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258" r:id="rId3"/>
    <p:sldId id="263" r:id="rId4"/>
    <p:sldId id="348" r:id="rId5"/>
    <p:sldId id="351" r:id="rId6"/>
    <p:sldId id="349" r:id="rId7"/>
    <p:sldId id="352" r:id="rId8"/>
    <p:sldId id="350" r:id="rId9"/>
    <p:sldId id="313" r:id="rId10"/>
    <p:sldId id="331" r:id="rId11"/>
    <p:sldId id="339" r:id="rId12"/>
    <p:sldId id="334" r:id="rId13"/>
    <p:sldId id="337" r:id="rId14"/>
    <p:sldId id="335" r:id="rId15"/>
    <p:sldId id="338" r:id="rId16"/>
    <p:sldId id="341" r:id="rId17"/>
    <p:sldId id="343" r:id="rId18"/>
    <p:sldId id="340" r:id="rId19"/>
    <p:sldId id="336" r:id="rId20"/>
    <p:sldId id="347" r:id="rId21"/>
    <p:sldId id="346" r:id="rId22"/>
    <p:sldId id="328" r:id="rId23"/>
    <p:sldId id="330" r:id="rId24"/>
    <p:sldId id="344" r:id="rId25"/>
    <p:sldId id="345" r:id="rId26"/>
    <p:sldId id="353" r:id="rId27"/>
    <p:sldId id="310" r:id="rId28"/>
    <p:sldId id="325" r:id="rId29"/>
    <p:sldId id="262" r:id="rId30"/>
  </p:sldIdLst>
  <p:sldSz cx="9144000" cy="5143500" type="screen16x9"/>
  <p:notesSz cx="6858000" cy="9144000"/>
  <p:embeddedFontLst>
    <p:embeddedFont>
      <p:font typeface="Fira Sans Extra Condensed Medium" panose="02010600030101010101" charset="-122"/>
      <p:regular r:id="rId32"/>
      <p:bold r:id="rId33"/>
      <p:italic r:id="rId34"/>
      <p:boldItalic r:id="rId35"/>
    </p:embeddedFont>
    <p:embeddedFont>
      <p:font typeface="Edwardian Script ITC" panose="030303020407070D0804" pitchFamily="66" charset="0"/>
      <p:regular r:id="rId36"/>
    </p:embeddedFont>
    <p:embeddedFont>
      <p:font typeface="Encode Sans Semi Condensed" panose="02010600030101010101" charset="0"/>
      <p:regular r:id="rId37"/>
      <p:bold r:id="rId38"/>
    </p:embeddedFont>
    <p:embeddedFont>
      <p:font typeface="Eras Medium ITC" panose="020B0602030504020804" pitchFamily="34" charset="0"/>
      <p:regular r:id="rId39"/>
    </p:embeddedFon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Light" panose="020B0403050000020004" pitchFamily="34" charset="0"/>
      <p:regular r:id="rId44"/>
    </p:embeddedFont>
    <p:embeddedFont>
      <p:font typeface="Fira Sans Medium" panose="020B0603050000020004" pitchFamily="34" charset="0"/>
      <p:regular r:id="rId45"/>
      <p: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微软雅黑" panose="020B0503020204020204" pitchFamily="34" charset="-122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B"/>
    <a:srgbClr val="37648C"/>
    <a:srgbClr val="C8DDA4"/>
    <a:srgbClr val="69E781"/>
    <a:srgbClr val="5EB2FC"/>
    <a:srgbClr val="ED4647"/>
    <a:srgbClr val="B2D9AB"/>
    <a:srgbClr val="FFFFFF"/>
    <a:srgbClr val="C98530"/>
    <a:srgbClr val="F0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E874CE-A652-4BD3-9054-B8A22FCF17BC}">
  <a:tblStyle styleId="{F8E874CE-A652-4BD3-9054-B8A22FCF17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900" autoAdjust="0"/>
  </p:normalViewPr>
  <p:slideViewPr>
    <p:cSldViewPr snapToGrid="0">
      <p:cViewPr varScale="1">
        <p:scale>
          <a:sx n="66" d="100"/>
          <a:sy n="66" d="100"/>
        </p:scale>
        <p:origin x="11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e33d86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fe33d863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62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e33d86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fe33d863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f665d9e5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f665d9e5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zh-CN" altLang="en-US" dirty="0"/>
              <a:t>限制自己的不是形式</a:t>
            </a:r>
          </a:p>
        </p:txBody>
      </p:sp>
    </p:spTree>
    <p:extLst>
      <p:ext uri="{BB962C8B-B14F-4D97-AF65-F5344CB8AC3E}">
        <p14:creationId xmlns:p14="http://schemas.microsoft.com/office/powerpoint/2010/main" val="22787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2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61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93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e33d86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e33d863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2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2893500" y="-79800"/>
            <a:ext cx="62505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2027325" y="24975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3796675" y="2509157"/>
            <a:ext cx="3480000" cy="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5917050" y="54257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917050" y="285032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618950" y="54257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3622650" y="285032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3517750" y="945025"/>
            <a:ext cx="2102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517750" y="1336675"/>
            <a:ext cx="21018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517750" y="178320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15600" y="9450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815600" y="1336675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5815600" y="178320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517750" y="3249125"/>
            <a:ext cx="210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3517750" y="3636275"/>
            <a:ext cx="2101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3517750" y="407675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15600" y="32491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815600" y="3636275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815600" y="407675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248400" y="-79800"/>
            <a:ext cx="28956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 flipH="1">
            <a:off x="1595075" y="50"/>
            <a:ext cx="32421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270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 flipH="1">
            <a:off x="6328500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 rot="-5402642">
            <a:off x="5275357" y="2349975"/>
            <a:ext cx="3903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3.xml"/><Relationship Id="rId7" Type="http://schemas.openxmlformats.org/officeDocument/2006/relationships/slide" Target="slide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slide" Target="slide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hyperlink" Target="http://www.cs.cmu.edu/~mblum/research/pdf/gra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cs.cmu.edu/~mblum/research/pdf/grad.html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学习经验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分享交流会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2718685" y="3546521"/>
            <a:ext cx="3706629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/>
              <a:t>To: 2022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C7C9B-C0EF-8DA0-6EF5-126D6A350774}"/>
              </a:ext>
            </a:extLst>
          </p:cNvPr>
          <p:cNvSpPr txBox="1"/>
          <p:nvPr/>
        </p:nvSpPr>
        <p:spPr>
          <a:xfrm>
            <a:off x="5323668" y="2418961"/>
            <a:ext cx="3308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Encode Sans Semi Condensed"/>
              </a:rPr>
              <a:t>汇报人：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Encode Sans Semi Condensed"/>
              </a:rPr>
              <a:t>2019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Encode Sans Semi Condensed"/>
              </a:rPr>
              <a:t>级计科中外李欣悦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5FDEF0-A155-5800-8D96-A3C27DCEA06C}"/>
              </a:ext>
            </a:extLst>
          </p:cNvPr>
          <p:cNvSpPr txBox="1"/>
          <p:nvPr/>
        </p:nvSpPr>
        <p:spPr>
          <a:xfrm>
            <a:off x="269421" y="2298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👉 </a:t>
            </a:r>
            <a:r>
              <a:rPr lang="zh-CN" altLang="en-US" sz="1600" b="1" dirty="0"/>
              <a:t>课程总体特点</a:t>
            </a:r>
            <a:endParaRPr lang="en-US" altLang="zh-CN" sz="1600" b="1" dirty="0"/>
          </a:p>
        </p:txBody>
      </p:sp>
      <p:sp>
        <p:nvSpPr>
          <p:cNvPr id="61" name="Google Shape;442;p23">
            <a:extLst>
              <a:ext uri="{FF2B5EF4-FFF2-40B4-BE49-F238E27FC236}">
                <a16:creationId xmlns:a16="http://schemas.microsoft.com/office/drawing/2014/main" id="{C7D0405F-A1D1-B904-8A0A-4C2F402606D9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defRPr sz="2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Fira Sans Medium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sym typeface="Fira Sans Medium"/>
              </a:rPr>
              <a:t>大二大三课程汇总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Medium"/>
              <a:sym typeface="Fira Sans Medium"/>
            </a:endParaRPr>
          </a:p>
        </p:txBody>
      </p:sp>
      <p:grpSp>
        <p:nvGrpSpPr>
          <p:cNvPr id="66" name="Google Shape;447;p23">
            <a:extLst>
              <a:ext uri="{FF2B5EF4-FFF2-40B4-BE49-F238E27FC236}">
                <a16:creationId xmlns:a16="http://schemas.microsoft.com/office/drawing/2014/main" id="{FE2A2229-D922-0589-AF3D-B237B65BDF83}"/>
              </a:ext>
            </a:extLst>
          </p:cNvPr>
          <p:cNvGrpSpPr/>
          <p:nvPr/>
        </p:nvGrpSpPr>
        <p:grpSpPr>
          <a:xfrm>
            <a:off x="802062" y="1535354"/>
            <a:ext cx="1488537" cy="594819"/>
            <a:chOff x="802062" y="1535354"/>
            <a:chExt cx="1488537" cy="594819"/>
          </a:xfrm>
        </p:grpSpPr>
        <p:sp>
          <p:nvSpPr>
            <p:cNvPr id="68" name="Google Shape;448;p23">
              <a:extLst>
                <a:ext uri="{FF2B5EF4-FFF2-40B4-BE49-F238E27FC236}">
                  <a16:creationId xmlns:a16="http://schemas.microsoft.com/office/drawing/2014/main" id="{39D72BC3-C3F2-578F-BE9D-C550A55C00E9}"/>
                </a:ext>
              </a:extLst>
            </p:cNvPr>
            <p:cNvSpPr/>
            <p:nvPr/>
          </p:nvSpPr>
          <p:spPr>
            <a:xfrm>
              <a:off x="850884" y="1574204"/>
              <a:ext cx="1390900" cy="515050"/>
            </a:xfrm>
            <a:custGeom>
              <a:avLst/>
              <a:gdLst/>
              <a:ahLst/>
              <a:cxnLst/>
              <a:rect l="l" t="t" r="r" b="b"/>
              <a:pathLst>
                <a:path w="43364" h="20920" extrusionOk="0">
                  <a:moveTo>
                    <a:pt x="20769" y="0"/>
                  </a:moveTo>
                  <a:cubicBezTo>
                    <a:pt x="19992" y="0"/>
                    <a:pt x="19216" y="10"/>
                    <a:pt x="18442" y="37"/>
                  </a:cubicBezTo>
                  <a:cubicBezTo>
                    <a:pt x="15876" y="124"/>
                    <a:pt x="13310" y="124"/>
                    <a:pt x="10743" y="341"/>
                  </a:cubicBezTo>
                  <a:cubicBezTo>
                    <a:pt x="10123" y="397"/>
                    <a:pt x="9465" y="509"/>
                    <a:pt x="8831" y="509"/>
                  </a:cubicBezTo>
                  <a:cubicBezTo>
                    <a:pt x="8487" y="509"/>
                    <a:pt x="8150" y="476"/>
                    <a:pt x="7829" y="384"/>
                  </a:cubicBezTo>
                  <a:cubicBezTo>
                    <a:pt x="7676" y="343"/>
                    <a:pt x="7518" y="323"/>
                    <a:pt x="7360" y="323"/>
                  </a:cubicBezTo>
                  <a:cubicBezTo>
                    <a:pt x="7025" y="323"/>
                    <a:pt x="6690" y="411"/>
                    <a:pt x="6394" y="558"/>
                  </a:cubicBezTo>
                  <a:cubicBezTo>
                    <a:pt x="5611" y="1167"/>
                    <a:pt x="4611" y="993"/>
                    <a:pt x="3785" y="1428"/>
                  </a:cubicBezTo>
                  <a:cubicBezTo>
                    <a:pt x="2958" y="1863"/>
                    <a:pt x="2088" y="2168"/>
                    <a:pt x="1479" y="2951"/>
                  </a:cubicBezTo>
                  <a:cubicBezTo>
                    <a:pt x="653" y="3994"/>
                    <a:pt x="653" y="5343"/>
                    <a:pt x="436" y="6561"/>
                  </a:cubicBezTo>
                  <a:cubicBezTo>
                    <a:pt x="1" y="8996"/>
                    <a:pt x="305" y="11475"/>
                    <a:pt x="523" y="13954"/>
                  </a:cubicBezTo>
                  <a:cubicBezTo>
                    <a:pt x="697" y="16129"/>
                    <a:pt x="610" y="18304"/>
                    <a:pt x="2741" y="19739"/>
                  </a:cubicBezTo>
                  <a:cubicBezTo>
                    <a:pt x="3654" y="20348"/>
                    <a:pt x="4741" y="20652"/>
                    <a:pt x="5829" y="20696"/>
                  </a:cubicBezTo>
                  <a:cubicBezTo>
                    <a:pt x="6568" y="20870"/>
                    <a:pt x="7264" y="20913"/>
                    <a:pt x="8003" y="20913"/>
                  </a:cubicBezTo>
                  <a:cubicBezTo>
                    <a:pt x="8324" y="20862"/>
                    <a:pt x="8648" y="20845"/>
                    <a:pt x="8974" y="20845"/>
                  </a:cubicBezTo>
                  <a:cubicBezTo>
                    <a:pt x="9652" y="20845"/>
                    <a:pt x="10341" y="20919"/>
                    <a:pt x="11032" y="20919"/>
                  </a:cubicBezTo>
                  <a:cubicBezTo>
                    <a:pt x="11139" y="20919"/>
                    <a:pt x="11246" y="20917"/>
                    <a:pt x="11352" y="20913"/>
                  </a:cubicBezTo>
                  <a:cubicBezTo>
                    <a:pt x="12474" y="20879"/>
                    <a:pt x="13568" y="20686"/>
                    <a:pt x="14657" y="20686"/>
                  </a:cubicBezTo>
                  <a:cubicBezTo>
                    <a:pt x="14962" y="20686"/>
                    <a:pt x="15267" y="20701"/>
                    <a:pt x="15571" y="20739"/>
                  </a:cubicBezTo>
                  <a:cubicBezTo>
                    <a:pt x="16021" y="20778"/>
                    <a:pt x="16479" y="20800"/>
                    <a:pt x="16939" y="20800"/>
                  </a:cubicBezTo>
                  <a:cubicBezTo>
                    <a:pt x="17501" y="20800"/>
                    <a:pt x="18065" y="20768"/>
                    <a:pt x="18616" y="20696"/>
                  </a:cubicBezTo>
                  <a:cubicBezTo>
                    <a:pt x="19921" y="20522"/>
                    <a:pt x="21225" y="20348"/>
                    <a:pt x="22487" y="20348"/>
                  </a:cubicBezTo>
                  <a:cubicBezTo>
                    <a:pt x="23225" y="20379"/>
                    <a:pt x="23941" y="20409"/>
                    <a:pt x="24651" y="20409"/>
                  </a:cubicBezTo>
                  <a:cubicBezTo>
                    <a:pt x="24945" y="20409"/>
                    <a:pt x="25238" y="20404"/>
                    <a:pt x="25531" y="20391"/>
                  </a:cubicBezTo>
                  <a:cubicBezTo>
                    <a:pt x="26101" y="20324"/>
                    <a:pt x="26670" y="20290"/>
                    <a:pt x="27237" y="20290"/>
                  </a:cubicBezTo>
                  <a:cubicBezTo>
                    <a:pt x="28143" y="20290"/>
                    <a:pt x="29041" y="20378"/>
                    <a:pt x="29924" y="20565"/>
                  </a:cubicBezTo>
                  <a:cubicBezTo>
                    <a:pt x="30484" y="20616"/>
                    <a:pt x="31045" y="20637"/>
                    <a:pt x="31605" y="20637"/>
                  </a:cubicBezTo>
                  <a:cubicBezTo>
                    <a:pt x="32002" y="20637"/>
                    <a:pt x="32398" y="20627"/>
                    <a:pt x="32794" y="20609"/>
                  </a:cubicBezTo>
                  <a:cubicBezTo>
                    <a:pt x="33838" y="20609"/>
                    <a:pt x="35013" y="20261"/>
                    <a:pt x="36143" y="20261"/>
                  </a:cubicBezTo>
                  <a:cubicBezTo>
                    <a:pt x="36731" y="20283"/>
                    <a:pt x="37372" y="20337"/>
                    <a:pt x="38003" y="20337"/>
                  </a:cubicBezTo>
                  <a:cubicBezTo>
                    <a:pt x="38633" y="20337"/>
                    <a:pt x="39253" y="20283"/>
                    <a:pt x="39797" y="20087"/>
                  </a:cubicBezTo>
                  <a:cubicBezTo>
                    <a:pt x="41711" y="19347"/>
                    <a:pt x="42537" y="17564"/>
                    <a:pt x="42798" y="15607"/>
                  </a:cubicBezTo>
                  <a:cubicBezTo>
                    <a:pt x="43102" y="13432"/>
                    <a:pt x="43189" y="11258"/>
                    <a:pt x="43059" y="9083"/>
                  </a:cubicBezTo>
                  <a:cubicBezTo>
                    <a:pt x="42928" y="7430"/>
                    <a:pt x="43015" y="5734"/>
                    <a:pt x="43015" y="4299"/>
                  </a:cubicBezTo>
                  <a:cubicBezTo>
                    <a:pt x="43363" y="2951"/>
                    <a:pt x="42624" y="2168"/>
                    <a:pt x="41928" y="1559"/>
                  </a:cubicBezTo>
                  <a:cubicBezTo>
                    <a:pt x="40797" y="645"/>
                    <a:pt x="39405" y="167"/>
                    <a:pt x="37970" y="167"/>
                  </a:cubicBezTo>
                  <a:cubicBezTo>
                    <a:pt x="37100" y="153"/>
                    <a:pt x="36230" y="148"/>
                    <a:pt x="35361" y="148"/>
                  </a:cubicBezTo>
                  <a:cubicBezTo>
                    <a:pt x="33621" y="148"/>
                    <a:pt x="31881" y="167"/>
                    <a:pt x="30141" y="167"/>
                  </a:cubicBezTo>
                  <a:cubicBezTo>
                    <a:pt x="27010" y="167"/>
                    <a:pt x="23878" y="0"/>
                    <a:pt x="20769" y="0"/>
                  </a:cubicBezTo>
                  <a:close/>
                </a:path>
              </a:pathLst>
            </a:custGeom>
            <a:solidFill>
              <a:srgbClr val="5A1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大二上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9" name="Google Shape;449;p23">
              <a:extLst>
                <a:ext uri="{FF2B5EF4-FFF2-40B4-BE49-F238E27FC236}">
                  <a16:creationId xmlns:a16="http://schemas.microsoft.com/office/drawing/2014/main" id="{026A08AA-1EAB-6FC1-B4A2-060EFD973C49}"/>
                </a:ext>
              </a:extLst>
            </p:cNvPr>
            <p:cNvSpPr/>
            <p:nvPr/>
          </p:nvSpPr>
          <p:spPr>
            <a:xfrm>
              <a:off x="802062" y="1535354"/>
              <a:ext cx="1488537" cy="594819"/>
            </a:xfrm>
            <a:custGeom>
              <a:avLst/>
              <a:gdLst/>
              <a:ahLst/>
              <a:cxnLst/>
              <a:rect l="l" t="t" r="r" b="b"/>
              <a:pathLst>
                <a:path w="46408" h="24160" extrusionOk="0">
                  <a:moveTo>
                    <a:pt x="22291" y="1578"/>
                  </a:moveTo>
                  <a:cubicBezTo>
                    <a:pt x="25400" y="1578"/>
                    <a:pt x="28532" y="1745"/>
                    <a:pt x="31663" y="1745"/>
                  </a:cubicBezTo>
                  <a:cubicBezTo>
                    <a:pt x="33403" y="1745"/>
                    <a:pt x="35143" y="1726"/>
                    <a:pt x="36883" y="1726"/>
                  </a:cubicBezTo>
                  <a:cubicBezTo>
                    <a:pt x="37752" y="1726"/>
                    <a:pt x="38622" y="1731"/>
                    <a:pt x="39492" y="1745"/>
                  </a:cubicBezTo>
                  <a:cubicBezTo>
                    <a:pt x="40927" y="1745"/>
                    <a:pt x="42319" y="2223"/>
                    <a:pt x="43450" y="3137"/>
                  </a:cubicBezTo>
                  <a:cubicBezTo>
                    <a:pt x="44146" y="3746"/>
                    <a:pt x="44885" y="4529"/>
                    <a:pt x="44537" y="5877"/>
                  </a:cubicBezTo>
                  <a:cubicBezTo>
                    <a:pt x="44537" y="7312"/>
                    <a:pt x="44450" y="9008"/>
                    <a:pt x="44581" y="10661"/>
                  </a:cubicBezTo>
                  <a:cubicBezTo>
                    <a:pt x="44711" y="12836"/>
                    <a:pt x="44624" y="15010"/>
                    <a:pt x="44320" y="17185"/>
                  </a:cubicBezTo>
                  <a:cubicBezTo>
                    <a:pt x="44059" y="19142"/>
                    <a:pt x="43233" y="20925"/>
                    <a:pt x="41319" y="21665"/>
                  </a:cubicBezTo>
                  <a:cubicBezTo>
                    <a:pt x="40775" y="21861"/>
                    <a:pt x="40155" y="21915"/>
                    <a:pt x="39525" y="21915"/>
                  </a:cubicBezTo>
                  <a:cubicBezTo>
                    <a:pt x="38894" y="21915"/>
                    <a:pt x="38253" y="21861"/>
                    <a:pt x="37665" y="21839"/>
                  </a:cubicBezTo>
                  <a:cubicBezTo>
                    <a:pt x="36535" y="21839"/>
                    <a:pt x="35360" y="22187"/>
                    <a:pt x="34316" y="22187"/>
                  </a:cubicBezTo>
                  <a:cubicBezTo>
                    <a:pt x="33920" y="22205"/>
                    <a:pt x="33524" y="22215"/>
                    <a:pt x="33127" y="22215"/>
                  </a:cubicBezTo>
                  <a:cubicBezTo>
                    <a:pt x="32567" y="22215"/>
                    <a:pt x="32006" y="22194"/>
                    <a:pt x="31446" y="22143"/>
                  </a:cubicBezTo>
                  <a:cubicBezTo>
                    <a:pt x="30563" y="21956"/>
                    <a:pt x="29665" y="21868"/>
                    <a:pt x="28759" y="21868"/>
                  </a:cubicBezTo>
                  <a:cubicBezTo>
                    <a:pt x="28192" y="21868"/>
                    <a:pt x="27623" y="21902"/>
                    <a:pt x="27053" y="21969"/>
                  </a:cubicBezTo>
                  <a:cubicBezTo>
                    <a:pt x="26760" y="21982"/>
                    <a:pt x="26467" y="21987"/>
                    <a:pt x="26173" y="21987"/>
                  </a:cubicBezTo>
                  <a:cubicBezTo>
                    <a:pt x="25463" y="21987"/>
                    <a:pt x="24747" y="21957"/>
                    <a:pt x="24009" y="21926"/>
                  </a:cubicBezTo>
                  <a:cubicBezTo>
                    <a:pt x="22747" y="21926"/>
                    <a:pt x="21443" y="22100"/>
                    <a:pt x="20138" y="22274"/>
                  </a:cubicBezTo>
                  <a:cubicBezTo>
                    <a:pt x="19587" y="22346"/>
                    <a:pt x="19023" y="22378"/>
                    <a:pt x="18461" y="22378"/>
                  </a:cubicBezTo>
                  <a:cubicBezTo>
                    <a:pt x="18001" y="22378"/>
                    <a:pt x="17543" y="22356"/>
                    <a:pt x="17093" y="22317"/>
                  </a:cubicBezTo>
                  <a:cubicBezTo>
                    <a:pt x="16789" y="22279"/>
                    <a:pt x="16484" y="22264"/>
                    <a:pt x="16179" y="22264"/>
                  </a:cubicBezTo>
                  <a:cubicBezTo>
                    <a:pt x="15090" y="22264"/>
                    <a:pt x="13996" y="22457"/>
                    <a:pt x="12874" y="22491"/>
                  </a:cubicBezTo>
                  <a:cubicBezTo>
                    <a:pt x="12768" y="22495"/>
                    <a:pt x="12661" y="22497"/>
                    <a:pt x="12554" y="22497"/>
                  </a:cubicBezTo>
                  <a:cubicBezTo>
                    <a:pt x="11863" y="22497"/>
                    <a:pt x="11174" y="22423"/>
                    <a:pt x="10496" y="22423"/>
                  </a:cubicBezTo>
                  <a:cubicBezTo>
                    <a:pt x="10170" y="22423"/>
                    <a:pt x="9846" y="22440"/>
                    <a:pt x="9525" y="22491"/>
                  </a:cubicBezTo>
                  <a:cubicBezTo>
                    <a:pt x="8786" y="22491"/>
                    <a:pt x="8090" y="22448"/>
                    <a:pt x="7351" y="22274"/>
                  </a:cubicBezTo>
                  <a:cubicBezTo>
                    <a:pt x="6263" y="22230"/>
                    <a:pt x="5176" y="21926"/>
                    <a:pt x="4263" y="21317"/>
                  </a:cubicBezTo>
                  <a:cubicBezTo>
                    <a:pt x="2132" y="19882"/>
                    <a:pt x="2219" y="17707"/>
                    <a:pt x="2045" y="15532"/>
                  </a:cubicBezTo>
                  <a:cubicBezTo>
                    <a:pt x="1827" y="13053"/>
                    <a:pt x="1523" y="10574"/>
                    <a:pt x="1958" y="8139"/>
                  </a:cubicBezTo>
                  <a:cubicBezTo>
                    <a:pt x="2175" y="6921"/>
                    <a:pt x="2175" y="5572"/>
                    <a:pt x="3001" y="4529"/>
                  </a:cubicBezTo>
                  <a:cubicBezTo>
                    <a:pt x="3610" y="3746"/>
                    <a:pt x="4480" y="3441"/>
                    <a:pt x="5307" y="3006"/>
                  </a:cubicBezTo>
                  <a:cubicBezTo>
                    <a:pt x="6133" y="2571"/>
                    <a:pt x="7133" y="2745"/>
                    <a:pt x="7916" y="2136"/>
                  </a:cubicBezTo>
                  <a:cubicBezTo>
                    <a:pt x="8212" y="1989"/>
                    <a:pt x="8547" y="1901"/>
                    <a:pt x="8882" y="1901"/>
                  </a:cubicBezTo>
                  <a:cubicBezTo>
                    <a:pt x="9040" y="1901"/>
                    <a:pt x="9198" y="1921"/>
                    <a:pt x="9351" y="1962"/>
                  </a:cubicBezTo>
                  <a:cubicBezTo>
                    <a:pt x="9672" y="2054"/>
                    <a:pt x="10009" y="2087"/>
                    <a:pt x="10353" y="2087"/>
                  </a:cubicBezTo>
                  <a:cubicBezTo>
                    <a:pt x="10987" y="2087"/>
                    <a:pt x="11645" y="1975"/>
                    <a:pt x="12265" y="1919"/>
                  </a:cubicBezTo>
                  <a:cubicBezTo>
                    <a:pt x="14832" y="1702"/>
                    <a:pt x="17398" y="1702"/>
                    <a:pt x="19964" y="1615"/>
                  </a:cubicBezTo>
                  <a:cubicBezTo>
                    <a:pt x="20738" y="1588"/>
                    <a:pt x="21514" y="1578"/>
                    <a:pt x="22291" y="1578"/>
                  </a:cubicBezTo>
                  <a:close/>
                  <a:moveTo>
                    <a:pt x="23725" y="0"/>
                  </a:moveTo>
                  <a:cubicBezTo>
                    <a:pt x="23378" y="0"/>
                    <a:pt x="23036" y="13"/>
                    <a:pt x="22704" y="49"/>
                  </a:cubicBezTo>
                  <a:cubicBezTo>
                    <a:pt x="20486" y="266"/>
                    <a:pt x="18268" y="223"/>
                    <a:pt x="16093" y="266"/>
                  </a:cubicBezTo>
                  <a:cubicBezTo>
                    <a:pt x="13831" y="353"/>
                    <a:pt x="11570" y="484"/>
                    <a:pt x="9308" y="571"/>
                  </a:cubicBezTo>
                  <a:cubicBezTo>
                    <a:pt x="7177" y="614"/>
                    <a:pt x="5089" y="1093"/>
                    <a:pt x="3132" y="2006"/>
                  </a:cubicBezTo>
                  <a:cubicBezTo>
                    <a:pt x="2219" y="2441"/>
                    <a:pt x="1479" y="3224"/>
                    <a:pt x="1131" y="4224"/>
                  </a:cubicBezTo>
                  <a:cubicBezTo>
                    <a:pt x="827" y="4964"/>
                    <a:pt x="1131" y="5833"/>
                    <a:pt x="740" y="6442"/>
                  </a:cubicBezTo>
                  <a:cubicBezTo>
                    <a:pt x="0" y="7791"/>
                    <a:pt x="435" y="9226"/>
                    <a:pt x="348" y="10531"/>
                  </a:cubicBezTo>
                  <a:cubicBezTo>
                    <a:pt x="218" y="11444"/>
                    <a:pt x="261" y="12357"/>
                    <a:pt x="435" y="13271"/>
                  </a:cubicBezTo>
                  <a:cubicBezTo>
                    <a:pt x="653" y="14271"/>
                    <a:pt x="522" y="15358"/>
                    <a:pt x="609" y="16402"/>
                  </a:cubicBezTo>
                  <a:cubicBezTo>
                    <a:pt x="696" y="17272"/>
                    <a:pt x="914" y="18142"/>
                    <a:pt x="1001" y="18794"/>
                  </a:cubicBezTo>
                  <a:cubicBezTo>
                    <a:pt x="957" y="19664"/>
                    <a:pt x="1566" y="19969"/>
                    <a:pt x="1740" y="20491"/>
                  </a:cubicBezTo>
                  <a:cubicBezTo>
                    <a:pt x="2654" y="22709"/>
                    <a:pt x="4480" y="23535"/>
                    <a:pt x="6524" y="23927"/>
                  </a:cubicBezTo>
                  <a:cubicBezTo>
                    <a:pt x="7445" y="24101"/>
                    <a:pt x="8371" y="24160"/>
                    <a:pt x="9299" y="24160"/>
                  </a:cubicBezTo>
                  <a:cubicBezTo>
                    <a:pt x="10914" y="24160"/>
                    <a:pt x="12533" y="23982"/>
                    <a:pt x="14136" y="23927"/>
                  </a:cubicBezTo>
                  <a:cubicBezTo>
                    <a:pt x="16006" y="23883"/>
                    <a:pt x="17920" y="23840"/>
                    <a:pt x="19790" y="23709"/>
                  </a:cubicBezTo>
                  <a:cubicBezTo>
                    <a:pt x="20921" y="23666"/>
                    <a:pt x="22051" y="23448"/>
                    <a:pt x="23182" y="23405"/>
                  </a:cubicBezTo>
                  <a:cubicBezTo>
                    <a:pt x="23356" y="23396"/>
                    <a:pt x="23528" y="23392"/>
                    <a:pt x="23699" y="23392"/>
                  </a:cubicBezTo>
                  <a:cubicBezTo>
                    <a:pt x="24383" y="23392"/>
                    <a:pt x="25044" y="23448"/>
                    <a:pt x="25705" y="23448"/>
                  </a:cubicBezTo>
                  <a:cubicBezTo>
                    <a:pt x="26049" y="23455"/>
                    <a:pt x="26394" y="23457"/>
                    <a:pt x="26739" y="23457"/>
                  </a:cubicBezTo>
                  <a:cubicBezTo>
                    <a:pt x="27831" y="23457"/>
                    <a:pt x="28928" y="23432"/>
                    <a:pt x="30016" y="23432"/>
                  </a:cubicBezTo>
                  <a:cubicBezTo>
                    <a:pt x="30804" y="23432"/>
                    <a:pt x="31587" y="23445"/>
                    <a:pt x="32359" y="23492"/>
                  </a:cubicBezTo>
                  <a:cubicBezTo>
                    <a:pt x="33039" y="23528"/>
                    <a:pt x="33720" y="23542"/>
                    <a:pt x="34400" y="23542"/>
                  </a:cubicBezTo>
                  <a:cubicBezTo>
                    <a:pt x="35329" y="23542"/>
                    <a:pt x="36258" y="23517"/>
                    <a:pt x="37187" y="23492"/>
                  </a:cubicBezTo>
                  <a:cubicBezTo>
                    <a:pt x="38840" y="23448"/>
                    <a:pt x="40449" y="23013"/>
                    <a:pt x="42058" y="22839"/>
                  </a:cubicBezTo>
                  <a:cubicBezTo>
                    <a:pt x="43450" y="22665"/>
                    <a:pt x="45103" y="20925"/>
                    <a:pt x="45451" y="19751"/>
                  </a:cubicBezTo>
                  <a:cubicBezTo>
                    <a:pt x="45799" y="18577"/>
                    <a:pt x="45668" y="17446"/>
                    <a:pt x="45799" y="16272"/>
                  </a:cubicBezTo>
                  <a:cubicBezTo>
                    <a:pt x="45973" y="14706"/>
                    <a:pt x="46321" y="13184"/>
                    <a:pt x="46234" y="11531"/>
                  </a:cubicBezTo>
                  <a:cubicBezTo>
                    <a:pt x="46060" y="9965"/>
                    <a:pt x="46016" y="8399"/>
                    <a:pt x="46103" y="6877"/>
                  </a:cubicBezTo>
                  <a:cubicBezTo>
                    <a:pt x="46408" y="4224"/>
                    <a:pt x="44798" y="1789"/>
                    <a:pt x="42276" y="1006"/>
                  </a:cubicBezTo>
                  <a:cubicBezTo>
                    <a:pt x="40884" y="614"/>
                    <a:pt x="39449" y="440"/>
                    <a:pt x="37970" y="397"/>
                  </a:cubicBezTo>
                  <a:cubicBezTo>
                    <a:pt x="35665" y="310"/>
                    <a:pt x="33316" y="353"/>
                    <a:pt x="30967" y="310"/>
                  </a:cubicBezTo>
                  <a:cubicBezTo>
                    <a:pt x="29489" y="266"/>
                    <a:pt x="28010" y="92"/>
                    <a:pt x="26531" y="92"/>
                  </a:cubicBezTo>
                  <a:cubicBezTo>
                    <a:pt x="25614" y="92"/>
                    <a:pt x="24651" y="0"/>
                    <a:pt x="23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7" name="Google Shape;450;p23">
            <a:extLst>
              <a:ext uri="{FF2B5EF4-FFF2-40B4-BE49-F238E27FC236}">
                <a16:creationId xmlns:a16="http://schemas.microsoft.com/office/drawing/2014/main" id="{C5C256D9-C2D8-9F6F-DF03-154165CC05A5}"/>
              </a:ext>
            </a:extLst>
          </p:cNvPr>
          <p:cNvSpPr/>
          <p:nvPr/>
        </p:nvSpPr>
        <p:spPr>
          <a:xfrm>
            <a:off x="810434" y="2144738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线性代数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4" name="Google Shape;455;p23">
            <a:extLst>
              <a:ext uri="{FF2B5EF4-FFF2-40B4-BE49-F238E27FC236}">
                <a16:creationId xmlns:a16="http://schemas.microsoft.com/office/drawing/2014/main" id="{C6BC69E6-4423-A15A-544F-197F08551758}"/>
              </a:ext>
            </a:extLst>
          </p:cNvPr>
          <p:cNvSpPr/>
          <p:nvPr/>
        </p:nvSpPr>
        <p:spPr>
          <a:xfrm>
            <a:off x="6830462" y="2135482"/>
            <a:ext cx="1492738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人工智能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75" name="Google Shape;456;p23">
            <a:extLst>
              <a:ext uri="{FF2B5EF4-FFF2-40B4-BE49-F238E27FC236}">
                <a16:creationId xmlns:a16="http://schemas.microsoft.com/office/drawing/2014/main" id="{54252A3A-D458-4789-E599-D07843C92C8D}"/>
              </a:ext>
            </a:extLst>
          </p:cNvPr>
          <p:cNvGrpSpPr/>
          <p:nvPr/>
        </p:nvGrpSpPr>
        <p:grpSpPr>
          <a:xfrm>
            <a:off x="6845827" y="1531882"/>
            <a:ext cx="1508070" cy="575985"/>
            <a:chOff x="6845827" y="1531882"/>
            <a:chExt cx="1508070" cy="575985"/>
          </a:xfrm>
        </p:grpSpPr>
        <p:sp>
          <p:nvSpPr>
            <p:cNvPr id="76" name="Google Shape;457;p23">
              <a:extLst>
                <a:ext uri="{FF2B5EF4-FFF2-40B4-BE49-F238E27FC236}">
                  <a16:creationId xmlns:a16="http://schemas.microsoft.com/office/drawing/2014/main" id="{577750C9-0925-AEAF-BBCE-3EDE050CA2AF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458;p23">
              <a:extLst>
                <a:ext uri="{FF2B5EF4-FFF2-40B4-BE49-F238E27FC236}">
                  <a16:creationId xmlns:a16="http://schemas.microsoft.com/office/drawing/2014/main" id="{89DD7FC2-4F35-7550-58EA-7FE20F28CC03}"/>
                </a:ext>
              </a:extLst>
            </p:cNvPr>
            <p:cNvSpPr/>
            <p:nvPr/>
          </p:nvSpPr>
          <p:spPr>
            <a:xfrm>
              <a:off x="6873734" y="1551184"/>
              <a:ext cx="1443888" cy="532604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rgbClr val="FF7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大三下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81" name="Google Shape;462;p23">
            <a:extLst>
              <a:ext uri="{FF2B5EF4-FFF2-40B4-BE49-F238E27FC236}">
                <a16:creationId xmlns:a16="http://schemas.microsoft.com/office/drawing/2014/main" id="{A5026563-2617-113D-A298-E8446835345A}"/>
              </a:ext>
            </a:extLst>
          </p:cNvPr>
          <p:cNvSpPr/>
          <p:nvPr/>
        </p:nvSpPr>
        <p:spPr>
          <a:xfrm>
            <a:off x="5315351" y="2140701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操作系统原理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83" name="Google Shape;464;p23">
            <a:extLst>
              <a:ext uri="{FF2B5EF4-FFF2-40B4-BE49-F238E27FC236}">
                <a16:creationId xmlns:a16="http://schemas.microsoft.com/office/drawing/2014/main" id="{819F5F75-E8F5-D9B3-B332-8AF52BD94251}"/>
              </a:ext>
            </a:extLst>
          </p:cNvPr>
          <p:cNvGrpSpPr/>
          <p:nvPr/>
        </p:nvGrpSpPr>
        <p:grpSpPr>
          <a:xfrm>
            <a:off x="5311149" y="1536536"/>
            <a:ext cx="1492738" cy="584306"/>
            <a:chOff x="5311149" y="1536536"/>
            <a:chExt cx="1492738" cy="584306"/>
          </a:xfrm>
        </p:grpSpPr>
        <p:sp>
          <p:nvSpPr>
            <p:cNvPr id="84" name="Google Shape;465;p23">
              <a:extLst>
                <a:ext uri="{FF2B5EF4-FFF2-40B4-BE49-F238E27FC236}">
                  <a16:creationId xmlns:a16="http://schemas.microsoft.com/office/drawing/2014/main" id="{AE5AF2FB-9B2D-3273-E541-B9CCA75D23B5}"/>
                </a:ext>
              </a:extLst>
            </p:cNvPr>
            <p:cNvSpPr/>
            <p:nvPr/>
          </p:nvSpPr>
          <p:spPr>
            <a:xfrm>
              <a:off x="5311149" y="1536536"/>
              <a:ext cx="1492738" cy="584306"/>
            </a:xfrm>
            <a:custGeom>
              <a:avLst/>
              <a:gdLst/>
              <a:ahLst/>
              <a:cxnLst/>
              <a:rect l="l" t="t" r="r" b="b"/>
              <a:pathLst>
                <a:path w="46539" h="23733" extrusionOk="0">
                  <a:moveTo>
                    <a:pt x="32247" y="959"/>
                  </a:moveTo>
                  <a:cubicBezTo>
                    <a:pt x="33561" y="959"/>
                    <a:pt x="34885" y="1101"/>
                    <a:pt x="36187" y="1132"/>
                  </a:cubicBezTo>
                  <a:cubicBezTo>
                    <a:pt x="37889" y="1171"/>
                    <a:pt x="39554" y="1355"/>
                    <a:pt x="41250" y="1355"/>
                  </a:cubicBezTo>
                  <a:cubicBezTo>
                    <a:pt x="41417" y="1355"/>
                    <a:pt x="41586" y="1353"/>
                    <a:pt x="41754" y="1349"/>
                  </a:cubicBezTo>
                  <a:cubicBezTo>
                    <a:pt x="43450" y="1436"/>
                    <a:pt x="44842" y="2741"/>
                    <a:pt x="45060" y="4437"/>
                  </a:cubicBezTo>
                  <a:cubicBezTo>
                    <a:pt x="45277" y="6220"/>
                    <a:pt x="45277" y="8047"/>
                    <a:pt x="45364" y="9874"/>
                  </a:cubicBezTo>
                  <a:cubicBezTo>
                    <a:pt x="45495" y="12135"/>
                    <a:pt x="45364" y="14397"/>
                    <a:pt x="45582" y="16659"/>
                  </a:cubicBezTo>
                  <a:cubicBezTo>
                    <a:pt x="45712" y="18137"/>
                    <a:pt x="45451" y="19573"/>
                    <a:pt x="44277" y="20530"/>
                  </a:cubicBezTo>
                  <a:cubicBezTo>
                    <a:pt x="43425" y="21270"/>
                    <a:pt x="42511" y="22137"/>
                    <a:pt x="41265" y="22137"/>
                  </a:cubicBezTo>
                  <a:cubicBezTo>
                    <a:pt x="41047" y="22137"/>
                    <a:pt x="40819" y="22110"/>
                    <a:pt x="40580" y="22052"/>
                  </a:cubicBezTo>
                  <a:cubicBezTo>
                    <a:pt x="39384" y="22291"/>
                    <a:pt x="38188" y="22324"/>
                    <a:pt x="36986" y="22324"/>
                  </a:cubicBezTo>
                  <a:cubicBezTo>
                    <a:pt x="36536" y="22324"/>
                    <a:pt x="36084" y="22319"/>
                    <a:pt x="35632" y="22319"/>
                  </a:cubicBezTo>
                  <a:cubicBezTo>
                    <a:pt x="34878" y="22319"/>
                    <a:pt x="34121" y="22332"/>
                    <a:pt x="33360" y="22400"/>
                  </a:cubicBezTo>
                  <a:cubicBezTo>
                    <a:pt x="32316" y="22400"/>
                    <a:pt x="31229" y="22356"/>
                    <a:pt x="30142" y="22226"/>
                  </a:cubicBezTo>
                  <a:cubicBezTo>
                    <a:pt x="28513" y="22093"/>
                    <a:pt x="26885" y="22036"/>
                    <a:pt x="25238" y="22036"/>
                  </a:cubicBezTo>
                  <a:cubicBezTo>
                    <a:pt x="24729" y="22036"/>
                    <a:pt x="24218" y="22042"/>
                    <a:pt x="23705" y="22052"/>
                  </a:cubicBezTo>
                  <a:cubicBezTo>
                    <a:pt x="21965" y="22182"/>
                    <a:pt x="20225" y="22139"/>
                    <a:pt x="18442" y="22226"/>
                  </a:cubicBezTo>
                  <a:cubicBezTo>
                    <a:pt x="15789" y="22356"/>
                    <a:pt x="13136" y="22530"/>
                    <a:pt x="10483" y="22574"/>
                  </a:cubicBezTo>
                  <a:cubicBezTo>
                    <a:pt x="10026" y="22585"/>
                    <a:pt x="9569" y="22590"/>
                    <a:pt x="9112" y="22590"/>
                  </a:cubicBezTo>
                  <a:cubicBezTo>
                    <a:pt x="7740" y="22590"/>
                    <a:pt x="6362" y="22541"/>
                    <a:pt x="4959" y="22443"/>
                  </a:cubicBezTo>
                  <a:cubicBezTo>
                    <a:pt x="3741" y="22356"/>
                    <a:pt x="1958" y="20138"/>
                    <a:pt x="1828" y="18920"/>
                  </a:cubicBezTo>
                  <a:cubicBezTo>
                    <a:pt x="1654" y="17050"/>
                    <a:pt x="1306" y="15180"/>
                    <a:pt x="1219" y="13353"/>
                  </a:cubicBezTo>
                  <a:cubicBezTo>
                    <a:pt x="1132" y="11787"/>
                    <a:pt x="1349" y="10265"/>
                    <a:pt x="1349" y="8699"/>
                  </a:cubicBezTo>
                  <a:cubicBezTo>
                    <a:pt x="1393" y="7047"/>
                    <a:pt x="1741" y="5437"/>
                    <a:pt x="2393" y="3959"/>
                  </a:cubicBezTo>
                  <a:cubicBezTo>
                    <a:pt x="2828" y="3002"/>
                    <a:pt x="3654" y="2306"/>
                    <a:pt x="4655" y="2045"/>
                  </a:cubicBezTo>
                  <a:cubicBezTo>
                    <a:pt x="8178" y="1088"/>
                    <a:pt x="11831" y="1349"/>
                    <a:pt x="15441" y="1262"/>
                  </a:cubicBezTo>
                  <a:cubicBezTo>
                    <a:pt x="16074" y="1235"/>
                    <a:pt x="16703" y="1220"/>
                    <a:pt x="17331" y="1220"/>
                  </a:cubicBezTo>
                  <a:cubicBezTo>
                    <a:pt x="18685" y="1220"/>
                    <a:pt x="20032" y="1287"/>
                    <a:pt x="21399" y="1436"/>
                  </a:cubicBezTo>
                  <a:cubicBezTo>
                    <a:pt x="21503" y="1451"/>
                    <a:pt x="21608" y="1457"/>
                    <a:pt x="21714" y="1457"/>
                  </a:cubicBezTo>
                  <a:cubicBezTo>
                    <a:pt x="22411" y="1457"/>
                    <a:pt x="23163" y="1183"/>
                    <a:pt x="23864" y="1183"/>
                  </a:cubicBezTo>
                  <a:cubicBezTo>
                    <a:pt x="24001" y="1183"/>
                    <a:pt x="24137" y="1193"/>
                    <a:pt x="24270" y="1219"/>
                  </a:cubicBezTo>
                  <a:cubicBezTo>
                    <a:pt x="24700" y="1272"/>
                    <a:pt x="25130" y="1309"/>
                    <a:pt x="25550" y="1309"/>
                  </a:cubicBezTo>
                  <a:cubicBezTo>
                    <a:pt x="25809" y="1309"/>
                    <a:pt x="26065" y="1295"/>
                    <a:pt x="26314" y="1262"/>
                  </a:cubicBezTo>
                  <a:cubicBezTo>
                    <a:pt x="27054" y="1153"/>
                    <a:pt x="27782" y="1153"/>
                    <a:pt x="28505" y="1153"/>
                  </a:cubicBezTo>
                  <a:cubicBezTo>
                    <a:pt x="29228" y="1153"/>
                    <a:pt x="29946" y="1153"/>
                    <a:pt x="30663" y="1045"/>
                  </a:cubicBezTo>
                  <a:cubicBezTo>
                    <a:pt x="31188" y="982"/>
                    <a:pt x="31717" y="959"/>
                    <a:pt x="32247" y="959"/>
                  </a:cubicBezTo>
                  <a:close/>
                  <a:moveTo>
                    <a:pt x="30881" y="1"/>
                  </a:moveTo>
                  <a:cubicBezTo>
                    <a:pt x="28576" y="1"/>
                    <a:pt x="26227" y="44"/>
                    <a:pt x="23922" y="131"/>
                  </a:cubicBezTo>
                  <a:cubicBezTo>
                    <a:pt x="22839" y="195"/>
                    <a:pt x="21780" y="235"/>
                    <a:pt x="20727" y="235"/>
                  </a:cubicBezTo>
                  <a:cubicBezTo>
                    <a:pt x="20342" y="235"/>
                    <a:pt x="19957" y="230"/>
                    <a:pt x="19573" y="218"/>
                  </a:cubicBezTo>
                  <a:cubicBezTo>
                    <a:pt x="18967" y="146"/>
                    <a:pt x="18361" y="117"/>
                    <a:pt x="17756" y="117"/>
                  </a:cubicBezTo>
                  <a:cubicBezTo>
                    <a:pt x="16187" y="117"/>
                    <a:pt x="14618" y="310"/>
                    <a:pt x="13049" y="436"/>
                  </a:cubicBezTo>
                  <a:cubicBezTo>
                    <a:pt x="11986" y="569"/>
                    <a:pt x="10948" y="625"/>
                    <a:pt x="9916" y="625"/>
                  </a:cubicBezTo>
                  <a:cubicBezTo>
                    <a:pt x="9597" y="625"/>
                    <a:pt x="9279" y="620"/>
                    <a:pt x="8960" y="610"/>
                  </a:cubicBezTo>
                  <a:cubicBezTo>
                    <a:pt x="8483" y="550"/>
                    <a:pt x="8005" y="521"/>
                    <a:pt x="7531" y="521"/>
                  </a:cubicBezTo>
                  <a:cubicBezTo>
                    <a:pt x="6624" y="521"/>
                    <a:pt x="5729" y="627"/>
                    <a:pt x="4872" y="827"/>
                  </a:cubicBezTo>
                  <a:cubicBezTo>
                    <a:pt x="3350" y="1175"/>
                    <a:pt x="2045" y="1914"/>
                    <a:pt x="1436" y="3350"/>
                  </a:cubicBezTo>
                  <a:cubicBezTo>
                    <a:pt x="740" y="4916"/>
                    <a:pt x="349" y="6612"/>
                    <a:pt x="262" y="8308"/>
                  </a:cubicBezTo>
                  <a:cubicBezTo>
                    <a:pt x="88" y="10265"/>
                    <a:pt x="88" y="12266"/>
                    <a:pt x="131" y="14223"/>
                  </a:cubicBezTo>
                  <a:cubicBezTo>
                    <a:pt x="175" y="16180"/>
                    <a:pt x="1" y="18137"/>
                    <a:pt x="784" y="20008"/>
                  </a:cubicBezTo>
                  <a:cubicBezTo>
                    <a:pt x="1306" y="21312"/>
                    <a:pt x="2262" y="22356"/>
                    <a:pt x="3437" y="23052"/>
                  </a:cubicBezTo>
                  <a:cubicBezTo>
                    <a:pt x="4410" y="23568"/>
                    <a:pt x="5400" y="23686"/>
                    <a:pt x="6393" y="23686"/>
                  </a:cubicBezTo>
                  <a:cubicBezTo>
                    <a:pt x="7222" y="23686"/>
                    <a:pt x="8052" y="23604"/>
                    <a:pt x="8873" y="23604"/>
                  </a:cubicBezTo>
                  <a:cubicBezTo>
                    <a:pt x="9223" y="23604"/>
                    <a:pt x="9571" y="23619"/>
                    <a:pt x="9917" y="23661"/>
                  </a:cubicBezTo>
                  <a:cubicBezTo>
                    <a:pt x="10495" y="23708"/>
                    <a:pt x="11078" y="23732"/>
                    <a:pt x="11663" y="23732"/>
                  </a:cubicBezTo>
                  <a:cubicBezTo>
                    <a:pt x="12707" y="23732"/>
                    <a:pt x="13757" y="23654"/>
                    <a:pt x="14788" y="23487"/>
                  </a:cubicBezTo>
                  <a:cubicBezTo>
                    <a:pt x="16137" y="23226"/>
                    <a:pt x="17485" y="23096"/>
                    <a:pt x="18877" y="23096"/>
                  </a:cubicBezTo>
                  <a:cubicBezTo>
                    <a:pt x="19155" y="23104"/>
                    <a:pt x="19434" y="23108"/>
                    <a:pt x="19712" y="23108"/>
                  </a:cubicBezTo>
                  <a:cubicBezTo>
                    <a:pt x="20825" y="23108"/>
                    <a:pt x="21939" y="23052"/>
                    <a:pt x="23052" y="23052"/>
                  </a:cubicBezTo>
                  <a:cubicBezTo>
                    <a:pt x="25618" y="23052"/>
                    <a:pt x="28184" y="23096"/>
                    <a:pt x="30794" y="23139"/>
                  </a:cubicBezTo>
                  <a:cubicBezTo>
                    <a:pt x="32664" y="23183"/>
                    <a:pt x="34578" y="23270"/>
                    <a:pt x="36491" y="23357"/>
                  </a:cubicBezTo>
                  <a:cubicBezTo>
                    <a:pt x="36798" y="23383"/>
                    <a:pt x="37102" y="23394"/>
                    <a:pt x="37404" y="23394"/>
                  </a:cubicBezTo>
                  <a:cubicBezTo>
                    <a:pt x="39122" y="23394"/>
                    <a:pt x="40786" y="23026"/>
                    <a:pt x="42450" y="22878"/>
                  </a:cubicBezTo>
                  <a:cubicBezTo>
                    <a:pt x="44277" y="22704"/>
                    <a:pt x="45799" y="21399"/>
                    <a:pt x="46190" y="19616"/>
                  </a:cubicBezTo>
                  <a:cubicBezTo>
                    <a:pt x="46451" y="18616"/>
                    <a:pt x="46321" y="17616"/>
                    <a:pt x="46408" y="16572"/>
                  </a:cubicBezTo>
                  <a:cubicBezTo>
                    <a:pt x="46538" y="14919"/>
                    <a:pt x="46538" y="13266"/>
                    <a:pt x="46495" y="11570"/>
                  </a:cubicBezTo>
                  <a:cubicBezTo>
                    <a:pt x="46451" y="9352"/>
                    <a:pt x="46277" y="7090"/>
                    <a:pt x="46190" y="4829"/>
                  </a:cubicBezTo>
                  <a:cubicBezTo>
                    <a:pt x="46277" y="3611"/>
                    <a:pt x="44581" y="958"/>
                    <a:pt x="43407" y="740"/>
                  </a:cubicBezTo>
                  <a:cubicBezTo>
                    <a:pt x="41885" y="436"/>
                    <a:pt x="40319" y="262"/>
                    <a:pt x="38797" y="175"/>
                  </a:cubicBezTo>
                  <a:cubicBezTo>
                    <a:pt x="36144" y="44"/>
                    <a:pt x="33534" y="1"/>
                    <a:pt x="308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" name="Google Shape;466;p23">
              <a:extLst>
                <a:ext uri="{FF2B5EF4-FFF2-40B4-BE49-F238E27FC236}">
                  <a16:creationId xmlns:a16="http://schemas.microsoft.com/office/drawing/2014/main" id="{A76E5745-CF86-1561-1030-DE0AC02771B6}"/>
                </a:ext>
              </a:extLst>
            </p:cNvPr>
            <p:cNvSpPr/>
            <p:nvPr/>
          </p:nvSpPr>
          <p:spPr>
            <a:xfrm>
              <a:off x="5347428" y="1560146"/>
              <a:ext cx="1429936" cy="532580"/>
            </a:xfrm>
            <a:custGeom>
              <a:avLst/>
              <a:gdLst/>
              <a:ahLst/>
              <a:cxnLst/>
              <a:rect l="l" t="t" r="r" b="b"/>
              <a:pathLst>
                <a:path w="44581" h="21632" extrusionOk="0">
                  <a:moveTo>
                    <a:pt x="31116" y="0"/>
                  </a:moveTo>
                  <a:cubicBezTo>
                    <a:pt x="30586" y="0"/>
                    <a:pt x="30057" y="23"/>
                    <a:pt x="29532" y="86"/>
                  </a:cubicBezTo>
                  <a:cubicBezTo>
                    <a:pt x="28815" y="194"/>
                    <a:pt x="28097" y="194"/>
                    <a:pt x="27374" y="194"/>
                  </a:cubicBezTo>
                  <a:cubicBezTo>
                    <a:pt x="26651" y="194"/>
                    <a:pt x="25923" y="194"/>
                    <a:pt x="25183" y="303"/>
                  </a:cubicBezTo>
                  <a:cubicBezTo>
                    <a:pt x="24934" y="336"/>
                    <a:pt x="24678" y="350"/>
                    <a:pt x="24419" y="350"/>
                  </a:cubicBezTo>
                  <a:cubicBezTo>
                    <a:pt x="23999" y="350"/>
                    <a:pt x="23569" y="313"/>
                    <a:pt x="23139" y="260"/>
                  </a:cubicBezTo>
                  <a:cubicBezTo>
                    <a:pt x="23006" y="234"/>
                    <a:pt x="22870" y="224"/>
                    <a:pt x="22733" y="224"/>
                  </a:cubicBezTo>
                  <a:cubicBezTo>
                    <a:pt x="22032" y="224"/>
                    <a:pt x="21280" y="498"/>
                    <a:pt x="20583" y="498"/>
                  </a:cubicBezTo>
                  <a:cubicBezTo>
                    <a:pt x="20477" y="498"/>
                    <a:pt x="20372" y="492"/>
                    <a:pt x="20268" y="477"/>
                  </a:cubicBezTo>
                  <a:cubicBezTo>
                    <a:pt x="18901" y="328"/>
                    <a:pt x="17554" y="261"/>
                    <a:pt x="16200" y="261"/>
                  </a:cubicBezTo>
                  <a:cubicBezTo>
                    <a:pt x="15572" y="261"/>
                    <a:pt x="14943" y="276"/>
                    <a:pt x="14310" y="303"/>
                  </a:cubicBezTo>
                  <a:cubicBezTo>
                    <a:pt x="10700" y="390"/>
                    <a:pt x="7047" y="129"/>
                    <a:pt x="3524" y="1086"/>
                  </a:cubicBezTo>
                  <a:cubicBezTo>
                    <a:pt x="2523" y="1347"/>
                    <a:pt x="1697" y="2043"/>
                    <a:pt x="1262" y="3000"/>
                  </a:cubicBezTo>
                  <a:cubicBezTo>
                    <a:pt x="610" y="4478"/>
                    <a:pt x="262" y="6088"/>
                    <a:pt x="218" y="7740"/>
                  </a:cubicBezTo>
                  <a:cubicBezTo>
                    <a:pt x="218" y="9306"/>
                    <a:pt x="1" y="10828"/>
                    <a:pt x="88" y="12394"/>
                  </a:cubicBezTo>
                  <a:cubicBezTo>
                    <a:pt x="175" y="14221"/>
                    <a:pt x="523" y="16091"/>
                    <a:pt x="697" y="17961"/>
                  </a:cubicBezTo>
                  <a:cubicBezTo>
                    <a:pt x="827" y="19179"/>
                    <a:pt x="2610" y="21397"/>
                    <a:pt x="3828" y="21484"/>
                  </a:cubicBezTo>
                  <a:cubicBezTo>
                    <a:pt x="5231" y="21582"/>
                    <a:pt x="6609" y="21631"/>
                    <a:pt x="7981" y="21631"/>
                  </a:cubicBezTo>
                  <a:cubicBezTo>
                    <a:pt x="8438" y="21631"/>
                    <a:pt x="8895" y="21626"/>
                    <a:pt x="9352" y="21615"/>
                  </a:cubicBezTo>
                  <a:cubicBezTo>
                    <a:pt x="12005" y="21571"/>
                    <a:pt x="14658" y="21397"/>
                    <a:pt x="17311" y="21267"/>
                  </a:cubicBezTo>
                  <a:cubicBezTo>
                    <a:pt x="19094" y="21180"/>
                    <a:pt x="20834" y="21223"/>
                    <a:pt x="22574" y="21093"/>
                  </a:cubicBezTo>
                  <a:cubicBezTo>
                    <a:pt x="23087" y="21083"/>
                    <a:pt x="23598" y="21077"/>
                    <a:pt x="24107" y="21077"/>
                  </a:cubicBezTo>
                  <a:cubicBezTo>
                    <a:pt x="25754" y="21077"/>
                    <a:pt x="27382" y="21134"/>
                    <a:pt x="29011" y="21267"/>
                  </a:cubicBezTo>
                  <a:cubicBezTo>
                    <a:pt x="30098" y="21397"/>
                    <a:pt x="31185" y="21441"/>
                    <a:pt x="32229" y="21441"/>
                  </a:cubicBezTo>
                  <a:cubicBezTo>
                    <a:pt x="32990" y="21373"/>
                    <a:pt x="33747" y="21360"/>
                    <a:pt x="34501" y="21360"/>
                  </a:cubicBezTo>
                  <a:cubicBezTo>
                    <a:pt x="34953" y="21360"/>
                    <a:pt x="35405" y="21365"/>
                    <a:pt x="35855" y="21365"/>
                  </a:cubicBezTo>
                  <a:cubicBezTo>
                    <a:pt x="37057" y="21365"/>
                    <a:pt x="38253" y="21332"/>
                    <a:pt x="39449" y="21093"/>
                  </a:cubicBezTo>
                  <a:cubicBezTo>
                    <a:pt x="39688" y="21151"/>
                    <a:pt x="39916" y="21178"/>
                    <a:pt x="40134" y="21178"/>
                  </a:cubicBezTo>
                  <a:cubicBezTo>
                    <a:pt x="41380" y="21178"/>
                    <a:pt x="42294" y="20311"/>
                    <a:pt x="43146" y="19571"/>
                  </a:cubicBezTo>
                  <a:cubicBezTo>
                    <a:pt x="44320" y="18614"/>
                    <a:pt x="44581" y="17178"/>
                    <a:pt x="44451" y="15700"/>
                  </a:cubicBezTo>
                  <a:cubicBezTo>
                    <a:pt x="44233" y="13438"/>
                    <a:pt x="44364" y="11176"/>
                    <a:pt x="44233" y="8915"/>
                  </a:cubicBezTo>
                  <a:cubicBezTo>
                    <a:pt x="44146" y="7088"/>
                    <a:pt x="44146" y="5261"/>
                    <a:pt x="43929" y="3478"/>
                  </a:cubicBezTo>
                  <a:cubicBezTo>
                    <a:pt x="43711" y="1782"/>
                    <a:pt x="42319" y="477"/>
                    <a:pt x="40623" y="390"/>
                  </a:cubicBezTo>
                  <a:cubicBezTo>
                    <a:pt x="40455" y="394"/>
                    <a:pt x="40286" y="396"/>
                    <a:pt x="40119" y="396"/>
                  </a:cubicBezTo>
                  <a:cubicBezTo>
                    <a:pt x="38423" y="396"/>
                    <a:pt x="36758" y="212"/>
                    <a:pt x="35056" y="173"/>
                  </a:cubicBezTo>
                  <a:cubicBezTo>
                    <a:pt x="33754" y="142"/>
                    <a:pt x="32430" y="0"/>
                    <a:pt x="31116" y="0"/>
                  </a:cubicBezTo>
                  <a:close/>
                </a:path>
              </a:pathLst>
            </a:custGeom>
            <a:solidFill>
              <a:srgbClr val="D66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大三上</a:t>
              </a:r>
            </a:p>
          </p:txBody>
        </p:sp>
      </p:grpSp>
      <p:sp>
        <p:nvSpPr>
          <p:cNvPr id="89" name="Google Shape;470;p23">
            <a:extLst>
              <a:ext uri="{FF2B5EF4-FFF2-40B4-BE49-F238E27FC236}">
                <a16:creationId xmlns:a16="http://schemas.microsoft.com/office/drawing/2014/main" id="{0DDCE780-2B9F-F797-9F67-883F8BDB16B7}"/>
              </a:ext>
            </a:extLst>
          </p:cNvPr>
          <p:cNvSpPr/>
          <p:nvPr/>
        </p:nvSpPr>
        <p:spPr>
          <a:xfrm>
            <a:off x="3833696" y="2152518"/>
            <a:ext cx="1455050" cy="447789"/>
          </a:xfrm>
          <a:custGeom>
            <a:avLst/>
            <a:gdLst/>
            <a:ahLst/>
            <a:cxnLst/>
            <a:rect l="l" t="t" r="r" b="b"/>
            <a:pathLst>
              <a:path w="45364" h="18188" extrusionOk="0">
                <a:moveTo>
                  <a:pt x="32476" y="1129"/>
                </a:moveTo>
                <a:cubicBezTo>
                  <a:pt x="33615" y="1129"/>
                  <a:pt x="34753" y="1158"/>
                  <a:pt x="35883" y="1251"/>
                </a:cubicBezTo>
                <a:cubicBezTo>
                  <a:pt x="37840" y="1338"/>
                  <a:pt x="39753" y="1642"/>
                  <a:pt x="41667" y="2164"/>
                </a:cubicBezTo>
                <a:cubicBezTo>
                  <a:pt x="43363" y="2686"/>
                  <a:pt x="43755" y="4165"/>
                  <a:pt x="43929" y="5513"/>
                </a:cubicBezTo>
                <a:cubicBezTo>
                  <a:pt x="44190" y="7862"/>
                  <a:pt x="44190" y="10254"/>
                  <a:pt x="43929" y="12602"/>
                </a:cubicBezTo>
                <a:cubicBezTo>
                  <a:pt x="43537" y="14299"/>
                  <a:pt x="42232" y="15647"/>
                  <a:pt x="40536" y="16082"/>
                </a:cubicBezTo>
                <a:cubicBezTo>
                  <a:pt x="38240" y="16708"/>
                  <a:pt x="35896" y="16739"/>
                  <a:pt x="33553" y="16739"/>
                </a:cubicBezTo>
                <a:cubicBezTo>
                  <a:pt x="33293" y="16739"/>
                  <a:pt x="33032" y="16739"/>
                  <a:pt x="32772" y="16739"/>
                </a:cubicBezTo>
                <a:cubicBezTo>
                  <a:pt x="31470" y="16739"/>
                  <a:pt x="30170" y="16749"/>
                  <a:pt x="28880" y="16865"/>
                </a:cubicBezTo>
                <a:cubicBezTo>
                  <a:pt x="27657" y="16963"/>
                  <a:pt x="26428" y="16993"/>
                  <a:pt x="25197" y="16993"/>
                </a:cubicBezTo>
                <a:cubicBezTo>
                  <a:pt x="23145" y="16993"/>
                  <a:pt x="21089" y="16908"/>
                  <a:pt x="19051" y="16908"/>
                </a:cubicBezTo>
                <a:cubicBezTo>
                  <a:pt x="17659" y="16908"/>
                  <a:pt x="16228" y="16986"/>
                  <a:pt x="14850" y="16986"/>
                </a:cubicBezTo>
                <a:cubicBezTo>
                  <a:pt x="14160" y="16986"/>
                  <a:pt x="13484" y="16966"/>
                  <a:pt x="12831" y="16908"/>
                </a:cubicBezTo>
                <a:cubicBezTo>
                  <a:pt x="10874" y="16734"/>
                  <a:pt x="8917" y="16560"/>
                  <a:pt x="6916" y="16473"/>
                </a:cubicBezTo>
                <a:cubicBezTo>
                  <a:pt x="5742" y="16473"/>
                  <a:pt x="4611" y="16473"/>
                  <a:pt x="3480" y="15864"/>
                </a:cubicBezTo>
                <a:cubicBezTo>
                  <a:pt x="1784" y="14864"/>
                  <a:pt x="1480" y="13385"/>
                  <a:pt x="1349" y="11646"/>
                </a:cubicBezTo>
                <a:cubicBezTo>
                  <a:pt x="1219" y="9906"/>
                  <a:pt x="1088" y="8123"/>
                  <a:pt x="1132" y="6383"/>
                </a:cubicBezTo>
                <a:cubicBezTo>
                  <a:pt x="1173" y="3846"/>
                  <a:pt x="3242" y="1628"/>
                  <a:pt x="5781" y="1628"/>
                </a:cubicBezTo>
                <a:cubicBezTo>
                  <a:pt x="5897" y="1628"/>
                  <a:pt x="6015" y="1633"/>
                  <a:pt x="6133" y="1642"/>
                </a:cubicBezTo>
                <a:cubicBezTo>
                  <a:pt x="7040" y="1560"/>
                  <a:pt x="8064" y="1204"/>
                  <a:pt x="9205" y="1204"/>
                </a:cubicBezTo>
                <a:cubicBezTo>
                  <a:pt x="9268" y="1204"/>
                  <a:pt x="9332" y="1205"/>
                  <a:pt x="9395" y="1207"/>
                </a:cubicBezTo>
                <a:cubicBezTo>
                  <a:pt x="10352" y="1251"/>
                  <a:pt x="11309" y="1262"/>
                  <a:pt x="12271" y="1262"/>
                </a:cubicBezTo>
                <a:cubicBezTo>
                  <a:pt x="13234" y="1262"/>
                  <a:pt x="14201" y="1251"/>
                  <a:pt x="15180" y="1251"/>
                </a:cubicBezTo>
                <a:cubicBezTo>
                  <a:pt x="16398" y="1251"/>
                  <a:pt x="17630" y="1222"/>
                  <a:pt x="18860" y="1222"/>
                </a:cubicBezTo>
                <a:cubicBezTo>
                  <a:pt x="19782" y="1222"/>
                  <a:pt x="20703" y="1238"/>
                  <a:pt x="21617" y="1294"/>
                </a:cubicBezTo>
                <a:cubicBezTo>
                  <a:pt x="22034" y="1312"/>
                  <a:pt x="22452" y="1318"/>
                  <a:pt x="22869" y="1318"/>
                </a:cubicBezTo>
                <a:cubicBezTo>
                  <a:pt x="24540" y="1318"/>
                  <a:pt x="26210" y="1207"/>
                  <a:pt x="27880" y="1207"/>
                </a:cubicBezTo>
                <a:cubicBezTo>
                  <a:pt x="29403" y="1182"/>
                  <a:pt x="30941" y="1129"/>
                  <a:pt x="32476" y="1129"/>
                </a:cubicBezTo>
                <a:close/>
                <a:moveTo>
                  <a:pt x="32241" y="1"/>
                </a:moveTo>
                <a:cubicBezTo>
                  <a:pt x="31251" y="1"/>
                  <a:pt x="30261" y="26"/>
                  <a:pt x="29272" y="76"/>
                </a:cubicBezTo>
                <a:cubicBezTo>
                  <a:pt x="25966" y="207"/>
                  <a:pt x="22704" y="207"/>
                  <a:pt x="19399" y="207"/>
                </a:cubicBezTo>
                <a:cubicBezTo>
                  <a:pt x="17094" y="207"/>
                  <a:pt x="14745" y="163"/>
                  <a:pt x="12440" y="163"/>
                </a:cubicBezTo>
                <a:cubicBezTo>
                  <a:pt x="11930" y="136"/>
                  <a:pt x="11421" y="121"/>
                  <a:pt x="10913" y="121"/>
                </a:cubicBezTo>
                <a:cubicBezTo>
                  <a:pt x="9816" y="121"/>
                  <a:pt x="8726" y="189"/>
                  <a:pt x="7656" y="337"/>
                </a:cubicBezTo>
                <a:cubicBezTo>
                  <a:pt x="5785" y="642"/>
                  <a:pt x="3741" y="76"/>
                  <a:pt x="2132" y="1903"/>
                </a:cubicBezTo>
                <a:cubicBezTo>
                  <a:pt x="871" y="3208"/>
                  <a:pt x="175" y="4861"/>
                  <a:pt x="88" y="6687"/>
                </a:cubicBezTo>
                <a:cubicBezTo>
                  <a:pt x="1" y="8992"/>
                  <a:pt x="44" y="11341"/>
                  <a:pt x="305" y="13646"/>
                </a:cubicBezTo>
                <a:cubicBezTo>
                  <a:pt x="479" y="15299"/>
                  <a:pt x="1088" y="16821"/>
                  <a:pt x="3132" y="17213"/>
                </a:cubicBezTo>
                <a:cubicBezTo>
                  <a:pt x="4002" y="17387"/>
                  <a:pt x="4872" y="17517"/>
                  <a:pt x="5742" y="17561"/>
                </a:cubicBezTo>
                <a:cubicBezTo>
                  <a:pt x="8504" y="17725"/>
                  <a:pt x="11228" y="18086"/>
                  <a:pt x="13949" y="18086"/>
                </a:cubicBezTo>
                <a:cubicBezTo>
                  <a:pt x="14098" y="18086"/>
                  <a:pt x="14248" y="18085"/>
                  <a:pt x="14397" y="18082"/>
                </a:cubicBezTo>
                <a:cubicBezTo>
                  <a:pt x="15406" y="18064"/>
                  <a:pt x="16415" y="18054"/>
                  <a:pt x="17424" y="18054"/>
                </a:cubicBezTo>
                <a:cubicBezTo>
                  <a:pt x="18850" y="18054"/>
                  <a:pt x="20277" y="18075"/>
                  <a:pt x="21704" y="18126"/>
                </a:cubicBezTo>
                <a:cubicBezTo>
                  <a:pt x="22903" y="18157"/>
                  <a:pt x="24103" y="18187"/>
                  <a:pt x="25287" y="18187"/>
                </a:cubicBezTo>
                <a:cubicBezTo>
                  <a:pt x="25777" y="18187"/>
                  <a:pt x="26265" y="18182"/>
                  <a:pt x="26749" y="18169"/>
                </a:cubicBezTo>
                <a:cubicBezTo>
                  <a:pt x="28837" y="18082"/>
                  <a:pt x="30881" y="17909"/>
                  <a:pt x="32925" y="17822"/>
                </a:cubicBezTo>
                <a:cubicBezTo>
                  <a:pt x="33862" y="17739"/>
                  <a:pt x="34817" y="17709"/>
                  <a:pt x="35768" y="17709"/>
                </a:cubicBezTo>
                <a:cubicBezTo>
                  <a:pt x="36316" y="17709"/>
                  <a:pt x="36863" y="17719"/>
                  <a:pt x="37405" y="17735"/>
                </a:cubicBezTo>
                <a:cubicBezTo>
                  <a:pt x="37530" y="17745"/>
                  <a:pt x="37653" y="17750"/>
                  <a:pt x="37776" y="17750"/>
                </a:cubicBezTo>
                <a:cubicBezTo>
                  <a:pt x="39180" y="17750"/>
                  <a:pt x="40390" y="17105"/>
                  <a:pt x="41711" y="16865"/>
                </a:cubicBezTo>
                <a:cubicBezTo>
                  <a:pt x="43189" y="16647"/>
                  <a:pt x="44799" y="14994"/>
                  <a:pt x="44973" y="13603"/>
                </a:cubicBezTo>
                <a:cubicBezTo>
                  <a:pt x="45364" y="10471"/>
                  <a:pt x="45320" y="7340"/>
                  <a:pt x="44886" y="4295"/>
                </a:cubicBezTo>
                <a:cubicBezTo>
                  <a:pt x="44799" y="4121"/>
                  <a:pt x="45060" y="3512"/>
                  <a:pt x="44625" y="2947"/>
                </a:cubicBezTo>
                <a:cubicBezTo>
                  <a:pt x="43929" y="1990"/>
                  <a:pt x="43407" y="1033"/>
                  <a:pt x="41928" y="946"/>
                </a:cubicBezTo>
                <a:cubicBezTo>
                  <a:pt x="41189" y="946"/>
                  <a:pt x="40232" y="511"/>
                  <a:pt x="39449" y="424"/>
                </a:cubicBezTo>
                <a:cubicBezTo>
                  <a:pt x="37046" y="147"/>
                  <a:pt x="34644" y="1"/>
                  <a:pt x="3224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C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语言课设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91" name="Google Shape;472;p23">
            <a:extLst>
              <a:ext uri="{FF2B5EF4-FFF2-40B4-BE49-F238E27FC236}">
                <a16:creationId xmlns:a16="http://schemas.microsoft.com/office/drawing/2014/main" id="{070B24D3-E303-D5A3-1B03-9341A94983F1}"/>
              </a:ext>
            </a:extLst>
          </p:cNvPr>
          <p:cNvGrpSpPr/>
          <p:nvPr/>
        </p:nvGrpSpPr>
        <p:grpSpPr>
          <a:xfrm>
            <a:off x="3802998" y="1547122"/>
            <a:ext cx="1502489" cy="587039"/>
            <a:chOff x="3802998" y="1547122"/>
            <a:chExt cx="1502489" cy="587039"/>
          </a:xfrm>
        </p:grpSpPr>
        <p:sp>
          <p:nvSpPr>
            <p:cNvPr id="92" name="Google Shape;473;p23">
              <a:extLst>
                <a:ext uri="{FF2B5EF4-FFF2-40B4-BE49-F238E27FC236}">
                  <a16:creationId xmlns:a16="http://schemas.microsoft.com/office/drawing/2014/main" id="{915CB304-C61B-D663-C2FD-87E7F504B5A1}"/>
                </a:ext>
              </a:extLst>
            </p:cNvPr>
            <p:cNvSpPr/>
            <p:nvPr/>
          </p:nvSpPr>
          <p:spPr>
            <a:xfrm>
              <a:off x="3802998" y="1547122"/>
              <a:ext cx="1502489" cy="587039"/>
            </a:xfrm>
            <a:custGeom>
              <a:avLst/>
              <a:gdLst/>
              <a:ahLst/>
              <a:cxnLst/>
              <a:rect l="l" t="t" r="r" b="b"/>
              <a:pathLst>
                <a:path w="46843" h="23844" extrusionOk="0">
                  <a:moveTo>
                    <a:pt x="33556" y="1156"/>
                  </a:moveTo>
                  <a:cubicBezTo>
                    <a:pt x="34349" y="1156"/>
                    <a:pt x="35145" y="1213"/>
                    <a:pt x="35926" y="1311"/>
                  </a:cubicBezTo>
                  <a:cubicBezTo>
                    <a:pt x="38797" y="1832"/>
                    <a:pt x="41928" y="1571"/>
                    <a:pt x="43972" y="4399"/>
                  </a:cubicBezTo>
                  <a:cubicBezTo>
                    <a:pt x="44929" y="5703"/>
                    <a:pt x="45103" y="7182"/>
                    <a:pt x="45103" y="8661"/>
                  </a:cubicBezTo>
                  <a:cubicBezTo>
                    <a:pt x="45147" y="11314"/>
                    <a:pt x="44842" y="14011"/>
                    <a:pt x="44842" y="16707"/>
                  </a:cubicBezTo>
                  <a:cubicBezTo>
                    <a:pt x="44799" y="17968"/>
                    <a:pt x="44842" y="19273"/>
                    <a:pt x="44233" y="20274"/>
                  </a:cubicBezTo>
                  <a:cubicBezTo>
                    <a:pt x="43624" y="21230"/>
                    <a:pt x="42798" y="22187"/>
                    <a:pt x="41406" y="22231"/>
                  </a:cubicBezTo>
                  <a:cubicBezTo>
                    <a:pt x="40800" y="22266"/>
                    <a:pt x="40252" y="22536"/>
                    <a:pt x="39643" y="22536"/>
                  </a:cubicBezTo>
                  <a:cubicBezTo>
                    <a:pt x="39509" y="22536"/>
                    <a:pt x="39373" y="22523"/>
                    <a:pt x="39232" y="22492"/>
                  </a:cubicBezTo>
                  <a:cubicBezTo>
                    <a:pt x="38506" y="22610"/>
                    <a:pt x="37775" y="22648"/>
                    <a:pt x="37040" y="22648"/>
                  </a:cubicBezTo>
                  <a:cubicBezTo>
                    <a:pt x="35750" y="22648"/>
                    <a:pt x="34449" y="22531"/>
                    <a:pt x="33147" y="22531"/>
                  </a:cubicBezTo>
                  <a:cubicBezTo>
                    <a:pt x="33015" y="22531"/>
                    <a:pt x="32883" y="22533"/>
                    <a:pt x="32751" y="22535"/>
                  </a:cubicBezTo>
                  <a:cubicBezTo>
                    <a:pt x="29794" y="22535"/>
                    <a:pt x="26836" y="22231"/>
                    <a:pt x="23879" y="22144"/>
                  </a:cubicBezTo>
                  <a:cubicBezTo>
                    <a:pt x="23770" y="22141"/>
                    <a:pt x="23662" y="22139"/>
                    <a:pt x="23554" y="22139"/>
                  </a:cubicBezTo>
                  <a:cubicBezTo>
                    <a:pt x="22256" y="22139"/>
                    <a:pt x="20958" y="22333"/>
                    <a:pt x="19660" y="22333"/>
                  </a:cubicBezTo>
                  <a:cubicBezTo>
                    <a:pt x="19457" y="22333"/>
                    <a:pt x="19254" y="22329"/>
                    <a:pt x="19051" y="22318"/>
                  </a:cubicBezTo>
                  <a:cubicBezTo>
                    <a:pt x="18231" y="22263"/>
                    <a:pt x="17419" y="22239"/>
                    <a:pt x="16608" y="22239"/>
                  </a:cubicBezTo>
                  <a:cubicBezTo>
                    <a:pt x="15483" y="22239"/>
                    <a:pt x="14360" y="22285"/>
                    <a:pt x="13223" y="22361"/>
                  </a:cubicBezTo>
                  <a:cubicBezTo>
                    <a:pt x="12440" y="22361"/>
                    <a:pt x="11657" y="22492"/>
                    <a:pt x="10874" y="22709"/>
                  </a:cubicBezTo>
                  <a:cubicBezTo>
                    <a:pt x="10529" y="22830"/>
                    <a:pt x="10163" y="22875"/>
                    <a:pt x="9785" y="22875"/>
                  </a:cubicBezTo>
                  <a:cubicBezTo>
                    <a:pt x="9210" y="22875"/>
                    <a:pt x="8607" y="22771"/>
                    <a:pt x="8004" y="22666"/>
                  </a:cubicBezTo>
                  <a:cubicBezTo>
                    <a:pt x="7003" y="22535"/>
                    <a:pt x="5959" y="22666"/>
                    <a:pt x="4959" y="22318"/>
                  </a:cubicBezTo>
                  <a:cubicBezTo>
                    <a:pt x="3263" y="21709"/>
                    <a:pt x="1958" y="19839"/>
                    <a:pt x="1654" y="18142"/>
                  </a:cubicBezTo>
                  <a:cubicBezTo>
                    <a:pt x="1306" y="16142"/>
                    <a:pt x="1175" y="14097"/>
                    <a:pt x="1175" y="12053"/>
                  </a:cubicBezTo>
                  <a:cubicBezTo>
                    <a:pt x="1175" y="9966"/>
                    <a:pt x="1045" y="7747"/>
                    <a:pt x="1741" y="5747"/>
                  </a:cubicBezTo>
                  <a:cubicBezTo>
                    <a:pt x="2219" y="4225"/>
                    <a:pt x="3393" y="3050"/>
                    <a:pt x="4916" y="2485"/>
                  </a:cubicBezTo>
                  <a:cubicBezTo>
                    <a:pt x="7045" y="1743"/>
                    <a:pt x="9247" y="1647"/>
                    <a:pt x="11467" y="1647"/>
                  </a:cubicBezTo>
                  <a:cubicBezTo>
                    <a:pt x="12239" y="1647"/>
                    <a:pt x="13014" y="1658"/>
                    <a:pt x="13788" y="1658"/>
                  </a:cubicBezTo>
                  <a:cubicBezTo>
                    <a:pt x="14045" y="1654"/>
                    <a:pt x="14301" y="1653"/>
                    <a:pt x="14557" y="1653"/>
                  </a:cubicBezTo>
                  <a:cubicBezTo>
                    <a:pt x="16393" y="1653"/>
                    <a:pt x="18229" y="1744"/>
                    <a:pt x="20065" y="1744"/>
                  </a:cubicBezTo>
                  <a:cubicBezTo>
                    <a:pt x="20713" y="1744"/>
                    <a:pt x="21361" y="1733"/>
                    <a:pt x="22008" y="1702"/>
                  </a:cubicBezTo>
                  <a:cubicBezTo>
                    <a:pt x="23357" y="1658"/>
                    <a:pt x="24748" y="1528"/>
                    <a:pt x="26097" y="1484"/>
                  </a:cubicBezTo>
                  <a:cubicBezTo>
                    <a:pt x="27967" y="1397"/>
                    <a:pt x="29837" y="1354"/>
                    <a:pt x="31707" y="1267"/>
                  </a:cubicBezTo>
                  <a:cubicBezTo>
                    <a:pt x="32318" y="1191"/>
                    <a:pt x="32936" y="1156"/>
                    <a:pt x="33556" y="1156"/>
                  </a:cubicBezTo>
                  <a:close/>
                  <a:moveTo>
                    <a:pt x="33963" y="0"/>
                  </a:moveTo>
                  <a:cubicBezTo>
                    <a:pt x="32022" y="0"/>
                    <a:pt x="30078" y="187"/>
                    <a:pt x="28097" y="267"/>
                  </a:cubicBezTo>
                  <a:cubicBezTo>
                    <a:pt x="25618" y="397"/>
                    <a:pt x="23139" y="571"/>
                    <a:pt x="20660" y="571"/>
                  </a:cubicBezTo>
                  <a:cubicBezTo>
                    <a:pt x="18848" y="571"/>
                    <a:pt x="17036" y="420"/>
                    <a:pt x="15223" y="420"/>
                  </a:cubicBezTo>
                  <a:cubicBezTo>
                    <a:pt x="14861" y="420"/>
                    <a:pt x="14499" y="426"/>
                    <a:pt x="14136" y="441"/>
                  </a:cubicBezTo>
                  <a:cubicBezTo>
                    <a:pt x="11962" y="528"/>
                    <a:pt x="9787" y="571"/>
                    <a:pt x="7612" y="789"/>
                  </a:cubicBezTo>
                  <a:cubicBezTo>
                    <a:pt x="5568" y="963"/>
                    <a:pt x="3828" y="1441"/>
                    <a:pt x="2350" y="2789"/>
                  </a:cubicBezTo>
                  <a:cubicBezTo>
                    <a:pt x="1045" y="4007"/>
                    <a:pt x="610" y="5660"/>
                    <a:pt x="392" y="7443"/>
                  </a:cubicBezTo>
                  <a:cubicBezTo>
                    <a:pt x="1" y="11009"/>
                    <a:pt x="88" y="14619"/>
                    <a:pt x="610" y="18186"/>
                  </a:cubicBezTo>
                  <a:cubicBezTo>
                    <a:pt x="958" y="20795"/>
                    <a:pt x="2219" y="22579"/>
                    <a:pt x="4785" y="23362"/>
                  </a:cubicBezTo>
                  <a:cubicBezTo>
                    <a:pt x="5962" y="23722"/>
                    <a:pt x="7192" y="23843"/>
                    <a:pt x="8423" y="23843"/>
                  </a:cubicBezTo>
                  <a:cubicBezTo>
                    <a:pt x="9422" y="23843"/>
                    <a:pt x="10422" y="23763"/>
                    <a:pt x="11396" y="23666"/>
                  </a:cubicBezTo>
                  <a:cubicBezTo>
                    <a:pt x="14267" y="23362"/>
                    <a:pt x="17094" y="23405"/>
                    <a:pt x="20095" y="23362"/>
                  </a:cubicBezTo>
                  <a:cubicBezTo>
                    <a:pt x="20672" y="23345"/>
                    <a:pt x="21251" y="23338"/>
                    <a:pt x="21832" y="23338"/>
                  </a:cubicBezTo>
                  <a:cubicBezTo>
                    <a:pt x="24224" y="23338"/>
                    <a:pt x="26639" y="23457"/>
                    <a:pt x="29054" y="23492"/>
                  </a:cubicBezTo>
                  <a:cubicBezTo>
                    <a:pt x="31446" y="23536"/>
                    <a:pt x="33882" y="23492"/>
                    <a:pt x="36274" y="23622"/>
                  </a:cubicBezTo>
                  <a:cubicBezTo>
                    <a:pt x="38101" y="23622"/>
                    <a:pt x="39928" y="23492"/>
                    <a:pt x="41711" y="23188"/>
                  </a:cubicBezTo>
                  <a:cubicBezTo>
                    <a:pt x="41802" y="23242"/>
                    <a:pt x="41882" y="23265"/>
                    <a:pt x="41955" y="23265"/>
                  </a:cubicBezTo>
                  <a:cubicBezTo>
                    <a:pt x="42227" y="23265"/>
                    <a:pt x="42393" y="22952"/>
                    <a:pt x="42668" y="22883"/>
                  </a:cubicBezTo>
                  <a:cubicBezTo>
                    <a:pt x="44494" y="22448"/>
                    <a:pt x="45843" y="20882"/>
                    <a:pt x="45930" y="19012"/>
                  </a:cubicBezTo>
                  <a:cubicBezTo>
                    <a:pt x="45930" y="16316"/>
                    <a:pt x="46060" y="13663"/>
                    <a:pt x="46060" y="11009"/>
                  </a:cubicBezTo>
                  <a:cubicBezTo>
                    <a:pt x="46060" y="9183"/>
                    <a:pt x="46843" y="7356"/>
                    <a:pt x="45799" y="5616"/>
                  </a:cubicBezTo>
                  <a:cubicBezTo>
                    <a:pt x="45277" y="4659"/>
                    <a:pt x="45364" y="3485"/>
                    <a:pt x="44364" y="2702"/>
                  </a:cubicBezTo>
                  <a:cubicBezTo>
                    <a:pt x="43537" y="2050"/>
                    <a:pt x="42755" y="1224"/>
                    <a:pt x="41754" y="963"/>
                  </a:cubicBezTo>
                  <a:cubicBezTo>
                    <a:pt x="39362" y="354"/>
                    <a:pt x="36970" y="49"/>
                    <a:pt x="34534" y="6"/>
                  </a:cubicBezTo>
                  <a:cubicBezTo>
                    <a:pt x="34344" y="2"/>
                    <a:pt x="34154" y="0"/>
                    <a:pt x="33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3" name="Google Shape;474;p23">
              <a:extLst>
                <a:ext uri="{FF2B5EF4-FFF2-40B4-BE49-F238E27FC236}">
                  <a16:creationId xmlns:a16="http://schemas.microsoft.com/office/drawing/2014/main" id="{DA4BF5B0-47A3-1B3C-7F9F-3588162914FE}"/>
                </a:ext>
              </a:extLst>
            </p:cNvPr>
            <p:cNvSpPr/>
            <p:nvPr/>
          </p:nvSpPr>
          <p:spPr>
            <a:xfrm>
              <a:off x="3836487" y="1575582"/>
              <a:ext cx="1414604" cy="534746"/>
            </a:xfrm>
            <a:custGeom>
              <a:avLst/>
              <a:gdLst/>
              <a:ahLst/>
              <a:cxnLst/>
              <a:rect l="l" t="t" r="r" b="b"/>
              <a:pathLst>
                <a:path w="44103" h="21720" extrusionOk="0">
                  <a:moveTo>
                    <a:pt x="32512" y="0"/>
                  </a:moveTo>
                  <a:cubicBezTo>
                    <a:pt x="31892" y="0"/>
                    <a:pt x="31274" y="35"/>
                    <a:pt x="30663" y="111"/>
                  </a:cubicBezTo>
                  <a:cubicBezTo>
                    <a:pt x="28793" y="198"/>
                    <a:pt x="26923" y="241"/>
                    <a:pt x="25053" y="328"/>
                  </a:cubicBezTo>
                  <a:cubicBezTo>
                    <a:pt x="23704" y="372"/>
                    <a:pt x="22313" y="502"/>
                    <a:pt x="20964" y="546"/>
                  </a:cubicBezTo>
                  <a:cubicBezTo>
                    <a:pt x="20317" y="577"/>
                    <a:pt x="19669" y="588"/>
                    <a:pt x="19021" y="588"/>
                  </a:cubicBezTo>
                  <a:cubicBezTo>
                    <a:pt x="17185" y="588"/>
                    <a:pt x="15349" y="497"/>
                    <a:pt x="13513" y="497"/>
                  </a:cubicBezTo>
                  <a:cubicBezTo>
                    <a:pt x="13257" y="497"/>
                    <a:pt x="13001" y="498"/>
                    <a:pt x="12744" y="502"/>
                  </a:cubicBezTo>
                  <a:cubicBezTo>
                    <a:pt x="11970" y="502"/>
                    <a:pt x="11195" y="491"/>
                    <a:pt x="10423" y="491"/>
                  </a:cubicBezTo>
                  <a:cubicBezTo>
                    <a:pt x="8203" y="491"/>
                    <a:pt x="6001" y="587"/>
                    <a:pt x="3872" y="1329"/>
                  </a:cubicBezTo>
                  <a:cubicBezTo>
                    <a:pt x="2349" y="1894"/>
                    <a:pt x="1175" y="3069"/>
                    <a:pt x="697" y="4591"/>
                  </a:cubicBezTo>
                  <a:cubicBezTo>
                    <a:pt x="1" y="6591"/>
                    <a:pt x="131" y="8810"/>
                    <a:pt x="131" y="10897"/>
                  </a:cubicBezTo>
                  <a:cubicBezTo>
                    <a:pt x="131" y="12941"/>
                    <a:pt x="262" y="14986"/>
                    <a:pt x="610" y="16986"/>
                  </a:cubicBezTo>
                  <a:cubicBezTo>
                    <a:pt x="914" y="18683"/>
                    <a:pt x="2219" y="20553"/>
                    <a:pt x="3915" y="21162"/>
                  </a:cubicBezTo>
                  <a:cubicBezTo>
                    <a:pt x="4915" y="21510"/>
                    <a:pt x="5959" y="21379"/>
                    <a:pt x="6960" y="21510"/>
                  </a:cubicBezTo>
                  <a:cubicBezTo>
                    <a:pt x="7563" y="21615"/>
                    <a:pt x="8166" y="21719"/>
                    <a:pt x="8741" y="21719"/>
                  </a:cubicBezTo>
                  <a:cubicBezTo>
                    <a:pt x="9119" y="21719"/>
                    <a:pt x="9485" y="21674"/>
                    <a:pt x="9830" y="21553"/>
                  </a:cubicBezTo>
                  <a:cubicBezTo>
                    <a:pt x="10613" y="21336"/>
                    <a:pt x="11396" y="21205"/>
                    <a:pt x="12179" y="21205"/>
                  </a:cubicBezTo>
                  <a:cubicBezTo>
                    <a:pt x="13316" y="21129"/>
                    <a:pt x="14439" y="21083"/>
                    <a:pt x="15564" y="21083"/>
                  </a:cubicBezTo>
                  <a:cubicBezTo>
                    <a:pt x="16375" y="21083"/>
                    <a:pt x="17187" y="21107"/>
                    <a:pt x="18007" y="21162"/>
                  </a:cubicBezTo>
                  <a:cubicBezTo>
                    <a:pt x="18210" y="21173"/>
                    <a:pt x="18413" y="21177"/>
                    <a:pt x="18616" y="21177"/>
                  </a:cubicBezTo>
                  <a:cubicBezTo>
                    <a:pt x="19914" y="21177"/>
                    <a:pt x="21212" y="20983"/>
                    <a:pt x="22510" y="20983"/>
                  </a:cubicBezTo>
                  <a:cubicBezTo>
                    <a:pt x="22618" y="20983"/>
                    <a:pt x="22726" y="20985"/>
                    <a:pt x="22835" y="20988"/>
                  </a:cubicBezTo>
                  <a:cubicBezTo>
                    <a:pt x="25792" y="21075"/>
                    <a:pt x="28750" y="21379"/>
                    <a:pt x="31707" y="21379"/>
                  </a:cubicBezTo>
                  <a:cubicBezTo>
                    <a:pt x="31839" y="21377"/>
                    <a:pt x="31971" y="21375"/>
                    <a:pt x="32103" y="21375"/>
                  </a:cubicBezTo>
                  <a:cubicBezTo>
                    <a:pt x="33405" y="21375"/>
                    <a:pt x="34706" y="21492"/>
                    <a:pt x="35996" y="21492"/>
                  </a:cubicBezTo>
                  <a:cubicBezTo>
                    <a:pt x="36731" y="21492"/>
                    <a:pt x="37462" y="21454"/>
                    <a:pt x="38188" y="21336"/>
                  </a:cubicBezTo>
                  <a:cubicBezTo>
                    <a:pt x="38329" y="21367"/>
                    <a:pt x="38465" y="21380"/>
                    <a:pt x="38599" y="21380"/>
                  </a:cubicBezTo>
                  <a:cubicBezTo>
                    <a:pt x="39208" y="21380"/>
                    <a:pt x="39756" y="21110"/>
                    <a:pt x="40362" y="21075"/>
                  </a:cubicBezTo>
                  <a:cubicBezTo>
                    <a:pt x="41754" y="21031"/>
                    <a:pt x="42580" y="20074"/>
                    <a:pt x="43189" y="19118"/>
                  </a:cubicBezTo>
                  <a:cubicBezTo>
                    <a:pt x="43798" y="18117"/>
                    <a:pt x="43755" y="16812"/>
                    <a:pt x="43798" y="15551"/>
                  </a:cubicBezTo>
                  <a:cubicBezTo>
                    <a:pt x="43798" y="12855"/>
                    <a:pt x="44103" y="10158"/>
                    <a:pt x="44059" y="7505"/>
                  </a:cubicBezTo>
                  <a:cubicBezTo>
                    <a:pt x="44059" y="6026"/>
                    <a:pt x="43885" y="4547"/>
                    <a:pt x="42928" y="3243"/>
                  </a:cubicBezTo>
                  <a:cubicBezTo>
                    <a:pt x="40884" y="415"/>
                    <a:pt x="37753" y="676"/>
                    <a:pt x="34882" y="155"/>
                  </a:cubicBezTo>
                  <a:cubicBezTo>
                    <a:pt x="34101" y="57"/>
                    <a:pt x="33305" y="0"/>
                    <a:pt x="32512" y="0"/>
                  </a:cubicBezTo>
                  <a:close/>
                </a:path>
              </a:pathLst>
            </a:custGeom>
            <a:solidFill>
              <a:srgbClr val="AD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实践类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97" name="Google Shape;478;p23">
            <a:extLst>
              <a:ext uri="{FF2B5EF4-FFF2-40B4-BE49-F238E27FC236}">
                <a16:creationId xmlns:a16="http://schemas.microsoft.com/office/drawing/2014/main" id="{4E102E8E-1302-E7F7-E5FE-9F1FE966B62A}"/>
              </a:ext>
            </a:extLst>
          </p:cNvPr>
          <p:cNvSpPr/>
          <p:nvPr/>
        </p:nvSpPr>
        <p:spPr>
          <a:xfrm>
            <a:off x="850884" y="3641135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数据结构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99" name="Google Shape;480;p23">
            <a:extLst>
              <a:ext uri="{FF2B5EF4-FFF2-40B4-BE49-F238E27FC236}">
                <a16:creationId xmlns:a16="http://schemas.microsoft.com/office/drawing/2014/main" id="{39EF2124-1F76-A69E-3CD6-D9EAD3B05BCD}"/>
              </a:ext>
            </a:extLst>
          </p:cNvPr>
          <p:cNvGrpSpPr/>
          <p:nvPr/>
        </p:nvGrpSpPr>
        <p:grpSpPr>
          <a:xfrm>
            <a:off x="2311592" y="1549461"/>
            <a:ext cx="1477375" cy="595582"/>
            <a:chOff x="2311592" y="1549461"/>
            <a:chExt cx="1477375" cy="595582"/>
          </a:xfrm>
        </p:grpSpPr>
        <p:sp>
          <p:nvSpPr>
            <p:cNvPr id="100" name="Google Shape;481;p23">
              <a:extLst>
                <a:ext uri="{FF2B5EF4-FFF2-40B4-BE49-F238E27FC236}">
                  <a16:creationId xmlns:a16="http://schemas.microsoft.com/office/drawing/2014/main" id="{0D5B4423-03C6-4853-7B3D-80CFD964B6AC}"/>
                </a:ext>
              </a:extLst>
            </p:cNvPr>
            <p:cNvSpPr/>
            <p:nvPr/>
          </p:nvSpPr>
          <p:spPr>
            <a:xfrm>
              <a:off x="2311592" y="1549461"/>
              <a:ext cx="1477375" cy="595582"/>
            </a:xfrm>
            <a:custGeom>
              <a:avLst/>
              <a:gdLst/>
              <a:ahLst/>
              <a:cxnLst/>
              <a:rect l="l" t="t" r="r" b="b"/>
              <a:pathLst>
                <a:path w="46060" h="24191" extrusionOk="0">
                  <a:moveTo>
                    <a:pt x="12903" y="1459"/>
                  </a:moveTo>
                  <a:cubicBezTo>
                    <a:pt x="14870" y="1459"/>
                    <a:pt x="16814" y="1650"/>
                    <a:pt x="18790" y="1650"/>
                  </a:cubicBezTo>
                  <a:cubicBezTo>
                    <a:pt x="19515" y="1650"/>
                    <a:pt x="20240" y="1631"/>
                    <a:pt x="20965" y="1631"/>
                  </a:cubicBezTo>
                  <a:cubicBezTo>
                    <a:pt x="21327" y="1631"/>
                    <a:pt x="21689" y="1636"/>
                    <a:pt x="22052" y="1650"/>
                  </a:cubicBezTo>
                  <a:cubicBezTo>
                    <a:pt x="22574" y="1665"/>
                    <a:pt x="23101" y="1670"/>
                    <a:pt x="23629" y="1670"/>
                  </a:cubicBezTo>
                  <a:cubicBezTo>
                    <a:pt x="24686" y="1670"/>
                    <a:pt x="25749" y="1650"/>
                    <a:pt x="26793" y="1650"/>
                  </a:cubicBezTo>
                  <a:cubicBezTo>
                    <a:pt x="28880" y="1650"/>
                    <a:pt x="30968" y="1592"/>
                    <a:pt x="33056" y="1592"/>
                  </a:cubicBezTo>
                  <a:cubicBezTo>
                    <a:pt x="34099" y="1592"/>
                    <a:pt x="35143" y="1607"/>
                    <a:pt x="36187" y="1650"/>
                  </a:cubicBezTo>
                  <a:cubicBezTo>
                    <a:pt x="37796" y="1737"/>
                    <a:pt x="39406" y="1781"/>
                    <a:pt x="41058" y="1998"/>
                  </a:cubicBezTo>
                  <a:cubicBezTo>
                    <a:pt x="42450" y="2129"/>
                    <a:pt x="44103" y="3782"/>
                    <a:pt x="44320" y="5391"/>
                  </a:cubicBezTo>
                  <a:cubicBezTo>
                    <a:pt x="44538" y="7435"/>
                    <a:pt x="44712" y="9392"/>
                    <a:pt x="44799" y="11523"/>
                  </a:cubicBezTo>
                  <a:cubicBezTo>
                    <a:pt x="44929" y="13655"/>
                    <a:pt x="45060" y="15829"/>
                    <a:pt x="44451" y="17917"/>
                  </a:cubicBezTo>
                  <a:cubicBezTo>
                    <a:pt x="43668" y="20092"/>
                    <a:pt x="41841" y="21657"/>
                    <a:pt x="39580" y="22136"/>
                  </a:cubicBezTo>
                  <a:cubicBezTo>
                    <a:pt x="38644" y="22285"/>
                    <a:pt x="37741" y="22693"/>
                    <a:pt x="36786" y="22693"/>
                  </a:cubicBezTo>
                  <a:cubicBezTo>
                    <a:pt x="36632" y="22693"/>
                    <a:pt x="36475" y="22682"/>
                    <a:pt x="36318" y="22658"/>
                  </a:cubicBezTo>
                  <a:cubicBezTo>
                    <a:pt x="34926" y="22658"/>
                    <a:pt x="33506" y="22713"/>
                    <a:pt x="32059" y="22713"/>
                  </a:cubicBezTo>
                  <a:cubicBezTo>
                    <a:pt x="31697" y="22713"/>
                    <a:pt x="31333" y="22710"/>
                    <a:pt x="30968" y="22701"/>
                  </a:cubicBezTo>
                  <a:cubicBezTo>
                    <a:pt x="28692" y="22608"/>
                    <a:pt x="26439" y="22425"/>
                    <a:pt x="24160" y="22425"/>
                  </a:cubicBezTo>
                  <a:cubicBezTo>
                    <a:pt x="23259" y="22425"/>
                    <a:pt x="22354" y="22453"/>
                    <a:pt x="21443" y="22527"/>
                  </a:cubicBezTo>
                  <a:cubicBezTo>
                    <a:pt x="20930" y="22562"/>
                    <a:pt x="20415" y="22576"/>
                    <a:pt x="19898" y="22576"/>
                  </a:cubicBezTo>
                  <a:cubicBezTo>
                    <a:pt x="17833" y="22576"/>
                    <a:pt x="15745" y="22353"/>
                    <a:pt x="13658" y="22353"/>
                  </a:cubicBezTo>
                  <a:cubicBezTo>
                    <a:pt x="11831" y="22353"/>
                    <a:pt x="9961" y="22397"/>
                    <a:pt x="8091" y="22571"/>
                  </a:cubicBezTo>
                  <a:cubicBezTo>
                    <a:pt x="7974" y="22584"/>
                    <a:pt x="7848" y="22591"/>
                    <a:pt x="7715" y="22591"/>
                  </a:cubicBezTo>
                  <a:cubicBezTo>
                    <a:pt x="6166" y="22591"/>
                    <a:pt x="3653" y="21685"/>
                    <a:pt x="3132" y="20483"/>
                  </a:cubicBezTo>
                  <a:cubicBezTo>
                    <a:pt x="2523" y="19048"/>
                    <a:pt x="1871" y="17612"/>
                    <a:pt x="1915" y="15960"/>
                  </a:cubicBezTo>
                  <a:cubicBezTo>
                    <a:pt x="1958" y="14046"/>
                    <a:pt x="1610" y="12132"/>
                    <a:pt x="1654" y="10262"/>
                  </a:cubicBezTo>
                  <a:cubicBezTo>
                    <a:pt x="1741" y="8392"/>
                    <a:pt x="1654" y="6348"/>
                    <a:pt x="2697" y="4738"/>
                  </a:cubicBezTo>
                  <a:cubicBezTo>
                    <a:pt x="3350" y="3782"/>
                    <a:pt x="4307" y="3086"/>
                    <a:pt x="5394" y="2738"/>
                  </a:cubicBezTo>
                  <a:cubicBezTo>
                    <a:pt x="7482" y="1955"/>
                    <a:pt x="9700" y="1520"/>
                    <a:pt x="11918" y="1476"/>
                  </a:cubicBezTo>
                  <a:cubicBezTo>
                    <a:pt x="12247" y="1464"/>
                    <a:pt x="12576" y="1459"/>
                    <a:pt x="12903" y="1459"/>
                  </a:cubicBezTo>
                  <a:close/>
                  <a:moveTo>
                    <a:pt x="11160" y="0"/>
                  </a:moveTo>
                  <a:cubicBezTo>
                    <a:pt x="10772" y="0"/>
                    <a:pt x="10386" y="15"/>
                    <a:pt x="10004" y="41"/>
                  </a:cubicBezTo>
                  <a:cubicBezTo>
                    <a:pt x="8786" y="215"/>
                    <a:pt x="7569" y="476"/>
                    <a:pt x="6307" y="694"/>
                  </a:cubicBezTo>
                  <a:lnTo>
                    <a:pt x="6264" y="520"/>
                  </a:lnTo>
                  <a:cubicBezTo>
                    <a:pt x="6046" y="563"/>
                    <a:pt x="5829" y="607"/>
                    <a:pt x="5611" y="694"/>
                  </a:cubicBezTo>
                  <a:cubicBezTo>
                    <a:pt x="4611" y="1476"/>
                    <a:pt x="3393" y="1781"/>
                    <a:pt x="2437" y="2738"/>
                  </a:cubicBezTo>
                  <a:cubicBezTo>
                    <a:pt x="1697" y="3390"/>
                    <a:pt x="1132" y="4217"/>
                    <a:pt x="784" y="5130"/>
                  </a:cubicBezTo>
                  <a:cubicBezTo>
                    <a:pt x="1" y="7435"/>
                    <a:pt x="218" y="9871"/>
                    <a:pt x="175" y="12263"/>
                  </a:cubicBezTo>
                  <a:cubicBezTo>
                    <a:pt x="88" y="15264"/>
                    <a:pt x="436" y="18221"/>
                    <a:pt x="2002" y="20961"/>
                  </a:cubicBezTo>
                  <a:cubicBezTo>
                    <a:pt x="2834" y="22377"/>
                    <a:pt x="5779" y="24191"/>
                    <a:pt x="7555" y="24191"/>
                  </a:cubicBezTo>
                  <a:cubicBezTo>
                    <a:pt x="7635" y="24191"/>
                    <a:pt x="7712" y="24187"/>
                    <a:pt x="7786" y="24180"/>
                  </a:cubicBezTo>
                  <a:cubicBezTo>
                    <a:pt x="9112" y="23991"/>
                    <a:pt x="10470" y="23867"/>
                    <a:pt x="11833" y="23867"/>
                  </a:cubicBezTo>
                  <a:cubicBezTo>
                    <a:pt x="12035" y="23867"/>
                    <a:pt x="12238" y="23870"/>
                    <a:pt x="12440" y="23875"/>
                  </a:cubicBezTo>
                  <a:cubicBezTo>
                    <a:pt x="12605" y="23887"/>
                    <a:pt x="12772" y="23892"/>
                    <a:pt x="12938" y="23892"/>
                  </a:cubicBezTo>
                  <a:cubicBezTo>
                    <a:pt x="13695" y="23892"/>
                    <a:pt x="14465" y="23795"/>
                    <a:pt x="15239" y="23795"/>
                  </a:cubicBezTo>
                  <a:cubicBezTo>
                    <a:pt x="15596" y="23795"/>
                    <a:pt x="15953" y="23816"/>
                    <a:pt x="16311" y="23875"/>
                  </a:cubicBezTo>
                  <a:cubicBezTo>
                    <a:pt x="16380" y="23884"/>
                    <a:pt x="16451" y="23888"/>
                    <a:pt x="16523" y="23888"/>
                  </a:cubicBezTo>
                  <a:cubicBezTo>
                    <a:pt x="17171" y="23888"/>
                    <a:pt x="17907" y="23571"/>
                    <a:pt x="18572" y="23571"/>
                  </a:cubicBezTo>
                  <a:cubicBezTo>
                    <a:pt x="20157" y="23571"/>
                    <a:pt x="21708" y="23708"/>
                    <a:pt x="23255" y="23708"/>
                  </a:cubicBezTo>
                  <a:cubicBezTo>
                    <a:pt x="23448" y="23708"/>
                    <a:pt x="23642" y="23706"/>
                    <a:pt x="23835" y="23701"/>
                  </a:cubicBezTo>
                  <a:cubicBezTo>
                    <a:pt x="24045" y="23698"/>
                    <a:pt x="24255" y="23697"/>
                    <a:pt x="24466" y="23697"/>
                  </a:cubicBezTo>
                  <a:cubicBezTo>
                    <a:pt x="27039" y="23697"/>
                    <a:pt x="29612" y="23929"/>
                    <a:pt x="32186" y="24049"/>
                  </a:cubicBezTo>
                  <a:cubicBezTo>
                    <a:pt x="33017" y="24081"/>
                    <a:pt x="33848" y="24110"/>
                    <a:pt x="34675" y="24110"/>
                  </a:cubicBezTo>
                  <a:cubicBezTo>
                    <a:pt x="37266" y="24110"/>
                    <a:pt x="39815" y="23825"/>
                    <a:pt x="42189" y="22440"/>
                  </a:cubicBezTo>
                  <a:cubicBezTo>
                    <a:pt x="44407" y="21179"/>
                    <a:pt x="45408" y="19091"/>
                    <a:pt x="45843" y="16743"/>
                  </a:cubicBezTo>
                  <a:cubicBezTo>
                    <a:pt x="46060" y="15438"/>
                    <a:pt x="45669" y="14002"/>
                    <a:pt x="45669" y="12654"/>
                  </a:cubicBezTo>
                  <a:cubicBezTo>
                    <a:pt x="45669" y="10001"/>
                    <a:pt x="45973" y="7392"/>
                    <a:pt x="45321" y="4738"/>
                  </a:cubicBezTo>
                  <a:cubicBezTo>
                    <a:pt x="44886" y="2651"/>
                    <a:pt x="43929" y="1476"/>
                    <a:pt x="42059" y="1085"/>
                  </a:cubicBezTo>
                  <a:cubicBezTo>
                    <a:pt x="40710" y="737"/>
                    <a:pt x="39319" y="563"/>
                    <a:pt x="37927" y="520"/>
                  </a:cubicBezTo>
                  <a:cubicBezTo>
                    <a:pt x="35970" y="520"/>
                    <a:pt x="33969" y="433"/>
                    <a:pt x="32012" y="433"/>
                  </a:cubicBezTo>
                  <a:cubicBezTo>
                    <a:pt x="30607" y="433"/>
                    <a:pt x="29201" y="561"/>
                    <a:pt x="27816" y="561"/>
                  </a:cubicBezTo>
                  <a:cubicBezTo>
                    <a:pt x="27400" y="561"/>
                    <a:pt x="26987" y="550"/>
                    <a:pt x="26575" y="520"/>
                  </a:cubicBezTo>
                  <a:cubicBezTo>
                    <a:pt x="24164" y="384"/>
                    <a:pt x="21806" y="274"/>
                    <a:pt x="19439" y="274"/>
                  </a:cubicBezTo>
                  <a:cubicBezTo>
                    <a:pt x="18774" y="274"/>
                    <a:pt x="18109" y="283"/>
                    <a:pt x="17442" y="302"/>
                  </a:cubicBezTo>
                  <a:cubicBezTo>
                    <a:pt x="16976" y="335"/>
                    <a:pt x="16511" y="350"/>
                    <a:pt x="16049" y="350"/>
                  </a:cubicBezTo>
                  <a:cubicBezTo>
                    <a:pt x="15300" y="350"/>
                    <a:pt x="14557" y="312"/>
                    <a:pt x="13832" y="259"/>
                  </a:cubicBezTo>
                  <a:cubicBezTo>
                    <a:pt x="12952" y="77"/>
                    <a:pt x="12052" y="0"/>
                    <a:pt x="111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1" name="Google Shape;482;p23">
              <a:extLst>
                <a:ext uri="{FF2B5EF4-FFF2-40B4-BE49-F238E27FC236}">
                  <a16:creationId xmlns:a16="http://schemas.microsoft.com/office/drawing/2014/main" id="{611CDFBE-7038-6E14-9614-D2C343AEBBC7}"/>
                </a:ext>
              </a:extLst>
            </p:cNvPr>
            <p:cNvSpPr/>
            <p:nvPr/>
          </p:nvSpPr>
          <p:spPr>
            <a:xfrm>
              <a:off x="2363236" y="1585356"/>
              <a:ext cx="1393659" cy="523323"/>
            </a:xfrm>
            <a:custGeom>
              <a:avLst/>
              <a:gdLst/>
              <a:ahLst/>
              <a:cxnLst/>
              <a:rect l="l" t="t" r="r" b="b"/>
              <a:pathLst>
                <a:path w="43450" h="21256" extrusionOk="0">
                  <a:moveTo>
                    <a:pt x="11293" y="1"/>
                  </a:moveTo>
                  <a:cubicBezTo>
                    <a:pt x="10966" y="1"/>
                    <a:pt x="10637" y="6"/>
                    <a:pt x="10308" y="18"/>
                  </a:cubicBezTo>
                  <a:cubicBezTo>
                    <a:pt x="8090" y="62"/>
                    <a:pt x="5872" y="497"/>
                    <a:pt x="3784" y="1280"/>
                  </a:cubicBezTo>
                  <a:cubicBezTo>
                    <a:pt x="2697" y="1628"/>
                    <a:pt x="1740" y="2324"/>
                    <a:pt x="1087" y="3280"/>
                  </a:cubicBezTo>
                  <a:cubicBezTo>
                    <a:pt x="44" y="4890"/>
                    <a:pt x="131" y="6934"/>
                    <a:pt x="44" y="8804"/>
                  </a:cubicBezTo>
                  <a:cubicBezTo>
                    <a:pt x="0" y="10674"/>
                    <a:pt x="348" y="12588"/>
                    <a:pt x="305" y="14502"/>
                  </a:cubicBezTo>
                  <a:cubicBezTo>
                    <a:pt x="261" y="16154"/>
                    <a:pt x="913" y="17590"/>
                    <a:pt x="1522" y="19025"/>
                  </a:cubicBezTo>
                  <a:cubicBezTo>
                    <a:pt x="2043" y="20227"/>
                    <a:pt x="4556" y="21133"/>
                    <a:pt x="6105" y="21133"/>
                  </a:cubicBezTo>
                  <a:cubicBezTo>
                    <a:pt x="6238" y="21133"/>
                    <a:pt x="6364" y="21126"/>
                    <a:pt x="6481" y="21113"/>
                  </a:cubicBezTo>
                  <a:cubicBezTo>
                    <a:pt x="8351" y="20939"/>
                    <a:pt x="10221" y="20895"/>
                    <a:pt x="12048" y="20895"/>
                  </a:cubicBezTo>
                  <a:cubicBezTo>
                    <a:pt x="14135" y="20895"/>
                    <a:pt x="16223" y="21118"/>
                    <a:pt x="18288" y="21118"/>
                  </a:cubicBezTo>
                  <a:cubicBezTo>
                    <a:pt x="18805" y="21118"/>
                    <a:pt x="19320" y="21104"/>
                    <a:pt x="19833" y="21069"/>
                  </a:cubicBezTo>
                  <a:cubicBezTo>
                    <a:pt x="20744" y="20995"/>
                    <a:pt x="21649" y="20967"/>
                    <a:pt x="22550" y="20967"/>
                  </a:cubicBezTo>
                  <a:cubicBezTo>
                    <a:pt x="24829" y="20967"/>
                    <a:pt x="27082" y="21150"/>
                    <a:pt x="29358" y="21243"/>
                  </a:cubicBezTo>
                  <a:cubicBezTo>
                    <a:pt x="29723" y="21252"/>
                    <a:pt x="30087" y="21255"/>
                    <a:pt x="30449" y="21255"/>
                  </a:cubicBezTo>
                  <a:cubicBezTo>
                    <a:pt x="31896" y="21255"/>
                    <a:pt x="33316" y="21200"/>
                    <a:pt x="34708" y="21200"/>
                  </a:cubicBezTo>
                  <a:cubicBezTo>
                    <a:pt x="34865" y="21224"/>
                    <a:pt x="35022" y="21235"/>
                    <a:pt x="35176" y="21235"/>
                  </a:cubicBezTo>
                  <a:cubicBezTo>
                    <a:pt x="36131" y="21235"/>
                    <a:pt x="37034" y="20827"/>
                    <a:pt x="37970" y="20678"/>
                  </a:cubicBezTo>
                  <a:cubicBezTo>
                    <a:pt x="40231" y="20199"/>
                    <a:pt x="42058" y="18634"/>
                    <a:pt x="42841" y="16459"/>
                  </a:cubicBezTo>
                  <a:cubicBezTo>
                    <a:pt x="43450" y="14371"/>
                    <a:pt x="43319" y="12197"/>
                    <a:pt x="43189" y="10065"/>
                  </a:cubicBezTo>
                  <a:cubicBezTo>
                    <a:pt x="43102" y="7934"/>
                    <a:pt x="42928" y="5977"/>
                    <a:pt x="42710" y="3933"/>
                  </a:cubicBezTo>
                  <a:cubicBezTo>
                    <a:pt x="42493" y="2324"/>
                    <a:pt x="40840" y="671"/>
                    <a:pt x="39448" y="540"/>
                  </a:cubicBezTo>
                  <a:cubicBezTo>
                    <a:pt x="37796" y="323"/>
                    <a:pt x="36186" y="279"/>
                    <a:pt x="34577" y="192"/>
                  </a:cubicBezTo>
                  <a:cubicBezTo>
                    <a:pt x="33533" y="149"/>
                    <a:pt x="32489" y="134"/>
                    <a:pt x="31446" y="134"/>
                  </a:cubicBezTo>
                  <a:cubicBezTo>
                    <a:pt x="29358" y="134"/>
                    <a:pt x="27270" y="192"/>
                    <a:pt x="25183" y="192"/>
                  </a:cubicBezTo>
                  <a:cubicBezTo>
                    <a:pt x="24139" y="192"/>
                    <a:pt x="23076" y="212"/>
                    <a:pt x="22019" y="212"/>
                  </a:cubicBezTo>
                  <a:cubicBezTo>
                    <a:pt x="21491" y="212"/>
                    <a:pt x="20964" y="207"/>
                    <a:pt x="20442" y="192"/>
                  </a:cubicBezTo>
                  <a:cubicBezTo>
                    <a:pt x="20079" y="178"/>
                    <a:pt x="19717" y="173"/>
                    <a:pt x="19355" y="173"/>
                  </a:cubicBezTo>
                  <a:cubicBezTo>
                    <a:pt x="18630" y="173"/>
                    <a:pt x="17905" y="192"/>
                    <a:pt x="17180" y="192"/>
                  </a:cubicBezTo>
                  <a:cubicBezTo>
                    <a:pt x="15204" y="192"/>
                    <a:pt x="13260" y="1"/>
                    <a:pt x="11293" y="1"/>
                  </a:cubicBezTo>
                  <a:close/>
                </a:path>
              </a:pathLst>
            </a:custGeom>
            <a:solidFill>
              <a:srgbClr val="832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大二下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03" name="Google Shape;484;p23">
            <a:extLst>
              <a:ext uri="{FF2B5EF4-FFF2-40B4-BE49-F238E27FC236}">
                <a16:creationId xmlns:a16="http://schemas.microsoft.com/office/drawing/2014/main" id="{B2FCB279-5689-C21C-D0B6-9A3D1933B031}"/>
              </a:ext>
            </a:extLst>
          </p:cNvPr>
          <p:cNvSpPr/>
          <p:nvPr/>
        </p:nvSpPr>
        <p:spPr>
          <a:xfrm>
            <a:off x="855091" y="923933"/>
            <a:ext cx="4448802" cy="553326"/>
          </a:xfrm>
          <a:custGeom>
            <a:avLst/>
            <a:gdLst/>
            <a:ahLst/>
            <a:cxnLst/>
            <a:rect l="l" t="t" r="r" b="b"/>
            <a:pathLst>
              <a:path w="138700" h="27389" extrusionOk="0">
                <a:moveTo>
                  <a:pt x="68305" y="0"/>
                </a:moveTo>
                <a:cubicBezTo>
                  <a:pt x="67762" y="0"/>
                  <a:pt x="67218" y="14"/>
                  <a:pt x="66675" y="50"/>
                </a:cubicBezTo>
                <a:cubicBezTo>
                  <a:pt x="64631" y="181"/>
                  <a:pt x="62543" y="398"/>
                  <a:pt x="60455" y="442"/>
                </a:cubicBezTo>
                <a:cubicBezTo>
                  <a:pt x="57672" y="485"/>
                  <a:pt x="54888" y="833"/>
                  <a:pt x="52105" y="833"/>
                </a:cubicBezTo>
                <a:cubicBezTo>
                  <a:pt x="50597" y="833"/>
                  <a:pt x="49089" y="872"/>
                  <a:pt x="47594" y="872"/>
                </a:cubicBezTo>
                <a:cubicBezTo>
                  <a:pt x="46847" y="872"/>
                  <a:pt x="46103" y="862"/>
                  <a:pt x="45363" y="833"/>
                </a:cubicBezTo>
                <a:cubicBezTo>
                  <a:pt x="44741" y="802"/>
                  <a:pt x="44120" y="790"/>
                  <a:pt x="43501" y="790"/>
                </a:cubicBezTo>
                <a:cubicBezTo>
                  <a:pt x="42019" y="790"/>
                  <a:pt x="40545" y="854"/>
                  <a:pt x="39061" y="854"/>
                </a:cubicBezTo>
                <a:cubicBezTo>
                  <a:pt x="38611" y="854"/>
                  <a:pt x="38160" y="848"/>
                  <a:pt x="37709" y="833"/>
                </a:cubicBezTo>
                <a:cubicBezTo>
                  <a:pt x="37662" y="831"/>
                  <a:pt x="37616" y="830"/>
                  <a:pt x="37569" y="830"/>
                </a:cubicBezTo>
                <a:cubicBezTo>
                  <a:pt x="36873" y="830"/>
                  <a:pt x="36118" y="1048"/>
                  <a:pt x="35416" y="1048"/>
                </a:cubicBezTo>
                <a:cubicBezTo>
                  <a:pt x="35187" y="1048"/>
                  <a:pt x="34964" y="1025"/>
                  <a:pt x="34751" y="964"/>
                </a:cubicBezTo>
                <a:cubicBezTo>
                  <a:pt x="34326" y="842"/>
                  <a:pt x="33912" y="806"/>
                  <a:pt x="33504" y="806"/>
                </a:cubicBezTo>
                <a:cubicBezTo>
                  <a:pt x="32882" y="806"/>
                  <a:pt x="32276" y="891"/>
                  <a:pt x="31673" y="891"/>
                </a:cubicBezTo>
                <a:cubicBezTo>
                  <a:pt x="31539" y="891"/>
                  <a:pt x="31405" y="887"/>
                  <a:pt x="31272" y="877"/>
                </a:cubicBezTo>
                <a:cubicBezTo>
                  <a:pt x="30774" y="825"/>
                  <a:pt x="30277" y="801"/>
                  <a:pt x="29779" y="801"/>
                </a:cubicBezTo>
                <a:cubicBezTo>
                  <a:pt x="29015" y="801"/>
                  <a:pt x="28252" y="858"/>
                  <a:pt x="27488" y="964"/>
                </a:cubicBezTo>
                <a:cubicBezTo>
                  <a:pt x="26966" y="1051"/>
                  <a:pt x="26411" y="1062"/>
                  <a:pt x="25851" y="1062"/>
                </a:cubicBezTo>
                <a:cubicBezTo>
                  <a:pt x="25665" y="1062"/>
                  <a:pt x="25477" y="1060"/>
                  <a:pt x="25291" y="1060"/>
                </a:cubicBezTo>
                <a:cubicBezTo>
                  <a:pt x="24917" y="1060"/>
                  <a:pt x="24545" y="1065"/>
                  <a:pt x="24182" y="1094"/>
                </a:cubicBezTo>
                <a:cubicBezTo>
                  <a:pt x="22312" y="1225"/>
                  <a:pt x="20442" y="1225"/>
                  <a:pt x="18572" y="1355"/>
                </a:cubicBezTo>
                <a:cubicBezTo>
                  <a:pt x="18093" y="1384"/>
                  <a:pt x="17615" y="1394"/>
                  <a:pt x="17138" y="1394"/>
                </a:cubicBezTo>
                <a:cubicBezTo>
                  <a:pt x="16184" y="1394"/>
                  <a:pt x="15237" y="1355"/>
                  <a:pt x="14309" y="1355"/>
                </a:cubicBezTo>
                <a:cubicBezTo>
                  <a:pt x="14060" y="1349"/>
                  <a:pt x="13811" y="1346"/>
                  <a:pt x="13563" y="1346"/>
                </a:cubicBezTo>
                <a:cubicBezTo>
                  <a:pt x="11995" y="1346"/>
                  <a:pt x="10456" y="1454"/>
                  <a:pt x="8916" y="1529"/>
                </a:cubicBezTo>
                <a:cubicBezTo>
                  <a:pt x="8856" y="1532"/>
                  <a:pt x="8796" y="1533"/>
                  <a:pt x="8735" y="1533"/>
                </a:cubicBezTo>
                <a:cubicBezTo>
                  <a:pt x="8030" y="1533"/>
                  <a:pt x="7286" y="1370"/>
                  <a:pt x="6548" y="1370"/>
                </a:cubicBezTo>
                <a:cubicBezTo>
                  <a:pt x="6292" y="1370"/>
                  <a:pt x="6037" y="1390"/>
                  <a:pt x="5785" y="1442"/>
                </a:cubicBezTo>
                <a:cubicBezTo>
                  <a:pt x="4219" y="1747"/>
                  <a:pt x="2784" y="2529"/>
                  <a:pt x="1653" y="3617"/>
                </a:cubicBezTo>
                <a:cubicBezTo>
                  <a:pt x="305" y="5009"/>
                  <a:pt x="261" y="6966"/>
                  <a:pt x="174" y="8705"/>
                </a:cubicBezTo>
                <a:cubicBezTo>
                  <a:pt x="0" y="11924"/>
                  <a:pt x="87" y="15142"/>
                  <a:pt x="174" y="18404"/>
                </a:cubicBezTo>
                <a:cubicBezTo>
                  <a:pt x="174" y="20014"/>
                  <a:pt x="566" y="21579"/>
                  <a:pt x="1305" y="23058"/>
                </a:cubicBezTo>
                <a:cubicBezTo>
                  <a:pt x="2218" y="24711"/>
                  <a:pt x="4045" y="25146"/>
                  <a:pt x="5785" y="25494"/>
                </a:cubicBezTo>
                <a:cubicBezTo>
                  <a:pt x="7177" y="25798"/>
                  <a:pt x="8568" y="25668"/>
                  <a:pt x="9917" y="25929"/>
                </a:cubicBezTo>
                <a:cubicBezTo>
                  <a:pt x="11569" y="26103"/>
                  <a:pt x="13179" y="26233"/>
                  <a:pt x="14831" y="26233"/>
                </a:cubicBezTo>
                <a:cubicBezTo>
                  <a:pt x="15778" y="26233"/>
                  <a:pt x="16726" y="26049"/>
                  <a:pt x="17652" y="26049"/>
                </a:cubicBezTo>
                <a:cubicBezTo>
                  <a:pt x="17917" y="26049"/>
                  <a:pt x="18180" y="26064"/>
                  <a:pt x="18441" y="26103"/>
                </a:cubicBezTo>
                <a:cubicBezTo>
                  <a:pt x="18902" y="26164"/>
                  <a:pt x="19362" y="26186"/>
                  <a:pt x="19820" y="26186"/>
                </a:cubicBezTo>
                <a:cubicBezTo>
                  <a:pt x="21145" y="26186"/>
                  <a:pt x="22464" y="25997"/>
                  <a:pt x="23802" y="25997"/>
                </a:cubicBezTo>
                <a:cubicBezTo>
                  <a:pt x="24317" y="25997"/>
                  <a:pt x="24835" y="26025"/>
                  <a:pt x="25357" y="26103"/>
                </a:cubicBezTo>
                <a:cubicBezTo>
                  <a:pt x="26368" y="26201"/>
                  <a:pt x="27404" y="26249"/>
                  <a:pt x="28427" y="26249"/>
                </a:cubicBezTo>
                <a:cubicBezTo>
                  <a:pt x="28768" y="26249"/>
                  <a:pt x="29108" y="26244"/>
                  <a:pt x="29445" y="26233"/>
                </a:cubicBezTo>
                <a:cubicBezTo>
                  <a:pt x="30924" y="26233"/>
                  <a:pt x="32402" y="26451"/>
                  <a:pt x="33881" y="26494"/>
                </a:cubicBezTo>
                <a:cubicBezTo>
                  <a:pt x="33952" y="26497"/>
                  <a:pt x="34023" y="26498"/>
                  <a:pt x="34094" y="26498"/>
                </a:cubicBezTo>
                <a:cubicBezTo>
                  <a:pt x="34875" y="26498"/>
                  <a:pt x="35671" y="26353"/>
                  <a:pt x="36445" y="26353"/>
                </a:cubicBezTo>
                <a:cubicBezTo>
                  <a:pt x="36770" y="26353"/>
                  <a:pt x="37090" y="26378"/>
                  <a:pt x="37404" y="26451"/>
                </a:cubicBezTo>
                <a:cubicBezTo>
                  <a:pt x="38578" y="26755"/>
                  <a:pt x="39753" y="26712"/>
                  <a:pt x="40927" y="26886"/>
                </a:cubicBezTo>
                <a:cubicBezTo>
                  <a:pt x="42349" y="27053"/>
                  <a:pt x="43807" y="27131"/>
                  <a:pt x="45266" y="27131"/>
                </a:cubicBezTo>
                <a:cubicBezTo>
                  <a:pt x="46083" y="27131"/>
                  <a:pt x="46900" y="27106"/>
                  <a:pt x="47712" y="27060"/>
                </a:cubicBezTo>
                <a:cubicBezTo>
                  <a:pt x="48063" y="27041"/>
                  <a:pt x="48419" y="27034"/>
                  <a:pt x="48776" y="27034"/>
                </a:cubicBezTo>
                <a:cubicBezTo>
                  <a:pt x="49574" y="27034"/>
                  <a:pt x="50383" y="27067"/>
                  <a:pt x="51183" y="27067"/>
                </a:cubicBezTo>
                <a:cubicBezTo>
                  <a:pt x="51669" y="27067"/>
                  <a:pt x="52152" y="27055"/>
                  <a:pt x="52627" y="27016"/>
                </a:cubicBezTo>
                <a:cubicBezTo>
                  <a:pt x="55497" y="26799"/>
                  <a:pt x="58368" y="26712"/>
                  <a:pt x="61195" y="26712"/>
                </a:cubicBezTo>
                <a:cubicBezTo>
                  <a:pt x="62372" y="26712"/>
                  <a:pt x="63511" y="26977"/>
                  <a:pt x="64684" y="26977"/>
                </a:cubicBezTo>
                <a:cubicBezTo>
                  <a:pt x="64767" y="26977"/>
                  <a:pt x="64851" y="26975"/>
                  <a:pt x="64935" y="26973"/>
                </a:cubicBezTo>
                <a:cubicBezTo>
                  <a:pt x="67140" y="26938"/>
                  <a:pt x="69317" y="26818"/>
                  <a:pt x="71511" y="26818"/>
                </a:cubicBezTo>
                <a:cubicBezTo>
                  <a:pt x="72044" y="26818"/>
                  <a:pt x="72577" y="26825"/>
                  <a:pt x="73112" y="26842"/>
                </a:cubicBezTo>
                <a:cubicBezTo>
                  <a:pt x="73771" y="26868"/>
                  <a:pt x="74434" y="26875"/>
                  <a:pt x="75098" y="26875"/>
                </a:cubicBezTo>
                <a:cubicBezTo>
                  <a:pt x="75802" y="26875"/>
                  <a:pt x="76508" y="26867"/>
                  <a:pt x="77213" y="26867"/>
                </a:cubicBezTo>
                <a:cubicBezTo>
                  <a:pt x="78082" y="26867"/>
                  <a:pt x="78949" y="26878"/>
                  <a:pt x="79810" y="26929"/>
                </a:cubicBezTo>
                <a:cubicBezTo>
                  <a:pt x="81724" y="27060"/>
                  <a:pt x="83594" y="27321"/>
                  <a:pt x="85507" y="27364"/>
                </a:cubicBezTo>
                <a:cubicBezTo>
                  <a:pt x="85864" y="27381"/>
                  <a:pt x="86221" y="27388"/>
                  <a:pt x="86577" y="27388"/>
                </a:cubicBezTo>
                <a:cubicBezTo>
                  <a:pt x="88046" y="27388"/>
                  <a:pt x="89509" y="27269"/>
                  <a:pt x="90944" y="27234"/>
                </a:cubicBezTo>
                <a:cubicBezTo>
                  <a:pt x="91258" y="27228"/>
                  <a:pt x="91572" y="27226"/>
                  <a:pt x="91885" y="27226"/>
                </a:cubicBezTo>
                <a:cubicBezTo>
                  <a:pt x="93122" y="27226"/>
                  <a:pt x="94358" y="27259"/>
                  <a:pt x="95595" y="27259"/>
                </a:cubicBezTo>
                <a:cubicBezTo>
                  <a:pt x="96654" y="27259"/>
                  <a:pt x="97713" y="27235"/>
                  <a:pt x="98773" y="27147"/>
                </a:cubicBezTo>
                <a:cubicBezTo>
                  <a:pt x="100295" y="27060"/>
                  <a:pt x="101861" y="26929"/>
                  <a:pt x="103383" y="26929"/>
                </a:cubicBezTo>
                <a:cubicBezTo>
                  <a:pt x="104818" y="26929"/>
                  <a:pt x="106297" y="26581"/>
                  <a:pt x="107732" y="26581"/>
                </a:cubicBezTo>
                <a:cubicBezTo>
                  <a:pt x="108559" y="26581"/>
                  <a:pt x="109472" y="26625"/>
                  <a:pt x="110255" y="26625"/>
                </a:cubicBezTo>
                <a:cubicBezTo>
                  <a:pt x="111299" y="26538"/>
                  <a:pt x="112343" y="26494"/>
                  <a:pt x="113386" y="26494"/>
                </a:cubicBezTo>
                <a:cubicBezTo>
                  <a:pt x="115211" y="26679"/>
                  <a:pt x="117049" y="26778"/>
                  <a:pt x="118892" y="26778"/>
                </a:cubicBezTo>
                <a:cubicBezTo>
                  <a:pt x="120518" y="26778"/>
                  <a:pt x="122150" y="26701"/>
                  <a:pt x="123781" y="26538"/>
                </a:cubicBezTo>
                <a:cubicBezTo>
                  <a:pt x="125282" y="26440"/>
                  <a:pt x="126782" y="26391"/>
                  <a:pt x="128301" y="26391"/>
                </a:cubicBezTo>
                <a:cubicBezTo>
                  <a:pt x="128807" y="26391"/>
                  <a:pt x="129316" y="26396"/>
                  <a:pt x="129827" y="26407"/>
                </a:cubicBezTo>
                <a:cubicBezTo>
                  <a:pt x="130127" y="26399"/>
                  <a:pt x="130429" y="26396"/>
                  <a:pt x="130732" y="26396"/>
                </a:cubicBezTo>
                <a:cubicBezTo>
                  <a:pt x="132138" y="26396"/>
                  <a:pt x="133563" y="26474"/>
                  <a:pt x="134959" y="26581"/>
                </a:cubicBezTo>
                <a:cubicBezTo>
                  <a:pt x="134984" y="26583"/>
                  <a:pt x="135009" y="26584"/>
                  <a:pt x="135034" y="26584"/>
                </a:cubicBezTo>
                <a:cubicBezTo>
                  <a:pt x="135424" y="26584"/>
                  <a:pt x="135828" y="26366"/>
                  <a:pt x="136148" y="26366"/>
                </a:cubicBezTo>
                <a:cubicBezTo>
                  <a:pt x="136274" y="26366"/>
                  <a:pt x="136387" y="26400"/>
                  <a:pt x="136481" y="26494"/>
                </a:cubicBezTo>
                <a:cubicBezTo>
                  <a:pt x="136723" y="26720"/>
                  <a:pt x="136965" y="26796"/>
                  <a:pt x="137202" y="26796"/>
                </a:cubicBezTo>
                <a:cubicBezTo>
                  <a:pt x="137605" y="26796"/>
                  <a:pt x="137996" y="26576"/>
                  <a:pt x="138351" y="26494"/>
                </a:cubicBezTo>
                <a:cubicBezTo>
                  <a:pt x="138699" y="26451"/>
                  <a:pt x="138612" y="25494"/>
                  <a:pt x="138569" y="24928"/>
                </a:cubicBezTo>
                <a:cubicBezTo>
                  <a:pt x="138482" y="23580"/>
                  <a:pt x="138395" y="22188"/>
                  <a:pt x="138395" y="20840"/>
                </a:cubicBezTo>
                <a:cubicBezTo>
                  <a:pt x="138395" y="19144"/>
                  <a:pt x="138482" y="17448"/>
                  <a:pt x="138438" y="15751"/>
                </a:cubicBezTo>
                <a:cubicBezTo>
                  <a:pt x="138351" y="13490"/>
                  <a:pt x="138177" y="11228"/>
                  <a:pt x="138134" y="8966"/>
                </a:cubicBezTo>
                <a:cubicBezTo>
                  <a:pt x="138090" y="6661"/>
                  <a:pt x="138177" y="4356"/>
                  <a:pt x="138177" y="2051"/>
                </a:cubicBezTo>
                <a:cubicBezTo>
                  <a:pt x="138550" y="1577"/>
                  <a:pt x="138395" y="1525"/>
                  <a:pt x="138145" y="1525"/>
                </a:cubicBezTo>
                <a:cubicBezTo>
                  <a:pt x="138073" y="1525"/>
                  <a:pt x="137994" y="1529"/>
                  <a:pt x="137917" y="1529"/>
                </a:cubicBezTo>
                <a:cubicBezTo>
                  <a:pt x="137250" y="1529"/>
                  <a:pt x="136583" y="1548"/>
                  <a:pt x="135916" y="1548"/>
                </a:cubicBezTo>
                <a:cubicBezTo>
                  <a:pt x="135582" y="1548"/>
                  <a:pt x="135249" y="1544"/>
                  <a:pt x="134916" y="1529"/>
                </a:cubicBezTo>
                <a:cubicBezTo>
                  <a:pt x="133448" y="1494"/>
                  <a:pt x="131953" y="1319"/>
                  <a:pt x="130475" y="1319"/>
                </a:cubicBezTo>
                <a:cubicBezTo>
                  <a:pt x="130113" y="1319"/>
                  <a:pt x="129751" y="1329"/>
                  <a:pt x="129392" y="1355"/>
                </a:cubicBezTo>
                <a:cubicBezTo>
                  <a:pt x="128380" y="1419"/>
                  <a:pt x="127368" y="1436"/>
                  <a:pt x="126355" y="1436"/>
                </a:cubicBezTo>
                <a:cubicBezTo>
                  <a:pt x="125248" y="1436"/>
                  <a:pt x="124141" y="1416"/>
                  <a:pt x="123034" y="1416"/>
                </a:cubicBezTo>
                <a:cubicBezTo>
                  <a:pt x="122413" y="1416"/>
                  <a:pt x="121792" y="1422"/>
                  <a:pt x="121172" y="1442"/>
                </a:cubicBezTo>
                <a:cubicBezTo>
                  <a:pt x="120631" y="1454"/>
                  <a:pt x="120092" y="1460"/>
                  <a:pt x="119553" y="1460"/>
                </a:cubicBezTo>
                <a:cubicBezTo>
                  <a:pt x="116231" y="1460"/>
                  <a:pt x="112933" y="1256"/>
                  <a:pt x="109603" y="1181"/>
                </a:cubicBezTo>
                <a:cubicBezTo>
                  <a:pt x="108928" y="1159"/>
                  <a:pt x="108254" y="1149"/>
                  <a:pt x="107575" y="1149"/>
                </a:cubicBezTo>
                <a:cubicBezTo>
                  <a:pt x="106895" y="1149"/>
                  <a:pt x="106210" y="1159"/>
                  <a:pt x="105514" y="1181"/>
                </a:cubicBezTo>
                <a:cubicBezTo>
                  <a:pt x="105330" y="1189"/>
                  <a:pt x="105146" y="1193"/>
                  <a:pt x="104963" y="1193"/>
                </a:cubicBezTo>
                <a:cubicBezTo>
                  <a:pt x="103110" y="1193"/>
                  <a:pt x="101289" y="825"/>
                  <a:pt x="99469" y="746"/>
                </a:cubicBezTo>
                <a:cubicBezTo>
                  <a:pt x="97766" y="667"/>
                  <a:pt x="96098" y="480"/>
                  <a:pt x="94402" y="480"/>
                </a:cubicBezTo>
                <a:cubicBezTo>
                  <a:pt x="94235" y="480"/>
                  <a:pt x="94069" y="481"/>
                  <a:pt x="93902" y="485"/>
                </a:cubicBezTo>
                <a:cubicBezTo>
                  <a:pt x="93409" y="500"/>
                  <a:pt x="92916" y="505"/>
                  <a:pt x="92421" y="505"/>
                </a:cubicBezTo>
                <a:cubicBezTo>
                  <a:pt x="91432" y="505"/>
                  <a:pt x="90437" y="485"/>
                  <a:pt x="89422" y="485"/>
                </a:cubicBezTo>
                <a:cubicBezTo>
                  <a:pt x="88347" y="485"/>
                  <a:pt x="87273" y="692"/>
                  <a:pt x="86198" y="692"/>
                </a:cubicBezTo>
                <a:cubicBezTo>
                  <a:pt x="85968" y="692"/>
                  <a:pt x="85738" y="682"/>
                  <a:pt x="85507" y="659"/>
                </a:cubicBezTo>
                <a:cubicBezTo>
                  <a:pt x="83637" y="355"/>
                  <a:pt x="81724" y="224"/>
                  <a:pt x="79853" y="181"/>
                </a:cubicBezTo>
                <a:cubicBezTo>
                  <a:pt x="78482" y="181"/>
                  <a:pt x="77110" y="52"/>
                  <a:pt x="75718" y="52"/>
                </a:cubicBezTo>
                <a:cubicBezTo>
                  <a:pt x="75301" y="52"/>
                  <a:pt x="74882" y="64"/>
                  <a:pt x="74460" y="94"/>
                </a:cubicBezTo>
                <a:cubicBezTo>
                  <a:pt x="74038" y="115"/>
                  <a:pt x="73614" y="124"/>
                  <a:pt x="73189" y="124"/>
                </a:cubicBezTo>
                <a:cubicBezTo>
                  <a:pt x="71571" y="124"/>
                  <a:pt x="69940" y="0"/>
                  <a:pt x="6830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" name="Google Shape;485;p23">
            <a:extLst>
              <a:ext uri="{FF2B5EF4-FFF2-40B4-BE49-F238E27FC236}">
                <a16:creationId xmlns:a16="http://schemas.microsoft.com/office/drawing/2014/main" id="{3C456CC6-3001-7EF4-4494-D9A9055C1F58}"/>
              </a:ext>
            </a:extLst>
          </p:cNvPr>
          <p:cNvSpPr/>
          <p:nvPr/>
        </p:nvSpPr>
        <p:spPr>
          <a:xfrm>
            <a:off x="5339056" y="928232"/>
            <a:ext cx="2914270" cy="517952"/>
          </a:xfrm>
          <a:custGeom>
            <a:avLst/>
            <a:gdLst/>
            <a:ahLst/>
            <a:cxnLst/>
            <a:rect l="l" t="t" r="r" b="b"/>
            <a:pathLst>
              <a:path w="90858" h="25638" extrusionOk="0">
                <a:moveTo>
                  <a:pt x="67728" y="0"/>
                </a:moveTo>
                <a:cubicBezTo>
                  <a:pt x="66608" y="0"/>
                  <a:pt x="65487" y="207"/>
                  <a:pt x="64366" y="207"/>
                </a:cubicBezTo>
                <a:cubicBezTo>
                  <a:pt x="64280" y="207"/>
                  <a:pt x="64195" y="206"/>
                  <a:pt x="64109" y="204"/>
                </a:cubicBezTo>
                <a:cubicBezTo>
                  <a:pt x="62283" y="117"/>
                  <a:pt x="60456" y="117"/>
                  <a:pt x="58629" y="117"/>
                </a:cubicBezTo>
                <a:cubicBezTo>
                  <a:pt x="56803" y="73"/>
                  <a:pt x="54932" y="73"/>
                  <a:pt x="53062" y="73"/>
                </a:cubicBezTo>
                <a:cubicBezTo>
                  <a:pt x="52068" y="73"/>
                  <a:pt x="51074" y="45"/>
                  <a:pt x="50080" y="45"/>
                </a:cubicBezTo>
                <a:cubicBezTo>
                  <a:pt x="49334" y="45"/>
                  <a:pt x="48589" y="61"/>
                  <a:pt x="47843" y="117"/>
                </a:cubicBezTo>
                <a:cubicBezTo>
                  <a:pt x="46364" y="233"/>
                  <a:pt x="44886" y="291"/>
                  <a:pt x="43394" y="291"/>
                </a:cubicBezTo>
                <a:cubicBezTo>
                  <a:pt x="42648" y="291"/>
                  <a:pt x="41899" y="276"/>
                  <a:pt x="41145" y="247"/>
                </a:cubicBezTo>
                <a:cubicBezTo>
                  <a:pt x="40325" y="224"/>
                  <a:pt x="39517" y="137"/>
                  <a:pt x="38708" y="137"/>
                </a:cubicBezTo>
                <a:cubicBezTo>
                  <a:pt x="38016" y="137"/>
                  <a:pt x="37324" y="200"/>
                  <a:pt x="36622" y="421"/>
                </a:cubicBezTo>
                <a:cubicBezTo>
                  <a:pt x="36141" y="571"/>
                  <a:pt x="35645" y="618"/>
                  <a:pt x="35142" y="618"/>
                </a:cubicBezTo>
                <a:cubicBezTo>
                  <a:pt x="34328" y="618"/>
                  <a:pt x="33496" y="496"/>
                  <a:pt x="32686" y="496"/>
                </a:cubicBezTo>
                <a:cubicBezTo>
                  <a:pt x="32547" y="496"/>
                  <a:pt x="32410" y="500"/>
                  <a:pt x="32273" y="508"/>
                </a:cubicBezTo>
                <a:cubicBezTo>
                  <a:pt x="31838" y="528"/>
                  <a:pt x="31403" y="537"/>
                  <a:pt x="30969" y="537"/>
                </a:cubicBezTo>
                <a:cubicBezTo>
                  <a:pt x="29533" y="537"/>
                  <a:pt x="28097" y="444"/>
                  <a:pt x="26662" y="378"/>
                </a:cubicBezTo>
                <a:cubicBezTo>
                  <a:pt x="23661" y="247"/>
                  <a:pt x="20660" y="160"/>
                  <a:pt x="17659" y="160"/>
                </a:cubicBezTo>
                <a:cubicBezTo>
                  <a:pt x="16137" y="160"/>
                  <a:pt x="14571" y="160"/>
                  <a:pt x="13049" y="204"/>
                </a:cubicBezTo>
                <a:cubicBezTo>
                  <a:pt x="11352" y="204"/>
                  <a:pt x="9613" y="291"/>
                  <a:pt x="7916" y="291"/>
                </a:cubicBezTo>
                <a:cubicBezTo>
                  <a:pt x="6261" y="291"/>
                  <a:pt x="4629" y="604"/>
                  <a:pt x="2987" y="604"/>
                </a:cubicBezTo>
                <a:cubicBezTo>
                  <a:pt x="2341" y="604"/>
                  <a:pt x="1695" y="556"/>
                  <a:pt x="1045" y="421"/>
                </a:cubicBezTo>
                <a:cubicBezTo>
                  <a:pt x="981" y="411"/>
                  <a:pt x="905" y="400"/>
                  <a:pt x="827" y="400"/>
                </a:cubicBezTo>
                <a:cubicBezTo>
                  <a:pt x="585" y="400"/>
                  <a:pt x="326" y="503"/>
                  <a:pt x="392" y="1030"/>
                </a:cubicBezTo>
                <a:cubicBezTo>
                  <a:pt x="392" y="1595"/>
                  <a:pt x="349" y="2161"/>
                  <a:pt x="218" y="2726"/>
                </a:cubicBezTo>
                <a:cubicBezTo>
                  <a:pt x="44" y="4466"/>
                  <a:pt x="1" y="6206"/>
                  <a:pt x="44" y="7902"/>
                </a:cubicBezTo>
                <a:cubicBezTo>
                  <a:pt x="88" y="9642"/>
                  <a:pt x="218" y="11338"/>
                  <a:pt x="262" y="13078"/>
                </a:cubicBezTo>
                <a:cubicBezTo>
                  <a:pt x="262" y="14948"/>
                  <a:pt x="262" y="16775"/>
                  <a:pt x="262" y="18645"/>
                </a:cubicBezTo>
                <a:cubicBezTo>
                  <a:pt x="262" y="19950"/>
                  <a:pt x="218" y="21298"/>
                  <a:pt x="175" y="22646"/>
                </a:cubicBezTo>
                <a:cubicBezTo>
                  <a:pt x="175" y="23429"/>
                  <a:pt x="1" y="24255"/>
                  <a:pt x="175" y="24995"/>
                </a:cubicBezTo>
                <a:cubicBezTo>
                  <a:pt x="311" y="25519"/>
                  <a:pt x="651" y="25637"/>
                  <a:pt x="1031" y="25637"/>
                </a:cubicBezTo>
                <a:cubicBezTo>
                  <a:pt x="1343" y="25637"/>
                  <a:pt x="1683" y="25557"/>
                  <a:pt x="1959" y="25557"/>
                </a:cubicBezTo>
                <a:cubicBezTo>
                  <a:pt x="1988" y="25557"/>
                  <a:pt x="2017" y="25558"/>
                  <a:pt x="2045" y="25560"/>
                </a:cubicBezTo>
                <a:cubicBezTo>
                  <a:pt x="2136" y="25563"/>
                  <a:pt x="2226" y="25564"/>
                  <a:pt x="2317" y="25564"/>
                </a:cubicBezTo>
                <a:cubicBezTo>
                  <a:pt x="3404" y="25564"/>
                  <a:pt x="4490" y="25370"/>
                  <a:pt x="5551" y="25370"/>
                </a:cubicBezTo>
                <a:cubicBezTo>
                  <a:pt x="5716" y="25370"/>
                  <a:pt x="5882" y="25375"/>
                  <a:pt x="6046" y="25386"/>
                </a:cubicBezTo>
                <a:cubicBezTo>
                  <a:pt x="6279" y="25401"/>
                  <a:pt x="6507" y="25407"/>
                  <a:pt x="6731" y="25407"/>
                </a:cubicBezTo>
                <a:cubicBezTo>
                  <a:pt x="7580" y="25407"/>
                  <a:pt x="8377" y="25322"/>
                  <a:pt x="9208" y="25322"/>
                </a:cubicBezTo>
                <a:cubicBezTo>
                  <a:pt x="9427" y="25322"/>
                  <a:pt x="9648" y="25328"/>
                  <a:pt x="9874" y="25343"/>
                </a:cubicBezTo>
                <a:cubicBezTo>
                  <a:pt x="10045" y="25350"/>
                  <a:pt x="10217" y="25354"/>
                  <a:pt x="10389" y="25354"/>
                </a:cubicBezTo>
                <a:cubicBezTo>
                  <a:pt x="11217" y="25354"/>
                  <a:pt x="12046" y="25269"/>
                  <a:pt x="12875" y="25125"/>
                </a:cubicBezTo>
                <a:cubicBezTo>
                  <a:pt x="13365" y="25044"/>
                  <a:pt x="13861" y="25012"/>
                  <a:pt x="14360" y="25012"/>
                </a:cubicBezTo>
                <a:cubicBezTo>
                  <a:pt x="15722" y="25012"/>
                  <a:pt x="17105" y="25247"/>
                  <a:pt x="18442" y="25343"/>
                </a:cubicBezTo>
                <a:cubicBezTo>
                  <a:pt x="19106" y="25382"/>
                  <a:pt x="19771" y="25403"/>
                  <a:pt x="20436" y="25403"/>
                </a:cubicBezTo>
                <a:cubicBezTo>
                  <a:pt x="21250" y="25403"/>
                  <a:pt x="22064" y="25371"/>
                  <a:pt x="22878" y="25299"/>
                </a:cubicBezTo>
                <a:lnTo>
                  <a:pt x="25401" y="25082"/>
                </a:lnTo>
                <a:cubicBezTo>
                  <a:pt x="25581" y="25064"/>
                  <a:pt x="25761" y="25057"/>
                  <a:pt x="25941" y="25057"/>
                </a:cubicBezTo>
                <a:cubicBezTo>
                  <a:pt x="26871" y="25057"/>
                  <a:pt x="27785" y="25254"/>
                  <a:pt x="28713" y="25254"/>
                </a:cubicBezTo>
                <a:cubicBezTo>
                  <a:pt x="28942" y="25254"/>
                  <a:pt x="29171" y="25242"/>
                  <a:pt x="29402" y="25212"/>
                </a:cubicBezTo>
                <a:cubicBezTo>
                  <a:pt x="29532" y="25197"/>
                  <a:pt x="29666" y="25191"/>
                  <a:pt x="29803" y="25191"/>
                </a:cubicBezTo>
                <a:cubicBezTo>
                  <a:pt x="30255" y="25191"/>
                  <a:pt x="30735" y="25255"/>
                  <a:pt x="31193" y="25255"/>
                </a:cubicBezTo>
                <a:cubicBezTo>
                  <a:pt x="31384" y="25255"/>
                  <a:pt x="31571" y="25244"/>
                  <a:pt x="31751" y="25212"/>
                </a:cubicBezTo>
                <a:cubicBezTo>
                  <a:pt x="32912" y="25054"/>
                  <a:pt x="34081" y="25024"/>
                  <a:pt x="35254" y="25024"/>
                </a:cubicBezTo>
                <a:cubicBezTo>
                  <a:pt x="35977" y="25024"/>
                  <a:pt x="36702" y="25035"/>
                  <a:pt x="37428" y="25035"/>
                </a:cubicBezTo>
                <a:cubicBezTo>
                  <a:pt x="38434" y="25035"/>
                  <a:pt x="39442" y="25013"/>
                  <a:pt x="40449" y="24908"/>
                </a:cubicBezTo>
                <a:cubicBezTo>
                  <a:pt x="40877" y="24861"/>
                  <a:pt x="41306" y="24842"/>
                  <a:pt x="41736" y="24842"/>
                </a:cubicBezTo>
                <a:cubicBezTo>
                  <a:pt x="43548" y="24842"/>
                  <a:pt x="45376" y="25177"/>
                  <a:pt x="47183" y="25177"/>
                </a:cubicBezTo>
                <a:cubicBezTo>
                  <a:pt x="47345" y="25177"/>
                  <a:pt x="47507" y="25175"/>
                  <a:pt x="47669" y="25169"/>
                </a:cubicBezTo>
                <a:cubicBezTo>
                  <a:pt x="50975" y="24995"/>
                  <a:pt x="54280" y="24734"/>
                  <a:pt x="57629" y="24734"/>
                </a:cubicBezTo>
                <a:cubicBezTo>
                  <a:pt x="60585" y="24771"/>
                  <a:pt x="63541" y="24873"/>
                  <a:pt x="66498" y="24873"/>
                </a:cubicBezTo>
                <a:cubicBezTo>
                  <a:pt x="66977" y="24873"/>
                  <a:pt x="67457" y="24870"/>
                  <a:pt x="67937" y="24864"/>
                </a:cubicBezTo>
                <a:cubicBezTo>
                  <a:pt x="69990" y="24864"/>
                  <a:pt x="72043" y="25087"/>
                  <a:pt x="74095" y="25087"/>
                </a:cubicBezTo>
                <a:cubicBezTo>
                  <a:pt x="74609" y="25087"/>
                  <a:pt x="75122" y="25073"/>
                  <a:pt x="75635" y="25038"/>
                </a:cubicBezTo>
                <a:cubicBezTo>
                  <a:pt x="75699" y="25036"/>
                  <a:pt x="75763" y="25035"/>
                  <a:pt x="75827" y="25035"/>
                </a:cubicBezTo>
                <a:cubicBezTo>
                  <a:pt x="77100" y="25035"/>
                  <a:pt x="78265" y="25430"/>
                  <a:pt x="79549" y="25430"/>
                </a:cubicBezTo>
                <a:cubicBezTo>
                  <a:pt x="81064" y="25430"/>
                  <a:pt x="82579" y="25121"/>
                  <a:pt x="84093" y="25121"/>
                </a:cubicBezTo>
                <a:cubicBezTo>
                  <a:pt x="84188" y="25121"/>
                  <a:pt x="84282" y="25123"/>
                  <a:pt x="84377" y="25125"/>
                </a:cubicBezTo>
                <a:cubicBezTo>
                  <a:pt x="84486" y="25129"/>
                  <a:pt x="84594" y="25131"/>
                  <a:pt x="84701" y="25131"/>
                </a:cubicBezTo>
                <a:cubicBezTo>
                  <a:pt x="88002" y="25131"/>
                  <a:pt x="90215" y="23189"/>
                  <a:pt x="90510" y="19819"/>
                </a:cubicBezTo>
                <a:cubicBezTo>
                  <a:pt x="90727" y="18384"/>
                  <a:pt x="90814" y="16905"/>
                  <a:pt x="90814" y="15426"/>
                </a:cubicBezTo>
                <a:cubicBezTo>
                  <a:pt x="90727" y="13426"/>
                  <a:pt x="90858" y="11381"/>
                  <a:pt x="90640" y="9424"/>
                </a:cubicBezTo>
                <a:cubicBezTo>
                  <a:pt x="90510" y="7945"/>
                  <a:pt x="90684" y="6423"/>
                  <a:pt x="90336" y="4901"/>
                </a:cubicBezTo>
                <a:cubicBezTo>
                  <a:pt x="90031" y="3509"/>
                  <a:pt x="89205" y="2335"/>
                  <a:pt x="87987" y="1595"/>
                </a:cubicBezTo>
                <a:cubicBezTo>
                  <a:pt x="86073" y="508"/>
                  <a:pt x="83899" y="508"/>
                  <a:pt x="81768" y="421"/>
                </a:cubicBezTo>
                <a:cubicBezTo>
                  <a:pt x="80301" y="343"/>
                  <a:pt x="78835" y="300"/>
                  <a:pt x="77373" y="300"/>
                </a:cubicBezTo>
                <a:cubicBezTo>
                  <a:pt x="75582" y="300"/>
                  <a:pt x="73797" y="364"/>
                  <a:pt x="72025" y="508"/>
                </a:cubicBezTo>
                <a:cubicBezTo>
                  <a:pt x="71912" y="516"/>
                  <a:pt x="71800" y="519"/>
                  <a:pt x="71689" y="519"/>
                </a:cubicBezTo>
                <a:cubicBezTo>
                  <a:pt x="70560" y="519"/>
                  <a:pt x="69524" y="148"/>
                  <a:pt x="68415" y="30"/>
                </a:cubicBezTo>
                <a:cubicBezTo>
                  <a:pt x="68186" y="9"/>
                  <a:pt x="67957" y="0"/>
                  <a:pt x="6772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大三</a:t>
            </a:r>
            <a:r>
              <a:rPr lang="zh-CN" altLang="en-US" sz="1600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（可以承受）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5" name="Google Shape;486;p23">
            <a:extLst>
              <a:ext uri="{FF2B5EF4-FFF2-40B4-BE49-F238E27FC236}">
                <a16:creationId xmlns:a16="http://schemas.microsoft.com/office/drawing/2014/main" id="{F8DA072F-646B-59C7-A330-57454F1804EF}"/>
              </a:ext>
            </a:extLst>
          </p:cNvPr>
          <p:cNvSpPr/>
          <p:nvPr/>
        </p:nvSpPr>
        <p:spPr>
          <a:xfrm>
            <a:off x="817400" y="883038"/>
            <a:ext cx="7483033" cy="609913"/>
          </a:xfrm>
          <a:custGeom>
            <a:avLst/>
            <a:gdLst/>
            <a:ahLst/>
            <a:cxnLst/>
            <a:rect l="l" t="t" r="r" b="b"/>
            <a:pathLst>
              <a:path w="233298" h="30190" extrusionOk="0">
                <a:moveTo>
                  <a:pt x="208689" y="2237"/>
                </a:moveTo>
                <a:cubicBezTo>
                  <a:pt x="208918" y="2237"/>
                  <a:pt x="209147" y="2246"/>
                  <a:pt x="209376" y="2267"/>
                </a:cubicBezTo>
                <a:cubicBezTo>
                  <a:pt x="210485" y="2385"/>
                  <a:pt x="211521" y="2756"/>
                  <a:pt x="212650" y="2756"/>
                </a:cubicBezTo>
                <a:cubicBezTo>
                  <a:pt x="212761" y="2756"/>
                  <a:pt x="212873" y="2753"/>
                  <a:pt x="212986" y="2745"/>
                </a:cubicBezTo>
                <a:cubicBezTo>
                  <a:pt x="214758" y="2601"/>
                  <a:pt x="216543" y="2537"/>
                  <a:pt x="218334" y="2537"/>
                </a:cubicBezTo>
                <a:cubicBezTo>
                  <a:pt x="219796" y="2537"/>
                  <a:pt x="221262" y="2580"/>
                  <a:pt x="222729" y="2658"/>
                </a:cubicBezTo>
                <a:cubicBezTo>
                  <a:pt x="224860" y="2745"/>
                  <a:pt x="227034" y="2745"/>
                  <a:pt x="228948" y="3832"/>
                </a:cubicBezTo>
                <a:cubicBezTo>
                  <a:pt x="230166" y="4572"/>
                  <a:pt x="230992" y="5790"/>
                  <a:pt x="231297" y="7181"/>
                </a:cubicBezTo>
                <a:lnTo>
                  <a:pt x="231297" y="7138"/>
                </a:lnTo>
                <a:cubicBezTo>
                  <a:pt x="231645" y="8660"/>
                  <a:pt x="231471" y="10182"/>
                  <a:pt x="231601" y="11661"/>
                </a:cubicBezTo>
                <a:cubicBezTo>
                  <a:pt x="231819" y="13618"/>
                  <a:pt x="231688" y="15663"/>
                  <a:pt x="231775" y="17663"/>
                </a:cubicBezTo>
                <a:cubicBezTo>
                  <a:pt x="231775" y="19142"/>
                  <a:pt x="231688" y="20621"/>
                  <a:pt x="231471" y="22056"/>
                </a:cubicBezTo>
                <a:cubicBezTo>
                  <a:pt x="231176" y="25426"/>
                  <a:pt x="228963" y="27368"/>
                  <a:pt x="225662" y="27368"/>
                </a:cubicBezTo>
                <a:cubicBezTo>
                  <a:pt x="225555" y="27368"/>
                  <a:pt x="225447" y="27366"/>
                  <a:pt x="225338" y="27362"/>
                </a:cubicBezTo>
                <a:cubicBezTo>
                  <a:pt x="225243" y="27360"/>
                  <a:pt x="225149" y="27358"/>
                  <a:pt x="225054" y="27358"/>
                </a:cubicBezTo>
                <a:cubicBezTo>
                  <a:pt x="223540" y="27358"/>
                  <a:pt x="222025" y="27667"/>
                  <a:pt x="220510" y="27667"/>
                </a:cubicBezTo>
                <a:cubicBezTo>
                  <a:pt x="219226" y="27667"/>
                  <a:pt x="218061" y="27272"/>
                  <a:pt x="216788" y="27272"/>
                </a:cubicBezTo>
                <a:cubicBezTo>
                  <a:pt x="216724" y="27272"/>
                  <a:pt x="216660" y="27273"/>
                  <a:pt x="216596" y="27275"/>
                </a:cubicBezTo>
                <a:cubicBezTo>
                  <a:pt x="216083" y="27310"/>
                  <a:pt x="215570" y="27324"/>
                  <a:pt x="215056" y="27324"/>
                </a:cubicBezTo>
                <a:cubicBezTo>
                  <a:pt x="213004" y="27324"/>
                  <a:pt x="210951" y="27101"/>
                  <a:pt x="208898" y="27101"/>
                </a:cubicBezTo>
                <a:cubicBezTo>
                  <a:pt x="208418" y="27107"/>
                  <a:pt x="207938" y="27110"/>
                  <a:pt x="207459" y="27110"/>
                </a:cubicBezTo>
                <a:cubicBezTo>
                  <a:pt x="204502" y="27110"/>
                  <a:pt x="201546" y="27008"/>
                  <a:pt x="198590" y="26971"/>
                </a:cubicBezTo>
                <a:cubicBezTo>
                  <a:pt x="195241" y="26971"/>
                  <a:pt x="191936" y="27232"/>
                  <a:pt x="188630" y="27406"/>
                </a:cubicBezTo>
                <a:cubicBezTo>
                  <a:pt x="188468" y="27412"/>
                  <a:pt x="188306" y="27414"/>
                  <a:pt x="188144" y="27414"/>
                </a:cubicBezTo>
                <a:cubicBezTo>
                  <a:pt x="186337" y="27414"/>
                  <a:pt x="184509" y="27079"/>
                  <a:pt x="182697" y="27079"/>
                </a:cubicBezTo>
                <a:cubicBezTo>
                  <a:pt x="182267" y="27079"/>
                  <a:pt x="181838" y="27098"/>
                  <a:pt x="181410" y="27145"/>
                </a:cubicBezTo>
                <a:cubicBezTo>
                  <a:pt x="180403" y="27250"/>
                  <a:pt x="179395" y="27272"/>
                  <a:pt x="178389" y="27272"/>
                </a:cubicBezTo>
                <a:cubicBezTo>
                  <a:pt x="177663" y="27272"/>
                  <a:pt x="176938" y="27261"/>
                  <a:pt x="176215" y="27261"/>
                </a:cubicBezTo>
                <a:cubicBezTo>
                  <a:pt x="175042" y="27261"/>
                  <a:pt x="173873" y="27291"/>
                  <a:pt x="172712" y="27449"/>
                </a:cubicBezTo>
                <a:cubicBezTo>
                  <a:pt x="172532" y="27481"/>
                  <a:pt x="172345" y="27492"/>
                  <a:pt x="172154" y="27492"/>
                </a:cubicBezTo>
                <a:cubicBezTo>
                  <a:pt x="171696" y="27492"/>
                  <a:pt x="171216" y="27428"/>
                  <a:pt x="170764" y="27428"/>
                </a:cubicBezTo>
                <a:cubicBezTo>
                  <a:pt x="170627" y="27428"/>
                  <a:pt x="170493" y="27434"/>
                  <a:pt x="170363" y="27449"/>
                </a:cubicBezTo>
                <a:cubicBezTo>
                  <a:pt x="170132" y="27479"/>
                  <a:pt x="169903" y="27491"/>
                  <a:pt x="169674" y="27491"/>
                </a:cubicBezTo>
                <a:cubicBezTo>
                  <a:pt x="168746" y="27491"/>
                  <a:pt x="167832" y="27294"/>
                  <a:pt x="166902" y="27294"/>
                </a:cubicBezTo>
                <a:cubicBezTo>
                  <a:pt x="166722" y="27294"/>
                  <a:pt x="166542" y="27301"/>
                  <a:pt x="166362" y="27319"/>
                </a:cubicBezTo>
                <a:lnTo>
                  <a:pt x="163839" y="27536"/>
                </a:lnTo>
                <a:cubicBezTo>
                  <a:pt x="163025" y="27608"/>
                  <a:pt x="162211" y="27640"/>
                  <a:pt x="161397" y="27640"/>
                </a:cubicBezTo>
                <a:cubicBezTo>
                  <a:pt x="160732" y="27640"/>
                  <a:pt x="160067" y="27619"/>
                  <a:pt x="159403" y="27580"/>
                </a:cubicBezTo>
                <a:cubicBezTo>
                  <a:pt x="158066" y="27484"/>
                  <a:pt x="156683" y="27249"/>
                  <a:pt x="155321" y="27249"/>
                </a:cubicBezTo>
                <a:cubicBezTo>
                  <a:pt x="154822" y="27249"/>
                  <a:pt x="154326" y="27281"/>
                  <a:pt x="153836" y="27362"/>
                </a:cubicBezTo>
                <a:cubicBezTo>
                  <a:pt x="153007" y="27506"/>
                  <a:pt x="152178" y="27591"/>
                  <a:pt x="151350" y="27591"/>
                </a:cubicBezTo>
                <a:cubicBezTo>
                  <a:pt x="151178" y="27591"/>
                  <a:pt x="151006" y="27587"/>
                  <a:pt x="150835" y="27580"/>
                </a:cubicBezTo>
                <a:cubicBezTo>
                  <a:pt x="150609" y="27565"/>
                  <a:pt x="150388" y="27559"/>
                  <a:pt x="150169" y="27559"/>
                </a:cubicBezTo>
                <a:cubicBezTo>
                  <a:pt x="149338" y="27559"/>
                  <a:pt x="148541" y="27644"/>
                  <a:pt x="147692" y="27644"/>
                </a:cubicBezTo>
                <a:cubicBezTo>
                  <a:pt x="147468" y="27644"/>
                  <a:pt x="147240" y="27638"/>
                  <a:pt x="147007" y="27623"/>
                </a:cubicBezTo>
                <a:cubicBezTo>
                  <a:pt x="146843" y="27612"/>
                  <a:pt x="146677" y="27607"/>
                  <a:pt x="146512" y="27607"/>
                </a:cubicBezTo>
                <a:cubicBezTo>
                  <a:pt x="145451" y="27607"/>
                  <a:pt x="144365" y="27801"/>
                  <a:pt x="143278" y="27801"/>
                </a:cubicBezTo>
                <a:cubicBezTo>
                  <a:pt x="143187" y="27801"/>
                  <a:pt x="143097" y="27800"/>
                  <a:pt x="143006" y="27797"/>
                </a:cubicBezTo>
                <a:cubicBezTo>
                  <a:pt x="142978" y="27795"/>
                  <a:pt x="142949" y="27794"/>
                  <a:pt x="142920" y="27794"/>
                </a:cubicBezTo>
                <a:cubicBezTo>
                  <a:pt x="142644" y="27794"/>
                  <a:pt x="142304" y="27874"/>
                  <a:pt x="141992" y="27874"/>
                </a:cubicBezTo>
                <a:cubicBezTo>
                  <a:pt x="141612" y="27874"/>
                  <a:pt x="141272" y="27756"/>
                  <a:pt x="141136" y="27232"/>
                </a:cubicBezTo>
                <a:cubicBezTo>
                  <a:pt x="140962" y="26492"/>
                  <a:pt x="141136" y="25666"/>
                  <a:pt x="141136" y="24883"/>
                </a:cubicBezTo>
                <a:cubicBezTo>
                  <a:pt x="141179" y="23535"/>
                  <a:pt x="141223" y="22187"/>
                  <a:pt x="141223" y="20882"/>
                </a:cubicBezTo>
                <a:cubicBezTo>
                  <a:pt x="141223" y="19012"/>
                  <a:pt x="141223" y="17185"/>
                  <a:pt x="141223" y="15315"/>
                </a:cubicBezTo>
                <a:cubicBezTo>
                  <a:pt x="141179" y="13575"/>
                  <a:pt x="141049" y="11879"/>
                  <a:pt x="141005" y="10139"/>
                </a:cubicBezTo>
                <a:cubicBezTo>
                  <a:pt x="140962" y="8443"/>
                  <a:pt x="141005" y="6703"/>
                  <a:pt x="141179" y="4963"/>
                </a:cubicBezTo>
                <a:cubicBezTo>
                  <a:pt x="141310" y="4398"/>
                  <a:pt x="141353" y="3832"/>
                  <a:pt x="141353" y="3267"/>
                </a:cubicBezTo>
                <a:cubicBezTo>
                  <a:pt x="141287" y="2740"/>
                  <a:pt x="141546" y="2637"/>
                  <a:pt x="141788" y="2637"/>
                </a:cubicBezTo>
                <a:cubicBezTo>
                  <a:pt x="141866" y="2637"/>
                  <a:pt x="141942" y="2648"/>
                  <a:pt x="142006" y="2658"/>
                </a:cubicBezTo>
                <a:cubicBezTo>
                  <a:pt x="142656" y="2793"/>
                  <a:pt x="143302" y="2841"/>
                  <a:pt x="143948" y="2841"/>
                </a:cubicBezTo>
                <a:cubicBezTo>
                  <a:pt x="145590" y="2841"/>
                  <a:pt x="147222" y="2528"/>
                  <a:pt x="148877" y="2528"/>
                </a:cubicBezTo>
                <a:cubicBezTo>
                  <a:pt x="150574" y="2528"/>
                  <a:pt x="152313" y="2441"/>
                  <a:pt x="154010" y="2441"/>
                </a:cubicBezTo>
                <a:cubicBezTo>
                  <a:pt x="155532" y="2397"/>
                  <a:pt x="157098" y="2397"/>
                  <a:pt x="158620" y="2397"/>
                </a:cubicBezTo>
                <a:cubicBezTo>
                  <a:pt x="161621" y="2397"/>
                  <a:pt x="164622" y="2484"/>
                  <a:pt x="167623" y="2615"/>
                </a:cubicBezTo>
                <a:cubicBezTo>
                  <a:pt x="169058" y="2681"/>
                  <a:pt x="170494" y="2774"/>
                  <a:pt x="171930" y="2774"/>
                </a:cubicBezTo>
                <a:cubicBezTo>
                  <a:pt x="172364" y="2774"/>
                  <a:pt x="172799" y="2765"/>
                  <a:pt x="173234" y="2745"/>
                </a:cubicBezTo>
                <a:cubicBezTo>
                  <a:pt x="173371" y="2737"/>
                  <a:pt x="173508" y="2733"/>
                  <a:pt x="173647" y="2733"/>
                </a:cubicBezTo>
                <a:cubicBezTo>
                  <a:pt x="174457" y="2733"/>
                  <a:pt x="175289" y="2855"/>
                  <a:pt x="176103" y="2855"/>
                </a:cubicBezTo>
                <a:cubicBezTo>
                  <a:pt x="176606" y="2855"/>
                  <a:pt x="177102" y="2808"/>
                  <a:pt x="177583" y="2658"/>
                </a:cubicBezTo>
                <a:cubicBezTo>
                  <a:pt x="178285" y="2437"/>
                  <a:pt x="178977" y="2374"/>
                  <a:pt x="179669" y="2374"/>
                </a:cubicBezTo>
                <a:cubicBezTo>
                  <a:pt x="180478" y="2374"/>
                  <a:pt x="181286" y="2461"/>
                  <a:pt x="182106" y="2484"/>
                </a:cubicBezTo>
                <a:cubicBezTo>
                  <a:pt x="182860" y="2513"/>
                  <a:pt x="183609" y="2528"/>
                  <a:pt x="184355" y="2528"/>
                </a:cubicBezTo>
                <a:cubicBezTo>
                  <a:pt x="185847" y="2528"/>
                  <a:pt x="187325" y="2470"/>
                  <a:pt x="188804" y="2354"/>
                </a:cubicBezTo>
                <a:cubicBezTo>
                  <a:pt x="189550" y="2298"/>
                  <a:pt x="190295" y="2282"/>
                  <a:pt x="191041" y="2282"/>
                </a:cubicBezTo>
                <a:cubicBezTo>
                  <a:pt x="192035" y="2282"/>
                  <a:pt x="193029" y="2310"/>
                  <a:pt x="194023" y="2310"/>
                </a:cubicBezTo>
                <a:cubicBezTo>
                  <a:pt x="195893" y="2310"/>
                  <a:pt x="197764" y="2310"/>
                  <a:pt x="199590" y="2354"/>
                </a:cubicBezTo>
                <a:cubicBezTo>
                  <a:pt x="201417" y="2354"/>
                  <a:pt x="203244" y="2354"/>
                  <a:pt x="205070" y="2441"/>
                </a:cubicBezTo>
                <a:cubicBezTo>
                  <a:pt x="205156" y="2443"/>
                  <a:pt x="205241" y="2444"/>
                  <a:pt x="205327" y="2444"/>
                </a:cubicBezTo>
                <a:cubicBezTo>
                  <a:pt x="206448" y="2444"/>
                  <a:pt x="207569" y="2237"/>
                  <a:pt x="208689" y="2237"/>
                </a:cubicBezTo>
                <a:close/>
                <a:moveTo>
                  <a:pt x="69480" y="1216"/>
                </a:moveTo>
                <a:cubicBezTo>
                  <a:pt x="71115" y="1216"/>
                  <a:pt x="72746" y="1340"/>
                  <a:pt x="74364" y="1340"/>
                </a:cubicBezTo>
                <a:cubicBezTo>
                  <a:pt x="74789" y="1340"/>
                  <a:pt x="75213" y="1331"/>
                  <a:pt x="75635" y="1310"/>
                </a:cubicBezTo>
                <a:cubicBezTo>
                  <a:pt x="76057" y="1280"/>
                  <a:pt x="76476" y="1268"/>
                  <a:pt x="76893" y="1268"/>
                </a:cubicBezTo>
                <a:cubicBezTo>
                  <a:pt x="78285" y="1268"/>
                  <a:pt x="79657" y="1397"/>
                  <a:pt x="81028" y="1397"/>
                </a:cubicBezTo>
                <a:cubicBezTo>
                  <a:pt x="82899" y="1440"/>
                  <a:pt x="84812" y="1571"/>
                  <a:pt x="86682" y="1875"/>
                </a:cubicBezTo>
                <a:cubicBezTo>
                  <a:pt x="86913" y="1898"/>
                  <a:pt x="87143" y="1908"/>
                  <a:pt x="87373" y="1908"/>
                </a:cubicBezTo>
                <a:cubicBezTo>
                  <a:pt x="88448" y="1908"/>
                  <a:pt x="89522" y="1701"/>
                  <a:pt x="90597" y="1701"/>
                </a:cubicBezTo>
                <a:cubicBezTo>
                  <a:pt x="91612" y="1701"/>
                  <a:pt x="92607" y="1721"/>
                  <a:pt x="93596" y="1721"/>
                </a:cubicBezTo>
                <a:cubicBezTo>
                  <a:pt x="94091" y="1721"/>
                  <a:pt x="94584" y="1716"/>
                  <a:pt x="95077" y="1701"/>
                </a:cubicBezTo>
                <a:cubicBezTo>
                  <a:pt x="95244" y="1697"/>
                  <a:pt x="95410" y="1696"/>
                  <a:pt x="95577" y="1696"/>
                </a:cubicBezTo>
                <a:cubicBezTo>
                  <a:pt x="97273" y="1696"/>
                  <a:pt x="98941" y="1883"/>
                  <a:pt x="100644" y="1962"/>
                </a:cubicBezTo>
                <a:cubicBezTo>
                  <a:pt x="102464" y="2041"/>
                  <a:pt x="104285" y="2409"/>
                  <a:pt x="106138" y="2409"/>
                </a:cubicBezTo>
                <a:cubicBezTo>
                  <a:pt x="106321" y="2409"/>
                  <a:pt x="106505" y="2405"/>
                  <a:pt x="106689" y="2397"/>
                </a:cubicBezTo>
                <a:cubicBezTo>
                  <a:pt x="107385" y="2375"/>
                  <a:pt x="108070" y="2365"/>
                  <a:pt x="108750" y="2365"/>
                </a:cubicBezTo>
                <a:cubicBezTo>
                  <a:pt x="109429" y="2365"/>
                  <a:pt x="110103" y="2375"/>
                  <a:pt x="110778" y="2397"/>
                </a:cubicBezTo>
                <a:cubicBezTo>
                  <a:pt x="114108" y="2472"/>
                  <a:pt x="117406" y="2676"/>
                  <a:pt x="120728" y="2676"/>
                </a:cubicBezTo>
                <a:cubicBezTo>
                  <a:pt x="121267" y="2676"/>
                  <a:pt x="121806" y="2670"/>
                  <a:pt x="122347" y="2658"/>
                </a:cubicBezTo>
                <a:cubicBezTo>
                  <a:pt x="122967" y="2638"/>
                  <a:pt x="123588" y="2632"/>
                  <a:pt x="124209" y="2632"/>
                </a:cubicBezTo>
                <a:cubicBezTo>
                  <a:pt x="125316" y="2632"/>
                  <a:pt x="126423" y="2652"/>
                  <a:pt x="127530" y="2652"/>
                </a:cubicBezTo>
                <a:cubicBezTo>
                  <a:pt x="128543" y="2652"/>
                  <a:pt x="129555" y="2635"/>
                  <a:pt x="130567" y="2571"/>
                </a:cubicBezTo>
                <a:cubicBezTo>
                  <a:pt x="130926" y="2545"/>
                  <a:pt x="131288" y="2535"/>
                  <a:pt x="131650" y="2535"/>
                </a:cubicBezTo>
                <a:cubicBezTo>
                  <a:pt x="133128" y="2535"/>
                  <a:pt x="134623" y="2710"/>
                  <a:pt x="136091" y="2745"/>
                </a:cubicBezTo>
                <a:cubicBezTo>
                  <a:pt x="136424" y="2760"/>
                  <a:pt x="136757" y="2764"/>
                  <a:pt x="137091" y="2764"/>
                </a:cubicBezTo>
                <a:cubicBezTo>
                  <a:pt x="137758" y="2764"/>
                  <a:pt x="138425" y="2745"/>
                  <a:pt x="139092" y="2745"/>
                </a:cubicBezTo>
                <a:cubicBezTo>
                  <a:pt x="139169" y="2745"/>
                  <a:pt x="139248" y="2741"/>
                  <a:pt x="139320" y="2741"/>
                </a:cubicBezTo>
                <a:cubicBezTo>
                  <a:pt x="139570" y="2741"/>
                  <a:pt x="139725" y="2793"/>
                  <a:pt x="139352" y="3267"/>
                </a:cubicBezTo>
                <a:cubicBezTo>
                  <a:pt x="139352" y="5572"/>
                  <a:pt x="139265" y="7877"/>
                  <a:pt x="139309" y="10182"/>
                </a:cubicBezTo>
                <a:cubicBezTo>
                  <a:pt x="139352" y="12444"/>
                  <a:pt x="139526" y="14706"/>
                  <a:pt x="139613" y="16967"/>
                </a:cubicBezTo>
                <a:cubicBezTo>
                  <a:pt x="139657" y="18664"/>
                  <a:pt x="139570" y="20360"/>
                  <a:pt x="139570" y="22056"/>
                </a:cubicBezTo>
                <a:cubicBezTo>
                  <a:pt x="139570" y="23404"/>
                  <a:pt x="139657" y="24796"/>
                  <a:pt x="139744" y="26144"/>
                </a:cubicBezTo>
                <a:cubicBezTo>
                  <a:pt x="139787" y="26710"/>
                  <a:pt x="139874" y="27667"/>
                  <a:pt x="139526" y="27710"/>
                </a:cubicBezTo>
                <a:cubicBezTo>
                  <a:pt x="139171" y="27792"/>
                  <a:pt x="138780" y="28012"/>
                  <a:pt x="138377" y="28012"/>
                </a:cubicBezTo>
                <a:cubicBezTo>
                  <a:pt x="138140" y="28012"/>
                  <a:pt x="137898" y="27936"/>
                  <a:pt x="137656" y="27710"/>
                </a:cubicBezTo>
                <a:cubicBezTo>
                  <a:pt x="137562" y="27616"/>
                  <a:pt x="137449" y="27582"/>
                  <a:pt x="137323" y="27582"/>
                </a:cubicBezTo>
                <a:cubicBezTo>
                  <a:pt x="137003" y="27582"/>
                  <a:pt x="136599" y="27800"/>
                  <a:pt x="136209" y="27800"/>
                </a:cubicBezTo>
                <a:cubicBezTo>
                  <a:pt x="136184" y="27800"/>
                  <a:pt x="136159" y="27799"/>
                  <a:pt x="136134" y="27797"/>
                </a:cubicBezTo>
                <a:cubicBezTo>
                  <a:pt x="134738" y="27690"/>
                  <a:pt x="133313" y="27612"/>
                  <a:pt x="131907" y="27612"/>
                </a:cubicBezTo>
                <a:cubicBezTo>
                  <a:pt x="131604" y="27612"/>
                  <a:pt x="131302" y="27615"/>
                  <a:pt x="131002" y="27623"/>
                </a:cubicBezTo>
                <a:cubicBezTo>
                  <a:pt x="130491" y="27612"/>
                  <a:pt x="129982" y="27607"/>
                  <a:pt x="129476" y="27607"/>
                </a:cubicBezTo>
                <a:cubicBezTo>
                  <a:pt x="127957" y="27607"/>
                  <a:pt x="126457" y="27656"/>
                  <a:pt x="124956" y="27754"/>
                </a:cubicBezTo>
                <a:cubicBezTo>
                  <a:pt x="123325" y="27917"/>
                  <a:pt x="121693" y="27994"/>
                  <a:pt x="120067" y="27994"/>
                </a:cubicBezTo>
                <a:cubicBezTo>
                  <a:pt x="118224" y="27994"/>
                  <a:pt x="116386" y="27895"/>
                  <a:pt x="114561" y="27710"/>
                </a:cubicBezTo>
                <a:cubicBezTo>
                  <a:pt x="113518" y="27710"/>
                  <a:pt x="112474" y="27754"/>
                  <a:pt x="111430" y="27841"/>
                </a:cubicBezTo>
                <a:cubicBezTo>
                  <a:pt x="110647" y="27841"/>
                  <a:pt x="109734" y="27797"/>
                  <a:pt x="108907" y="27797"/>
                </a:cubicBezTo>
                <a:cubicBezTo>
                  <a:pt x="107472" y="27797"/>
                  <a:pt x="105993" y="28145"/>
                  <a:pt x="104558" y="28145"/>
                </a:cubicBezTo>
                <a:cubicBezTo>
                  <a:pt x="103036" y="28145"/>
                  <a:pt x="101470" y="28276"/>
                  <a:pt x="99948" y="28363"/>
                </a:cubicBezTo>
                <a:cubicBezTo>
                  <a:pt x="98888" y="28451"/>
                  <a:pt x="97829" y="28475"/>
                  <a:pt x="96770" y="28475"/>
                </a:cubicBezTo>
                <a:cubicBezTo>
                  <a:pt x="95533" y="28475"/>
                  <a:pt x="94297" y="28442"/>
                  <a:pt x="93060" y="28442"/>
                </a:cubicBezTo>
                <a:cubicBezTo>
                  <a:pt x="92747" y="28442"/>
                  <a:pt x="92433" y="28444"/>
                  <a:pt x="92119" y="28450"/>
                </a:cubicBezTo>
                <a:cubicBezTo>
                  <a:pt x="90684" y="28485"/>
                  <a:pt x="89221" y="28604"/>
                  <a:pt x="87752" y="28604"/>
                </a:cubicBezTo>
                <a:cubicBezTo>
                  <a:pt x="87396" y="28604"/>
                  <a:pt x="87039" y="28597"/>
                  <a:pt x="86682" y="28580"/>
                </a:cubicBezTo>
                <a:cubicBezTo>
                  <a:pt x="84769" y="28537"/>
                  <a:pt x="82899" y="28276"/>
                  <a:pt x="80985" y="28145"/>
                </a:cubicBezTo>
                <a:cubicBezTo>
                  <a:pt x="80124" y="28094"/>
                  <a:pt x="79257" y="28083"/>
                  <a:pt x="78388" y="28083"/>
                </a:cubicBezTo>
                <a:cubicBezTo>
                  <a:pt x="77683" y="28083"/>
                  <a:pt x="76977" y="28091"/>
                  <a:pt x="76273" y="28091"/>
                </a:cubicBezTo>
                <a:cubicBezTo>
                  <a:pt x="75609" y="28091"/>
                  <a:pt x="74946" y="28084"/>
                  <a:pt x="74287" y="28058"/>
                </a:cubicBezTo>
                <a:cubicBezTo>
                  <a:pt x="73752" y="28041"/>
                  <a:pt x="73219" y="28034"/>
                  <a:pt x="72686" y="28034"/>
                </a:cubicBezTo>
                <a:cubicBezTo>
                  <a:pt x="70492" y="28034"/>
                  <a:pt x="68315" y="28154"/>
                  <a:pt x="66110" y="28189"/>
                </a:cubicBezTo>
                <a:cubicBezTo>
                  <a:pt x="66026" y="28191"/>
                  <a:pt x="65942" y="28193"/>
                  <a:pt x="65859" y="28193"/>
                </a:cubicBezTo>
                <a:cubicBezTo>
                  <a:pt x="64686" y="28193"/>
                  <a:pt x="63547" y="27928"/>
                  <a:pt x="62370" y="27928"/>
                </a:cubicBezTo>
                <a:cubicBezTo>
                  <a:pt x="59543" y="27928"/>
                  <a:pt x="56672" y="28015"/>
                  <a:pt x="53802" y="28232"/>
                </a:cubicBezTo>
                <a:cubicBezTo>
                  <a:pt x="53327" y="28271"/>
                  <a:pt x="52844" y="28283"/>
                  <a:pt x="52358" y="28283"/>
                </a:cubicBezTo>
                <a:cubicBezTo>
                  <a:pt x="51558" y="28283"/>
                  <a:pt x="50749" y="28250"/>
                  <a:pt x="49951" y="28250"/>
                </a:cubicBezTo>
                <a:cubicBezTo>
                  <a:pt x="49594" y="28250"/>
                  <a:pt x="49238" y="28257"/>
                  <a:pt x="48887" y="28276"/>
                </a:cubicBezTo>
                <a:cubicBezTo>
                  <a:pt x="48075" y="28322"/>
                  <a:pt x="47258" y="28347"/>
                  <a:pt x="46441" y="28347"/>
                </a:cubicBezTo>
                <a:cubicBezTo>
                  <a:pt x="44982" y="28347"/>
                  <a:pt x="43524" y="28269"/>
                  <a:pt x="42102" y="28102"/>
                </a:cubicBezTo>
                <a:cubicBezTo>
                  <a:pt x="40928" y="27928"/>
                  <a:pt x="39753" y="27971"/>
                  <a:pt x="38579" y="27667"/>
                </a:cubicBezTo>
                <a:cubicBezTo>
                  <a:pt x="38265" y="27594"/>
                  <a:pt x="37945" y="27569"/>
                  <a:pt x="37620" y="27569"/>
                </a:cubicBezTo>
                <a:cubicBezTo>
                  <a:pt x="36846" y="27569"/>
                  <a:pt x="36050" y="27714"/>
                  <a:pt x="35269" y="27714"/>
                </a:cubicBezTo>
                <a:cubicBezTo>
                  <a:pt x="35198" y="27714"/>
                  <a:pt x="35127" y="27713"/>
                  <a:pt x="35056" y="27710"/>
                </a:cubicBezTo>
                <a:cubicBezTo>
                  <a:pt x="33577" y="27667"/>
                  <a:pt x="32099" y="27449"/>
                  <a:pt x="30620" y="27449"/>
                </a:cubicBezTo>
                <a:cubicBezTo>
                  <a:pt x="30283" y="27460"/>
                  <a:pt x="29943" y="27465"/>
                  <a:pt x="29602" y="27465"/>
                </a:cubicBezTo>
                <a:cubicBezTo>
                  <a:pt x="28579" y="27465"/>
                  <a:pt x="27543" y="27417"/>
                  <a:pt x="26532" y="27319"/>
                </a:cubicBezTo>
                <a:cubicBezTo>
                  <a:pt x="26010" y="27241"/>
                  <a:pt x="25492" y="27213"/>
                  <a:pt x="24977" y="27213"/>
                </a:cubicBezTo>
                <a:cubicBezTo>
                  <a:pt x="23639" y="27213"/>
                  <a:pt x="22320" y="27402"/>
                  <a:pt x="20995" y="27402"/>
                </a:cubicBezTo>
                <a:cubicBezTo>
                  <a:pt x="20537" y="27402"/>
                  <a:pt x="20077" y="27380"/>
                  <a:pt x="19616" y="27319"/>
                </a:cubicBezTo>
                <a:cubicBezTo>
                  <a:pt x="19355" y="27280"/>
                  <a:pt x="19092" y="27265"/>
                  <a:pt x="18827" y="27265"/>
                </a:cubicBezTo>
                <a:cubicBezTo>
                  <a:pt x="17901" y="27265"/>
                  <a:pt x="16953" y="27449"/>
                  <a:pt x="16006" y="27449"/>
                </a:cubicBezTo>
                <a:cubicBezTo>
                  <a:pt x="14354" y="27449"/>
                  <a:pt x="12744" y="27319"/>
                  <a:pt x="11092" y="27145"/>
                </a:cubicBezTo>
                <a:cubicBezTo>
                  <a:pt x="9743" y="26884"/>
                  <a:pt x="8352" y="27014"/>
                  <a:pt x="6960" y="26710"/>
                </a:cubicBezTo>
                <a:cubicBezTo>
                  <a:pt x="5220" y="26362"/>
                  <a:pt x="3393" y="25927"/>
                  <a:pt x="2480" y="24274"/>
                </a:cubicBezTo>
                <a:cubicBezTo>
                  <a:pt x="1741" y="22795"/>
                  <a:pt x="1349" y="21230"/>
                  <a:pt x="1349" y="19620"/>
                </a:cubicBezTo>
                <a:cubicBezTo>
                  <a:pt x="1262" y="16358"/>
                  <a:pt x="1175" y="13140"/>
                  <a:pt x="1349" y="9921"/>
                </a:cubicBezTo>
                <a:cubicBezTo>
                  <a:pt x="1436" y="8182"/>
                  <a:pt x="1480" y="6225"/>
                  <a:pt x="2828" y="4833"/>
                </a:cubicBezTo>
                <a:cubicBezTo>
                  <a:pt x="3959" y="3745"/>
                  <a:pt x="5394" y="2963"/>
                  <a:pt x="6960" y="2658"/>
                </a:cubicBezTo>
                <a:cubicBezTo>
                  <a:pt x="7212" y="2606"/>
                  <a:pt x="7467" y="2586"/>
                  <a:pt x="7723" y="2586"/>
                </a:cubicBezTo>
                <a:cubicBezTo>
                  <a:pt x="8461" y="2586"/>
                  <a:pt x="9205" y="2749"/>
                  <a:pt x="9910" y="2749"/>
                </a:cubicBezTo>
                <a:cubicBezTo>
                  <a:pt x="9971" y="2749"/>
                  <a:pt x="10031" y="2748"/>
                  <a:pt x="10091" y="2745"/>
                </a:cubicBezTo>
                <a:cubicBezTo>
                  <a:pt x="11631" y="2670"/>
                  <a:pt x="13170" y="2562"/>
                  <a:pt x="14738" y="2562"/>
                </a:cubicBezTo>
                <a:cubicBezTo>
                  <a:pt x="14986" y="2562"/>
                  <a:pt x="15235" y="2565"/>
                  <a:pt x="15484" y="2571"/>
                </a:cubicBezTo>
                <a:cubicBezTo>
                  <a:pt x="16412" y="2571"/>
                  <a:pt x="17359" y="2610"/>
                  <a:pt x="18313" y="2610"/>
                </a:cubicBezTo>
                <a:cubicBezTo>
                  <a:pt x="18790" y="2610"/>
                  <a:pt x="19268" y="2600"/>
                  <a:pt x="19747" y="2571"/>
                </a:cubicBezTo>
                <a:cubicBezTo>
                  <a:pt x="21617" y="2441"/>
                  <a:pt x="23487" y="2441"/>
                  <a:pt x="25357" y="2310"/>
                </a:cubicBezTo>
                <a:cubicBezTo>
                  <a:pt x="25720" y="2281"/>
                  <a:pt x="26092" y="2276"/>
                  <a:pt x="26466" y="2276"/>
                </a:cubicBezTo>
                <a:cubicBezTo>
                  <a:pt x="26652" y="2276"/>
                  <a:pt x="26840" y="2278"/>
                  <a:pt x="27026" y="2278"/>
                </a:cubicBezTo>
                <a:cubicBezTo>
                  <a:pt x="27586" y="2278"/>
                  <a:pt x="28141" y="2267"/>
                  <a:pt x="28663" y="2180"/>
                </a:cubicBezTo>
                <a:cubicBezTo>
                  <a:pt x="29427" y="2074"/>
                  <a:pt x="30190" y="2017"/>
                  <a:pt x="30954" y="2017"/>
                </a:cubicBezTo>
                <a:cubicBezTo>
                  <a:pt x="31452" y="2017"/>
                  <a:pt x="31949" y="2041"/>
                  <a:pt x="32447" y="2093"/>
                </a:cubicBezTo>
                <a:cubicBezTo>
                  <a:pt x="32580" y="2103"/>
                  <a:pt x="32714" y="2107"/>
                  <a:pt x="32848" y="2107"/>
                </a:cubicBezTo>
                <a:cubicBezTo>
                  <a:pt x="33451" y="2107"/>
                  <a:pt x="34057" y="2022"/>
                  <a:pt x="34679" y="2022"/>
                </a:cubicBezTo>
                <a:cubicBezTo>
                  <a:pt x="35087" y="2022"/>
                  <a:pt x="35501" y="2058"/>
                  <a:pt x="35926" y="2180"/>
                </a:cubicBezTo>
                <a:cubicBezTo>
                  <a:pt x="36139" y="2241"/>
                  <a:pt x="36362" y="2264"/>
                  <a:pt x="36591" y="2264"/>
                </a:cubicBezTo>
                <a:cubicBezTo>
                  <a:pt x="37293" y="2264"/>
                  <a:pt x="38048" y="2046"/>
                  <a:pt x="38744" y="2046"/>
                </a:cubicBezTo>
                <a:cubicBezTo>
                  <a:pt x="38791" y="2046"/>
                  <a:pt x="38837" y="2047"/>
                  <a:pt x="38884" y="2049"/>
                </a:cubicBezTo>
                <a:cubicBezTo>
                  <a:pt x="39335" y="2064"/>
                  <a:pt x="39786" y="2070"/>
                  <a:pt x="40236" y="2070"/>
                </a:cubicBezTo>
                <a:cubicBezTo>
                  <a:pt x="41720" y="2070"/>
                  <a:pt x="43194" y="2006"/>
                  <a:pt x="44676" y="2006"/>
                </a:cubicBezTo>
                <a:cubicBezTo>
                  <a:pt x="45295" y="2006"/>
                  <a:pt x="45916" y="2018"/>
                  <a:pt x="46538" y="2049"/>
                </a:cubicBezTo>
                <a:cubicBezTo>
                  <a:pt x="47278" y="2078"/>
                  <a:pt x="48022" y="2088"/>
                  <a:pt x="48769" y="2088"/>
                </a:cubicBezTo>
                <a:cubicBezTo>
                  <a:pt x="50264" y="2088"/>
                  <a:pt x="51772" y="2049"/>
                  <a:pt x="53280" y="2049"/>
                </a:cubicBezTo>
                <a:cubicBezTo>
                  <a:pt x="56063" y="2049"/>
                  <a:pt x="58847" y="1701"/>
                  <a:pt x="61630" y="1658"/>
                </a:cubicBezTo>
                <a:cubicBezTo>
                  <a:pt x="63718" y="1614"/>
                  <a:pt x="65806" y="1397"/>
                  <a:pt x="67850" y="1266"/>
                </a:cubicBezTo>
                <a:cubicBezTo>
                  <a:pt x="68393" y="1230"/>
                  <a:pt x="68937" y="1216"/>
                  <a:pt x="69480" y="1216"/>
                </a:cubicBezTo>
                <a:close/>
                <a:moveTo>
                  <a:pt x="76207" y="0"/>
                </a:moveTo>
                <a:cubicBezTo>
                  <a:pt x="75248" y="0"/>
                  <a:pt x="74289" y="17"/>
                  <a:pt x="73330" y="48"/>
                </a:cubicBezTo>
                <a:cubicBezTo>
                  <a:pt x="69633" y="135"/>
                  <a:pt x="65936" y="222"/>
                  <a:pt x="62239" y="396"/>
                </a:cubicBezTo>
                <a:cubicBezTo>
                  <a:pt x="59659" y="478"/>
                  <a:pt x="57041" y="792"/>
                  <a:pt x="54420" y="792"/>
                </a:cubicBezTo>
                <a:cubicBezTo>
                  <a:pt x="54257" y="792"/>
                  <a:pt x="54095" y="790"/>
                  <a:pt x="53932" y="788"/>
                </a:cubicBezTo>
                <a:cubicBezTo>
                  <a:pt x="53280" y="773"/>
                  <a:pt x="52637" y="769"/>
                  <a:pt x="51999" y="769"/>
                </a:cubicBezTo>
                <a:cubicBezTo>
                  <a:pt x="50723" y="769"/>
                  <a:pt x="49467" y="788"/>
                  <a:pt x="48191" y="788"/>
                </a:cubicBezTo>
                <a:cubicBezTo>
                  <a:pt x="46393" y="788"/>
                  <a:pt x="44596" y="769"/>
                  <a:pt x="42811" y="769"/>
                </a:cubicBezTo>
                <a:cubicBezTo>
                  <a:pt x="41918" y="769"/>
                  <a:pt x="41029" y="773"/>
                  <a:pt x="40145" y="788"/>
                </a:cubicBezTo>
                <a:cubicBezTo>
                  <a:pt x="38695" y="788"/>
                  <a:pt x="37245" y="730"/>
                  <a:pt x="35796" y="730"/>
                </a:cubicBezTo>
                <a:cubicBezTo>
                  <a:pt x="35071" y="730"/>
                  <a:pt x="34346" y="744"/>
                  <a:pt x="33621" y="788"/>
                </a:cubicBezTo>
                <a:cubicBezTo>
                  <a:pt x="33410" y="793"/>
                  <a:pt x="33199" y="795"/>
                  <a:pt x="32987" y="795"/>
                </a:cubicBezTo>
                <a:cubicBezTo>
                  <a:pt x="32032" y="795"/>
                  <a:pt x="31065" y="752"/>
                  <a:pt x="30095" y="752"/>
                </a:cubicBezTo>
                <a:cubicBezTo>
                  <a:pt x="29459" y="752"/>
                  <a:pt x="28822" y="771"/>
                  <a:pt x="28184" y="831"/>
                </a:cubicBezTo>
                <a:cubicBezTo>
                  <a:pt x="26372" y="1013"/>
                  <a:pt x="24530" y="1103"/>
                  <a:pt x="22707" y="1103"/>
                </a:cubicBezTo>
                <a:cubicBezTo>
                  <a:pt x="22343" y="1103"/>
                  <a:pt x="21979" y="1100"/>
                  <a:pt x="21617" y="1092"/>
                </a:cubicBezTo>
                <a:cubicBezTo>
                  <a:pt x="20051" y="1092"/>
                  <a:pt x="18485" y="1179"/>
                  <a:pt x="16920" y="1179"/>
                </a:cubicBezTo>
                <a:cubicBezTo>
                  <a:pt x="16394" y="1195"/>
                  <a:pt x="15869" y="1205"/>
                  <a:pt x="15346" y="1205"/>
                </a:cubicBezTo>
                <a:cubicBezTo>
                  <a:pt x="14440" y="1205"/>
                  <a:pt x="13540" y="1175"/>
                  <a:pt x="12657" y="1092"/>
                </a:cubicBezTo>
                <a:cubicBezTo>
                  <a:pt x="12092" y="1049"/>
                  <a:pt x="11527" y="1027"/>
                  <a:pt x="10967" y="1027"/>
                </a:cubicBezTo>
                <a:cubicBezTo>
                  <a:pt x="10407" y="1027"/>
                  <a:pt x="9852" y="1049"/>
                  <a:pt x="9308" y="1092"/>
                </a:cubicBezTo>
                <a:cubicBezTo>
                  <a:pt x="8265" y="1223"/>
                  <a:pt x="7090" y="1179"/>
                  <a:pt x="6090" y="1614"/>
                </a:cubicBezTo>
                <a:cubicBezTo>
                  <a:pt x="5090" y="2049"/>
                  <a:pt x="4089" y="2528"/>
                  <a:pt x="3045" y="2876"/>
                </a:cubicBezTo>
                <a:cubicBezTo>
                  <a:pt x="2002" y="3223"/>
                  <a:pt x="1175" y="4093"/>
                  <a:pt x="958" y="5181"/>
                </a:cubicBezTo>
                <a:cubicBezTo>
                  <a:pt x="305" y="7747"/>
                  <a:pt x="1" y="10400"/>
                  <a:pt x="88" y="13053"/>
                </a:cubicBezTo>
                <a:cubicBezTo>
                  <a:pt x="175" y="16054"/>
                  <a:pt x="218" y="19098"/>
                  <a:pt x="479" y="22100"/>
                </a:cubicBezTo>
                <a:cubicBezTo>
                  <a:pt x="740" y="25014"/>
                  <a:pt x="3741" y="27884"/>
                  <a:pt x="6742" y="27971"/>
                </a:cubicBezTo>
                <a:cubicBezTo>
                  <a:pt x="9134" y="28015"/>
                  <a:pt x="11440" y="28406"/>
                  <a:pt x="13788" y="28493"/>
                </a:cubicBezTo>
                <a:cubicBezTo>
                  <a:pt x="14945" y="28557"/>
                  <a:pt x="16096" y="28574"/>
                  <a:pt x="17243" y="28574"/>
                </a:cubicBezTo>
                <a:cubicBezTo>
                  <a:pt x="18498" y="28574"/>
                  <a:pt x="19748" y="28554"/>
                  <a:pt x="20996" y="28554"/>
                </a:cubicBezTo>
                <a:cubicBezTo>
                  <a:pt x="21697" y="28554"/>
                  <a:pt x="22396" y="28560"/>
                  <a:pt x="23096" y="28580"/>
                </a:cubicBezTo>
                <a:cubicBezTo>
                  <a:pt x="25792" y="28623"/>
                  <a:pt x="28489" y="28797"/>
                  <a:pt x="31142" y="28841"/>
                </a:cubicBezTo>
                <a:cubicBezTo>
                  <a:pt x="34160" y="28880"/>
                  <a:pt x="37178" y="29159"/>
                  <a:pt x="40196" y="29159"/>
                </a:cubicBezTo>
                <a:cubicBezTo>
                  <a:pt x="40571" y="29159"/>
                  <a:pt x="40945" y="29155"/>
                  <a:pt x="41319" y="29145"/>
                </a:cubicBezTo>
                <a:cubicBezTo>
                  <a:pt x="41509" y="29139"/>
                  <a:pt x="41698" y="29136"/>
                  <a:pt x="41886" y="29136"/>
                </a:cubicBezTo>
                <a:cubicBezTo>
                  <a:pt x="44339" y="29136"/>
                  <a:pt x="46725" y="29624"/>
                  <a:pt x="49148" y="29624"/>
                </a:cubicBezTo>
                <a:cubicBezTo>
                  <a:pt x="52062" y="29624"/>
                  <a:pt x="54933" y="29276"/>
                  <a:pt x="57847" y="29189"/>
                </a:cubicBezTo>
                <a:cubicBezTo>
                  <a:pt x="59086" y="29114"/>
                  <a:pt x="60357" y="29006"/>
                  <a:pt x="61605" y="29006"/>
                </a:cubicBezTo>
                <a:cubicBezTo>
                  <a:pt x="61803" y="29006"/>
                  <a:pt x="62000" y="29009"/>
                  <a:pt x="62196" y="29015"/>
                </a:cubicBezTo>
                <a:cubicBezTo>
                  <a:pt x="63153" y="29015"/>
                  <a:pt x="64110" y="29493"/>
                  <a:pt x="65110" y="29493"/>
                </a:cubicBezTo>
                <a:cubicBezTo>
                  <a:pt x="65395" y="29499"/>
                  <a:pt x="65682" y="29502"/>
                  <a:pt x="65969" y="29502"/>
                </a:cubicBezTo>
                <a:cubicBezTo>
                  <a:pt x="67737" y="29502"/>
                  <a:pt x="69533" y="29400"/>
                  <a:pt x="71329" y="29363"/>
                </a:cubicBezTo>
                <a:cubicBezTo>
                  <a:pt x="72526" y="29330"/>
                  <a:pt x="73722" y="29315"/>
                  <a:pt x="74918" y="29315"/>
                </a:cubicBezTo>
                <a:cubicBezTo>
                  <a:pt x="76853" y="29315"/>
                  <a:pt x="78789" y="29353"/>
                  <a:pt x="80724" y="29406"/>
                </a:cubicBezTo>
                <a:cubicBezTo>
                  <a:pt x="82594" y="29450"/>
                  <a:pt x="84551" y="29493"/>
                  <a:pt x="86465" y="29754"/>
                </a:cubicBezTo>
                <a:cubicBezTo>
                  <a:pt x="86556" y="29767"/>
                  <a:pt x="86649" y="29772"/>
                  <a:pt x="86743" y="29772"/>
                </a:cubicBezTo>
                <a:cubicBezTo>
                  <a:pt x="86920" y="29772"/>
                  <a:pt x="87100" y="29757"/>
                  <a:pt x="87276" y="29757"/>
                </a:cubicBezTo>
                <a:cubicBezTo>
                  <a:pt x="87633" y="29757"/>
                  <a:pt x="87976" y="29818"/>
                  <a:pt x="88248" y="30189"/>
                </a:cubicBezTo>
                <a:cubicBezTo>
                  <a:pt x="88588" y="29883"/>
                  <a:pt x="88948" y="29797"/>
                  <a:pt x="89317" y="29797"/>
                </a:cubicBezTo>
                <a:cubicBezTo>
                  <a:pt x="89802" y="29797"/>
                  <a:pt x="90303" y="29946"/>
                  <a:pt x="90797" y="29946"/>
                </a:cubicBezTo>
                <a:cubicBezTo>
                  <a:pt x="90890" y="29946"/>
                  <a:pt x="90983" y="29941"/>
                  <a:pt x="91075" y="29928"/>
                </a:cubicBezTo>
                <a:cubicBezTo>
                  <a:pt x="91427" y="29888"/>
                  <a:pt x="91783" y="29877"/>
                  <a:pt x="92139" y="29877"/>
                </a:cubicBezTo>
                <a:cubicBezTo>
                  <a:pt x="92572" y="29877"/>
                  <a:pt x="93005" y="29893"/>
                  <a:pt x="93432" y="29893"/>
                </a:cubicBezTo>
                <a:cubicBezTo>
                  <a:pt x="93783" y="29893"/>
                  <a:pt x="94130" y="29882"/>
                  <a:pt x="94468" y="29841"/>
                </a:cubicBezTo>
                <a:cubicBezTo>
                  <a:pt x="95212" y="29765"/>
                  <a:pt x="95956" y="29748"/>
                  <a:pt x="96702" y="29748"/>
                </a:cubicBezTo>
                <a:cubicBezTo>
                  <a:pt x="97347" y="29748"/>
                  <a:pt x="97992" y="29761"/>
                  <a:pt x="98640" y="29761"/>
                </a:cubicBezTo>
                <a:cubicBezTo>
                  <a:pt x="99391" y="29761"/>
                  <a:pt x="100145" y="29743"/>
                  <a:pt x="100905" y="29667"/>
                </a:cubicBezTo>
                <a:cubicBezTo>
                  <a:pt x="101276" y="29616"/>
                  <a:pt x="101648" y="29599"/>
                  <a:pt x="102020" y="29599"/>
                </a:cubicBezTo>
                <a:cubicBezTo>
                  <a:pt x="102793" y="29599"/>
                  <a:pt x="103571" y="29673"/>
                  <a:pt x="104363" y="29673"/>
                </a:cubicBezTo>
                <a:cubicBezTo>
                  <a:pt x="104486" y="29673"/>
                  <a:pt x="104609" y="29671"/>
                  <a:pt x="104732" y="29667"/>
                </a:cubicBezTo>
                <a:cubicBezTo>
                  <a:pt x="107204" y="29500"/>
                  <a:pt x="109675" y="28969"/>
                  <a:pt x="112186" y="28969"/>
                </a:cubicBezTo>
                <a:cubicBezTo>
                  <a:pt x="112282" y="28969"/>
                  <a:pt x="112378" y="28970"/>
                  <a:pt x="112474" y="28971"/>
                </a:cubicBezTo>
                <a:cubicBezTo>
                  <a:pt x="114822" y="29058"/>
                  <a:pt x="117171" y="29276"/>
                  <a:pt x="119520" y="29276"/>
                </a:cubicBezTo>
                <a:cubicBezTo>
                  <a:pt x="119720" y="29284"/>
                  <a:pt x="119922" y="29287"/>
                  <a:pt x="120124" y="29287"/>
                </a:cubicBezTo>
                <a:cubicBezTo>
                  <a:pt x="121065" y="29287"/>
                  <a:pt x="122025" y="29209"/>
                  <a:pt x="122956" y="29102"/>
                </a:cubicBezTo>
                <a:cubicBezTo>
                  <a:pt x="124859" y="28846"/>
                  <a:pt x="126763" y="28743"/>
                  <a:pt x="128666" y="28743"/>
                </a:cubicBezTo>
                <a:cubicBezTo>
                  <a:pt x="129024" y="28743"/>
                  <a:pt x="129382" y="28747"/>
                  <a:pt x="129741" y="28754"/>
                </a:cubicBezTo>
                <a:cubicBezTo>
                  <a:pt x="130018" y="28744"/>
                  <a:pt x="130295" y="28738"/>
                  <a:pt x="130572" y="28738"/>
                </a:cubicBezTo>
                <a:cubicBezTo>
                  <a:pt x="131469" y="28738"/>
                  <a:pt x="132366" y="28795"/>
                  <a:pt x="133263" y="28928"/>
                </a:cubicBezTo>
                <a:cubicBezTo>
                  <a:pt x="134020" y="29094"/>
                  <a:pt x="134800" y="29151"/>
                  <a:pt x="135587" y="29151"/>
                </a:cubicBezTo>
                <a:cubicBezTo>
                  <a:pt x="136655" y="29151"/>
                  <a:pt x="137735" y="29047"/>
                  <a:pt x="138787" y="28971"/>
                </a:cubicBezTo>
                <a:cubicBezTo>
                  <a:pt x="139574" y="28935"/>
                  <a:pt x="140362" y="28922"/>
                  <a:pt x="141148" y="28922"/>
                </a:cubicBezTo>
                <a:cubicBezTo>
                  <a:pt x="142819" y="28922"/>
                  <a:pt x="144485" y="28979"/>
                  <a:pt x="146137" y="28979"/>
                </a:cubicBezTo>
                <a:cubicBezTo>
                  <a:pt x="146457" y="28979"/>
                  <a:pt x="146776" y="28976"/>
                  <a:pt x="147094" y="28971"/>
                </a:cubicBezTo>
                <a:cubicBezTo>
                  <a:pt x="149269" y="28928"/>
                  <a:pt x="151444" y="28754"/>
                  <a:pt x="153618" y="28667"/>
                </a:cubicBezTo>
                <a:cubicBezTo>
                  <a:pt x="153823" y="28661"/>
                  <a:pt x="154027" y="28658"/>
                  <a:pt x="154231" y="28658"/>
                </a:cubicBezTo>
                <a:cubicBezTo>
                  <a:pt x="155452" y="28658"/>
                  <a:pt x="156650" y="28754"/>
                  <a:pt x="157881" y="28754"/>
                </a:cubicBezTo>
                <a:cubicBezTo>
                  <a:pt x="159064" y="28754"/>
                  <a:pt x="160247" y="28977"/>
                  <a:pt x="161407" y="28977"/>
                </a:cubicBezTo>
                <a:cubicBezTo>
                  <a:pt x="161697" y="28977"/>
                  <a:pt x="161986" y="28963"/>
                  <a:pt x="162273" y="28928"/>
                </a:cubicBezTo>
                <a:cubicBezTo>
                  <a:pt x="163856" y="28715"/>
                  <a:pt x="165418" y="28608"/>
                  <a:pt x="166989" y="28608"/>
                </a:cubicBezTo>
                <a:cubicBezTo>
                  <a:pt x="167662" y="28608"/>
                  <a:pt x="168336" y="28628"/>
                  <a:pt x="169015" y="28667"/>
                </a:cubicBezTo>
                <a:cubicBezTo>
                  <a:pt x="169658" y="28704"/>
                  <a:pt x="170301" y="28717"/>
                  <a:pt x="170945" y="28717"/>
                </a:cubicBezTo>
                <a:cubicBezTo>
                  <a:pt x="171824" y="28717"/>
                  <a:pt x="172703" y="28692"/>
                  <a:pt x="173581" y="28667"/>
                </a:cubicBezTo>
                <a:cubicBezTo>
                  <a:pt x="174500" y="28667"/>
                  <a:pt x="175298" y="28186"/>
                  <a:pt x="176092" y="28186"/>
                </a:cubicBezTo>
                <a:cubicBezTo>
                  <a:pt x="176125" y="28186"/>
                  <a:pt x="176158" y="28187"/>
                  <a:pt x="176191" y="28189"/>
                </a:cubicBezTo>
                <a:cubicBezTo>
                  <a:pt x="177583" y="28232"/>
                  <a:pt x="178931" y="28319"/>
                  <a:pt x="180323" y="28319"/>
                </a:cubicBezTo>
                <a:cubicBezTo>
                  <a:pt x="180821" y="28295"/>
                  <a:pt x="181319" y="28284"/>
                  <a:pt x="181818" y="28284"/>
                </a:cubicBezTo>
                <a:cubicBezTo>
                  <a:pt x="183105" y="28284"/>
                  <a:pt x="184399" y="28355"/>
                  <a:pt x="185716" y="28450"/>
                </a:cubicBezTo>
                <a:cubicBezTo>
                  <a:pt x="186564" y="28541"/>
                  <a:pt x="187415" y="28576"/>
                  <a:pt x="188269" y="28576"/>
                </a:cubicBezTo>
                <a:cubicBezTo>
                  <a:pt x="190654" y="28576"/>
                  <a:pt x="193056" y="28308"/>
                  <a:pt x="195458" y="28276"/>
                </a:cubicBezTo>
                <a:cubicBezTo>
                  <a:pt x="195650" y="28288"/>
                  <a:pt x="195837" y="28294"/>
                  <a:pt x="196023" y="28294"/>
                </a:cubicBezTo>
                <a:cubicBezTo>
                  <a:pt x="196471" y="28294"/>
                  <a:pt x="196911" y="28263"/>
                  <a:pt x="197372" y="28232"/>
                </a:cubicBezTo>
                <a:cubicBezTo>
                  <a:pt x="198068" y="28167"/>
                  <a:pt x="198753" y="28134"/>
                  <a:pt x="199433" y="28134"/>
                </a:cubicBezTo>
                <a:cubicBezTo>
                  <a:pt x="200112" y="28134"/>
                  <a:pt x="200786" y="28167"/>
                  <a:pt x="201460" y="28232"/>
                </a:cubicBezTo>
                <a:cubicBezTo>
                  <a:pt x="202722" y="28319"/>
                  <a:pt x="203983" y="28406"/>
                  <a:pt x="205244" y="28450"/>
                </a:cubicBezTo>
                <a:cubicBezTo>
                  <a:pt x="206158" y="28450"/>
                  <a:pt x="207071" y="28319"/>
                  <a:pt x="208028" y="28319"/>
                </a:cubicBezTo>
                <a:cubicBezTo>
                  <a:pt x="209594" y="28363"/>
                  <a:pt x="211116" y="28450"/>
                  <a:pt x="212682" y="28537"/>
                </a:cubicBezTo>
                <a:cubicBezTo>
                  <a:pt x="213020" y="28548"/>
                  <a:pt x="213354" y="28554"/>
                  <a:pt x="213687" y="28554"/>
                </a:cubicBezTo>
                <a:cubicBezTo>
                  <a:pt x="214596" y="28554"/>
                  <a:pt x="215487" y="28513"/>
                  <a:pt x="216379" y="28450"/>
                </a:cubicBezTo>
                <a:cubicBezTo>
                  <a:pt x="216424" y="28448"/>
                  <a:pt x="216469" y="28447"/>
                  <a:pt x="216515" y="28447"/>
                </a:cubicBezTo>
                <a:cubicBezTo>
                  <a:pt x="217517" y="28447"/>
                  <a:pt x="218557" y="28884"/>
                  <a:pt x="219597" y="28884"/>
                </a:cubicBezTo>
                <a:cubicBezTo>
                  <a:pt x="221989" y="28841"/>
                  <a:pt x="224381" y="28580"/>
                  <a:pt x="226773" y="28580"/>
                </a:cubicBezTo>
                <a:cubicBezTo>
                  <a:pt x="227382" y="28537"/>
                  <a:pt x="227991" y="28406"/>
                  <a:pt x="228513" y="28145"/>
                </a:cubicBezTo>
                <a:cubicBezTo>
                  <a:pt x="229253" y="27797"/>
                  <a:pt x="229948" y="27362"/>
                  <a:pt x="230514" y="26797"/>
                </a:cubicBezTo>
                <a:cubicBezTo>
                  <a:pt x="232210" y="25492"/>
                  <a:pt x="232428" y="23622"/>
                  <a:pt x="232819" y="21752"/>
                </a:cubicBezTo>
                <a:cubicBezTo>
                  <a:pt x="233080" y="20099"/>
                  <a:pt x="233210" y="18446"/>
                  <a:pt x="233254" y="16750"/>
                </a:cubicBezTo>
                <a:cubicBezTo>
                  <a:pt x="233297" y="15489"/>
                  <a:pt x="233036" y="14271"/>
                  <a:pt x="233036" y="13009"/>
                </a:cubicBezTo>
                <a:cubicBezTo>
                  <a:pt x="232993" y="12009"/>
                  <a:pt x="232732" y="10835"/>
                  <a:pt x="232775" y="9965"/>
                </a:cubicBezTo>
                <a:cubicBezTo>
                  <a:pt x="232906" y="8312"/>
                  <a:pt x="232428" y="6964"/>
                  <a:pt x="231949" y="5529"/>
                </a:cubicBezTo>
                <a:cubicBezTo>
                  <a:pt x="231149" y="3254"/>
                  <a:pt x="228473" y="1347"/>
                  <a:pt x="226092" y="1347"/>
                </a:cubicBezTo>
                <a:cubicBezTo>
                  <a:pt x="226015" y="1347"/>
                  <a:pt x="225937" y="1349"/>
                  <a:pt x="225860" y="1353"/>
                </a:cubicBezTo>
                <a:cubicBezTo>
                  <a:pt x="225779" y="1357"/>
                  <a:pt x="225699" y="1358"/>
                  <a:pt x="225618" y="1358"/>
                </a:cubicBezTo>
                <a:cubicBezTo>
                  <a:pt x="224741" y="1358"/>
                  <a:pt x="223891" y="1174"/>
                  <a:pt x="223014" y="1174"/>
                </a:cubicBezTo>
                <a:cubicBezTo>
                  <a:pt x="222933" y="1174"/>
                  <a:pt x="222853" y="1176"/>
                  <a:pt x="222772" y="1179"/>
                </a:cubicBezTo>
                <a:cubicBezTo>
                  <a:pt x="222392" y="1215"/>
                  <a:pt x="222013" y="1228"/>
                  <a:pt x="221633" y="1228"/>
                </a:cubicBezTo>
                <a:cubicBezTo>
                  <a:pt x="220621" y="1228"/>
                  <a:pt x="219609" y="1136"/>
                  <a:pt x="218597" y="1136"/>
                </a:cubicBezTo>
                <a:cubicBezTo>
                  <a:pt x="217233" y="1162"/>
                  <a:pt x="215885" y="1233"/>
                  <a:pt x="214533" y="1233"/>
                </a:cubicBezTo>
                <a:cubicBezTo>
                  <a:pt x="213601" y="1233"/>
                  <a:pt x="212666" y="1199"/>
                  <a:pt x="211725" y="1092"/>
                </a:cubicBezTo>
                <a:cubicBezTo>
                  <a:pt x="210855" y="918"/>
                  <a:pt x="209942" y="788"/>
                  <a:pt x="209072" y="701"/>
                </a:cubicBezTo>
                <a:cubicBezTo>
                  <a:pt x="208071" y="701"/>
                  <a:pt x="207071" y="1049"/>
                  <a:pt x="206071" y="1049"/>
                </a:cubicBezTo>
                <a:cubicBezTo>
                  <a:pt x="205540" y="1058"/>
                  <a:pt x="205010" y="1061"/>
                  <a:pt x="204479" y="1061"/>
                </a:cubicBezTo>
                <a:cubicBezTo>
                  <a:pt x="202358" y="1061"/>
                  <a:pt x="200243" y="1005"/>
                  <a:pt x="198155" y="1005"/>
                </a:cubicBezTo>
                <a:cubicBezTo>
                  <a:pt x="196328" y="1005"/>
                  <a:pt x="194502" y="962"/>
                  <a:pt x="192718" y="962"/>
                </a:cubicBezTo>
                <a:cubicBezTo>
                  <a:pt x="191066" y="962"/>
                  <a:pt x="189500" y="1049"/>
                  <a:pt x="187847" y="1136"/>
                </a:cubicBezTo>
                <a:cubicBezTo>
                  <a:pt x="186999" y="1179"/>
                  <a:pt x="186151" y="1201"/>
                  <a:pt x="185303" y="1201"/>
                </a:cubicBezTo>
                <a:cubicBezTo>
                  <a:pt x="184455" y="1201"/>
                  <a:pt x="183607" y="1179"/>
                  <a:pt x="182759" y="1136"/>
                </a:cubicBezTo>
                <a:cubicBezTo>
                  <a:pt x="181950" y="1013"/>
                  <a:pt x="181141" y="960"/>
                  <a:pt x="180332" y="960"/>
                </a:cubicBezTo>
                <a:cubicBezTo>
                  <a:pt x="179706" y="960"/>
                  <a:pt x="179079" y="992"/>
                  <a:pt x="178453" y="1049"/>
                </a:cubicBezTo>
                <a:cubicBezTo>
                  <a:pt x="177061" y="1223"/>
                  <a:pt x="175626" y="1353"/>
                  <a:pt x="174234" y="1353"/>
                </a:cubicBezTo>
                <a:cubicBezTo>
                  <a:pt x="172973" y="1353"/>
                  <a:pt x="171755" y="1353"/>
                  <a:pt x="170493" y="1266"/>
                </a:cubicBezTo>
                <a:cubicBezTo>
                  <a:pt x="168232" y="1049"/>
                  <a:pt x="165883" y="1092"/>
                  <a:pt x="163622" y="1005"/>
                </a:cubicBezTo>
                <a:cubicBezTo>
                  <a:pt x="163208" y="980"/>
                  <a:pt x="162798" y="973"/>
                  <a:pt x="162390" y="973"/>
                </a:cubicBezTo>
                <a:cubicBezTo>
                  <a:pt x="161958" y="973"/>
                  <a:pt x="161527" y="980"/>
                  <a:pt x="161095" y="980"/>
                </a:cubicBezTo>
                <a:cubicBezTo>
                  <a:pt x="160563" y="980"/>
                  <a:pt x="160030" y="969"/>
                  <a:pt x="159490" y="918"/>
                </a:cubicBezTo>
                <a:cubicBezTo>
                  <a:pt x="158877" y="900"/>
                  <a:pt x="158265" y="890"/>
                  <a:pt x="157652" y="890"/>
                </a:cubicBezTo>
                <a:cubicBezTo>
                  <a:pt x="156786" y="890"/>
                  <a:pt x="155920" y="911"/>
                  <a:pt x="155053" y="962"/>
                </a:cubicBezTo>
                <a:cubicBezTo>
                  <a:pt x="153792" y="962"/>
                  <a:pt x="152574" y="1005"/>
                  <a:pt x="151313" y="1049"/>
                </a:cubicBezTo>
                <a:cubicBezTo>
                  <a:pt x="148660" y="1179"/>
                  <a:pt x="145963" y="1223"/>
                  <a:pt x="143310" y="1353"/>
                </a:cubicBezTo>
                <a:cubicBezTo>
                  <a:pt x="143119" y="1368"/>
                  <a:pt x="142926" y="1374"/>
                  <a:pt x="142732" y="1374"/>
                </a:cubicBezTo>
                <a:cubicBezTo>
                  <a:pt x="141888" y="1374"/>
                  <a:pt x="141029" y="1260"/>
                  <a:pt x="140190" y="1260"/>
                </a:cubicBezTo>
                <a:cubicBezTo>
                  <a:pt x="140084" y="1260"/>
                  <a:pt x="139979" y="1262"/>
                  <a:pt x="139874" y="1266"/>
                </a:cubicBezTo>
                <a:cubicBezTo>
                  <a:pt x="139341" y="1287"/>
                  <a:pt x="138805" y="1296"/>
                  <a:pt x="138268" y="1296"/>
                </a:cubicBezTo>
                <a:cubicBezTo>
                  <a:pt x="136571" y="1296"/>
                  <a:pt x="134861" y="1212"/>
                  <a:pt x="133176" y="1179"/>
                </a:cubicBezTo>
                <a:cubicBezTo>
                  <a:pt x="133028" y="1177"/>
                  <a:pt x="132879" y="1176"/>
                  <a:pt x="132731" y="1176"/>
                </a:cubicBezTo>
                <a:cubicBezTo>
                  <a:pt x="130999" y="1176"/>
                  <a:pt x="129267" y="1338"/>
                  <a:pt x="127518" y="1338"/>
                </a:cubicBezTo>
                <a:cubicBezTo>
                  <a:pt x="126913" y="1338"/>
                  <a:pt x="126306" y="1319"/>
                  <a:pt x="125696" y="1266"/>
                </a:cubicBezTo>
                <a:cubicBezTo>
                  <a:pt x="125174" y="1223"/>
                  <a:pt x="124652" y="1208"/>
                  <a:pt x="124132" y="1208"/>
                </a:cubicBezTo>
                <a:cubicBezTo>
                  <a:pt x="123091" y="1208"/>
                  <a:pt x="122057" y="1266"/>
                  <a:pt x="121042" y="1266"/>
                </a:cubicBezTo>
                <a:cubicBezTo>
                  <a:pt x="119215" y="1266"/>
                  <a:pt x="117345" y="1266"/>
                  <a:pt x="115518" y="1223"/>
                </a:cubicBezTo>
                <a:cubicBezTo>
                  <a:pt x="113466" y="1151"/>
                  <a:pt x="111414" y="930"/>
                  <a:pt x="109362" y="930"/>
                </a:cubicBezTo>
                <a:cubicBezTo>
                  <a:pt x="108935" y="930"/>
                  <a:pt x="108508" y="939"/>
                  <a:pt x="108081" y="962"/>
                </a:cubicBezTo>
                <a:cubicBezTo>
                  <a:pt x="107572" y="993"/>
                  <a:pt x="107062" y="1006"/>
                  <a:pt x="106553" y="1006"/>
                </a:cubicBezTo>
                <a:cubicBezTo>
                  <a:pt x="103496" y="1006"/>
                  <a:pt x="100439" y="527"/>
                  <a:pt x="97382" y="527"/>
                </a:cubicBezTo>
                <a:cubicBezTo>
                  <a:pt x="95425" y="483"/>
                  <a:pt x="93424" y="483"/>
                  <a:pt x="91467" y="483"/>
                </a:cubicBezTo>
                <a:cubicBezTo>
                  <a:pt x="90046" y="483"/>
                  <a:pt x="88625" y="599"/>
                  <a:pt x="87204" y="599"/>
                </a:cubicBezTo>
                <a:cubicBezTo>
                  <a:pt x="86494" y="599"/>
                  <a:pt x="85784" y="570"/>
                  <a:pt x="85073" y="483"/>
                </a:cubicBezTo>
                <a:cubicBezTo>
                  <a:pt x="82118" y="155"/>
                  <a:pt x="79162" y="0"/>
                  <a:pt x="7620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6" name="Google Shape;487;p23">
            <a:extLst>
              <a:ext uri="{FF2B5EF4-FFF2-40B4-BE49-F238E27FC236}">
                <a16:creationId xmlns:a16="http://schemas.microsoft.com/office/drawing/2014/main" id="{97124241-0F5F-06DF-C89F-3235B1443A32}"/>
              </a:ext>
            </a:extLst>
          </p:cNvPr>
          <p:cNvGrpSpPr/>
          <p:nvPr/>
        </p:nvGrpSpPr>
        <p:grpSpPr>
          <a:xfrm>
            <a:off x="984750" y="985804"/>
            <a:ext cx="498900" cy="404375"/>
            <a:chOff x="262850" y="0"/>
            <a:chExt cx="498900" cy="404375"/>
          </a:xfrm>
        </p:grpSpPr>
        <p:sp>
          <p:nvSpPr>
            <p:cNvPr id="107" name="Google Shape;488;p23">
              <a:extLst>
                <a:ext uri="{FF2B5EF4-FFF2-40B4-BE49-F238E27FC236}">
                  <a16:creationId xmlns:a16="http://schemas.microsoft.com/office/drawing/2014/main" id="{257D2F3A-FF03-8535-3C4E-FBBDBD7329F9}"/>
                </a:ext>
              </a:extLst>
            </p:cNvPr>
            <p:cNvSpPr/>
            <p:nvPr/>
          </p:nvSpPr>
          <p:spPr>
            <a:xfrm>
              <a:off x="262850" y="0"/>
              <a:ext cx="364275" cy="364000"/>
            </a:xfrm>
            <a:custGeom>
              <a:avLst/>
              <a:gdLst/>
              <a:ahLst/>
              <a:cxnLst/>
              <a:rect l="l" t="t" r="r" b="b"/>
              <a:pathLst>
                <a:path w="14571" h="14560" extrusionOk="0">
                  <a:moveTo>
                    <a:pt x="7485" y="1171"/>
                  </a:moveTo>
                  <a:cubicBezTo>
                    <a:pt x="8782" y="1171"/>
                    <a:pt x="9966" y="1739"/>
                    <a:pt x="11178" y="2131"/>
                  </a:cubicBezTo>
                  <a:cubicBezTo>
                    <a:pt x="11787" y="2305"/>
                    <a:pt x="12091" y="2914"/>
                    <a:pt x="12439" y="3349"/>
                  </a:cubicBezTo>
                  <a:cubicBezTo>
                    <a:pt x="13657" y="5089"/>
                    <a:pt x="13918" y="7350"/>
                    <a:pt x="13135" y="9351"/>
                  </a:cubicBezTo>
                  <a:cubicBezTo>
                    <a:pt x="12613" y="10699"/>
                    <a:pt x="11656" y="11874"/>
                    <a:pt x="10395" y="12657"/>
                  </a:cubicBezTo>
                  <a:cubicBezTo>
                    <a:pt x="9308" y="13396"/>
                    <a:pt x="8133" y="13439"/>
                    <a:pt x="7003" y="13613"/>
                  </a:cubicBezTo>
                  <a:cubicBezTo>
                    <a:pt x="6973" y="13616"/>
                    <a:pt x="6944" y="13617"/>
                    <a:pt x="6915" y="13617"/>
                  </a:cubicBezTo>
                  <a:cubicBezTo>
                    <a:pt x="6374" y="13617"/>
                    <a:pt x="5797" y="13252"/>
                    <a:pt x="5219" y="13005"/>
                  </a:cubicBezTo>
                  <a:cubicBezTo>
                    <a:pt x="4393" y="12613"/>
                    <a:pt x="3654" y="12048"/>
                    <a:pt x="3045" y="11395"/>
                  </a:cubicBezTo>
                  <a:cubicBezTo>
                    <a:pt x="2175" y="10569"/>
                    <a:pt x="1610" y="9569"/>
                    <a:pt x="1349" y="8394"/>
                  </a:cubicBezTo>
                  <a:cubicBezTo>
                    <a:pt x="1523" y="7959"/>
                    <a:pt x="1088" y="7524"/>
                    <a:pt x="1131" y="7263"/>
                  </a:cubicBezTo>
                  <a:cubicBezTo>
                    <a:pt x="1175" y="6959"/>
                    <a:pt x="1175" y="6655"/>
                    <a:pt x="1262" y="6394"/>
                  </a:cubicBezTo>
                  <a:cubicBezTo>
                    <a:pt x="1305" y="5959"/>
                    <a:pt x="1436" y="5524"/>
                    <a:pt x="1653" y="5132"/>
                  </a:cubicBezTo>
                  <a:cubicBezTo>
                    <a:pt x="2262" y="3914"/>
                    <a:pt x="3088" y="2871"/>
                    <a:pt x="4132" y="1957"/>
                  </a:cubicBezTo>
                  <a:cubicBezTo>
                    <a:pt x="4915" y="1261"/>
                    <a:pt x="5785" y="1479"/>
                    <a:pt x="6611" y="1261"/>
                  </a:cubicBezTo>
                  <a:cubicBezTo>
                    <a:pt x="6909" y="1199"/>
                    <a:pt x="7200" y="1171"/>
                    <a:pt x="7485" y="1171"/>
                  </a:cubicBezTo>
                  <a:close/>
                  <a:moveTo>
                    <a:pt x="6742" y="0"/>
                  </a:moveTo>
                  <a:cubicBezTo>
                    <a:pt x="6611" y="131"/>
                    <a:pt x="6437" y="261"/>
                    <a:pt x="6220" y="261"/>
                  </a:cubicBezTo>
                  <a:cubicBezTo>
                    <a:pt x="6096" y="248"/>
                    <a:pt x="5972" y="241"/>
                    <a:pt x="5850" y="241"/>
                  </a:cubicBezTo>
                  <a:cubicBezTo>
                    <a:pt x="4768" y="241"/>
                    <a:pt x="3752" y="750"/>
                    <a:pt x="3088" y="1609"/>
                  </a:cubicBezTo>
                  <a:cubicBezTo>
                    <a:pt x="2479" y="2349"/>
                    <a:pt x="1740" y="3001"/>
                    <a:pt x="1218" y="3784"/>
                  </a:cubicBezTo>
                  <a:cubicBezTo>
                    <a:pt x="348" y="5045"/>
                    <a:pt x="0" y="6568"/>
                    <a:pt x="131" y="8090"/>
                  </a:cubicBezTo>
                  <a:cubicBezTo>
                    <a:pt x="174" y="8481"/>
                    <a:pt x="44" y="8960"/>
                    <a:pt x="261" y="9308"/>
                  </a:cubicBezTo>
                  <a:cubicBezTo>
                    <a:pt x="740" y="10047"/>
                    <a:pt x="1001" y="10917"/>
                    <a:pt x="1523" y="11656"/>
                  </a:cubicBezTo>
                  <a:cubicBezTo>
                    <a:pt x="2653" y="13135"/>
                    <a:pt x="3828" y="14353"/>
                    <a:pt x="5828" y="14527"/>
                  </a:cubicBezTo>
                  <a:cubicBezTo>
                    <a:pt x="6089" y="14549"/>
                    <a:pt x="6361" y="14559"/>
                    <a:pt x="6633" y="14559"/>
                  </a:cubicBezTo>
                  <a:cubicBezTo>
                    <a:pt x="6905" y="14559"/>
                    <a:pt x="7177" y="14549"/>
                    <a:pt x="7438" y="14527"/>
                  </a:cubicBezTo>
                  <a:cubicBezTo>
                    <a:pt x="8220" y="14527"/>
                    <a:pt x="8960" y="14440"/>
                    <a:pt x="9656" y="14179"/>
                  </a:cubicBezTo>
                  <a:cubicBezTo>
                    <a:pt x="10613" y="13831"/>
                    <a:pt x="11439" y="13222"/>
                    <a:pt x="12135" y="12526"/>
                  </a:cubicBezTo>
                  <a:cubicBezTo>
                    <a:pt x="13266" y="11352"/>
                    <a:pt x="14049" y="9873"/>
                    <a:pt x="14353" y="8307"/>
                  </a:cubicBezTo>
                  <a:cubicBezTo>
                    <a:pt x="14570" y="7002"/>
                    <a:pt x="14440" y="5654"/>
                    <a:pt x="14049" y="4436"/>
                  </a:cubicBezTo>
                  <a:cubicBezTo>
                    <a:pt x="13788" y="3784"/>
                    <a:pt x="13440" y="3219"/>
                    <a:pt x="12961" y="2740"/>
                  </a:cubicBezTo>
                  <a:cubicBezTo>
                    <a:pt x="12570" y="2262"/>
                    <a:pt x="12135" y="1783"/>
                    <a:pt x="11656" y="1392"/>
                  </a:cubicBezTo>
                  <a:cubicBezTo>
                    <a:pt x="10917" y="870"/>
                    <a:pt x="10047" y="565"/>
                    <a:pt x="9134" y="479"/>
                  </a:cubicBezTo>
                  <a:cubicBezTo>
                    <a:pt x="8525" y="435"/>
                    <a:pt x="7960" y="305"/>
                    <a:pt x="74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489;p23">
              <a:extLst>
                <a:ext uri="{FF2B5EF4-FFF2-40B4-BE49-F238E27FC236}">
                  <a16:creationId xmlns:a16="http://schemas.microsoft.com/office/drawing/2014/main" id="{56AEE28A-B272-FCE0-31FF-2337B6455F6A}"/>
                </a:ext>
              </a:extLst>
            </p:cNvPr>
            <p:cNvSpPr/>
            <p:nvPr/>
          </p:nvSpPr>
          <p:spPr>
            <a:xfrm>
              <a:off x="623825" y="279825"/>
              <a:ext cx="107675" cy="68125"/>
            </a:xfrm>
            <a:custGeom>
              <a:avLst/>
              <a:gdLst/>
              <a:ahLst/>
              <a:cxnLst/>
              <a:rect l="l" t="t" r="r" b="b"/>
              <a:pathLst>
                <a:path w="4307" h="2725" extrusionOk="0">
                  <a:moveTo>
                    <a:pt x="776" y="1"/>
                  </a:moveTo>
                  <a:cubicBezTo>
                    <a:pt x="648" y="1"/>
                    <a:pt x="517" y="25"/>
                    <a:pt x="392" y="72"/>
                  </a:cubicBezTo>
                  <a:cubicBezTo>
                    <a:pt x="218" y="159"/>
                    <a:pt x="1" y="289"/>
                    <a:pt x="88" y="507"/>
                  </a:cubicBezTo>
                  <a:cubicBezTo>
                    <a:pt x="349" y="1203"/>
                    <a:pt x="1045" y="1420"/>
                    <a:pt x="1567" y="1812"/>
                  </a:cubicBezTo>
                  <a:cubicBezTo>
                    <a:pt x="1871" y="2029"/>
                    <a:pt x="2524" y="1986"/>
                    <a:pt x="2611" y="2203"/>
                  </a:cubicBezTo>
                  <a:cubicBezTo>
                    <a:pt x="2828" y="2725"/>
                    <a:pt x="3393" y="2290"/>
                    <a:pt x="3524" y="2725"/>
                  </a:cubicBezTo>
                  <a:cubicBezTo>
                    <a:pt x="4220" y="2725"/>
                    <a:pt x="4307" y="2594"/>
                    <a:pt x="4046" y="2159"/>
                  </a:cubicBezTo>
                  <a:cubicBezTo>
                    <a:pt x="4002" y="2072"/>
                    <a:pt x="4002" y="2029"/>
                    <a:pt x="4002" y="1986"/>
                  </a:cubicBezTo>
                  <a:cubicBezTo>
                    <a:pt x="4033" y="1705"/>
                    <a:pt x="3975" y="1581"/>
                    <a:pt x="3812" y="1581"/>
                  </a:cubicBezTo>
                  <a:cubicBezTo>
                    <a:pt x="3747" y="1581"/>
                    <a:pt x="3666" y="1601"/>
                    <a:pt x="3567" y="1638"/>
                  </a:cubicBezTo>
                  <a:cubicBezTo>
                    <a:pt x="3520" y="1657"/>
                    <a:pt x="3478" y="1665"/>
                    <a:pt x="3441" y="1665"/>
                  </a:cubicBezTo>
                  <a:cubicBezTo>
                    <a:pt x="3310" y="1665"/>
                    <a:pt x="3234" y="1556"/>
                    <a:pt x="3132" y="1420"/>
                  </a:cubicBezTo>
                  <a:cubicBezTo>
                    <a:pt x="3045" y="1290"/>
                    <a:pt x="2915" y="1029"/>
                    <a:pt x="2741" y="1029"/>
                  </a:cubicBezTo>
                  <a:cubicBezTo>
                    <a:pt x="2219" y="898"/>
                    <a:pt x="1741" y="637"/>
                    <a:pt x="1393" y="246"/>
                  </a:cubicBezTo>
                  <a:cubicBezTo>
                    <a:pt x="1225" y="78"/>
                    <a:pt x="1005" y="1"/>
                    <a:pt x="7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490;p23">
              <a:extLst>
                <a:ext uri="{FF2B5EF4-FFF2-40B4-BE49-F238E27FC236}">
                  <a16:creationId xmlns:a16="http://schemas.microsoft.com/office/drawing/2014/main" id="{4FAF0466-E0C4-D2AC-35C7-E401308D6146}"/>
                </a:ext>
              </a:extLst>
            </p:cNvPr>
            <p:cNvSpPr/>
            <p:nvPr/>
          </p:nvSpPr>
          <p:spPr>
            <a:xfrm>
              <a:off x="643400" y="227525"/>
              <a:ext cx="118350" cy="50350"/>
            </a:xfrm>
            <a:custGeom>
              <a:avLst/>
              <a:gdLst/>
              <a:ahLst/>
              <a:cxnLst/>
              <a:rect l="l" t="t" r="r" b="b"/>
              <a:pathLst>
                <a:path w="4734" h="2014" extrusionOk="0">
                  <a:moveTo>
                    <a:pt x="419" y="0"/>
                  </a:moveTo>
                  <a:cubicBezTo>
                    <a:pt x="338" y="0"/>
                    <a:pt x="284" y="33"/>
                    <a:pt x="305" y="163"/>
                  </a:cubicBezTo>
                  <a:cubicBezTo>
                    <a:pt x="392" y="381"/>
                    <a:pt x="1" y="685"/>
                    <a:pt x="392" y="816"/>
                  </a:cubicBezTo>
                  <a:cubicBezTo>
                    <a:pt x="1654" y="1250"/>
                    <a:pt x="2871" y="1990"/>
                    <a:pt x="4176" y="1990"/>
                  </a:cubicBezTo>
                  <a:cubicBezTo>
                    <a:pt x="4236" y="2007"/>
                    <a:pt x="4293" y="2014"/>
                    <a:pt x="4348" y="2014"/>
                  </a:cubicBezTo>
                  <a:cubicBezTo>
                    <a:pt x="4571" y="2014"/>
                    <a:pt x="4733" y="1894"/>
                    <a:pt x="4698" y="1859"/>
                  </a:cubicBezTo>
                  <a:cubicBezTo>
                    <a:pt x="4568" y="1642"/>
                    <a:pt x="4394" y="1381"/>
                    <a:pt x="4176" y="1337"/>
                  </a:cubicBezTo>
                  <a:cubicBezTo>
                    <a:pt x="3002" y="989"/>
                    <a:pt x="1958" y="294"/>
                    <a:pt x="697" y="33"/>
                  </a:cubicBezTo>
                  <a:cubicBezTo>
                    <a:pt x="610" y="33"/>
                    <a:pt x="501" y="0"/>
                    <a:pt x="41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491;p23">
              <a:extLst>
                <a:ext uri="{FF2B5EF4-FFF2-40B4-BE49-F238E27FC236}">
                  <a16:creationId xmlns:a16="http://schemas.microsoft.com/office/drawing/2014/main" id="{27A9AC4F-DEEB-693D-65D3-BA12A807B907}"/>
                </a:ext>
              </a:extLst>
            </p:cNvPr>
            <p:cNvSpPr/>
            <p:nvPr/>
          </p:nvSpPr>
          <p:spPr>
            <a:xfrm>
              <a:off x="594550" y="319325"/>
              <a:ext cx="70625" cy="85050"/>
            </a:xfrm>
            <a:custGeom>
              <a:avLst/>
              <a:gdLst/>
              <a:ahLst/>
              <a:cxnLst/>
              <a:rect l="l" t="t" r="r" b="b"/>
              <a:pathLst>
                <a:path w="2825" h="3402" extrusionOk="0">
                  <a:moveTo>
                    <a:pt x="152" y="1"/>
                  </a:moveTo>
                  <a:cubicBezTo>
                    <a:pt x="43" y="1"/>
                    <a:pt x="1" y="83"/>
                    <a:pt x="85" y="362"/>
                  </a:cubicBezTo>
                  <a:cubicBezTo>
                    <a:pt x="302" y="971"/>
                    <a:pt x="650" y="1536"/>
                    <a:pt x="1085" y="2015"/>
                  </a:cubicBezTo>
                  <a:cubicBezTo>
                    <a:pt x="1476" y="2580"/>
                    <a:pt x="1955" y="3015"/>
                    <a:pt x="2520" y="3320"/>
                  </a:cubicBezTo>
                  <a:cubicBezTo>
                    <a:pt x="2602" y="3361"/>
                    <a:pt x="2675" y="3402"/>
                    <a:pt x="2728" y="3402"/>
                  </a:cubicBezTo>
                  <a:cubicBezTo>
                    <a:pt x="2788" y="3402"/>
                    <a:pt x="2825" y="3350"/>
                    <a:pt x="2825" y="3189"/>
                  </a:cubicBezTo>
                  <a:cubicBezTo>
                    <a:pt x="2825" y="3146"/>
                    <a:pt x="2825" y="3102"/>
                    <a:pt x="2825" y="3102"/>
                  </a:cubicBezTo>
                  <a:cubicBezTo>
                    <a:pt x="2216" y="2015"/>
                    <a:pt x="1520" y="1058"/>
                    <a:pt x="694" y="188"/>
                  </a:cubicBezTo>
                  <a:cubicBezTo>
                    <a:pt x="607" y="101"/>
                    <a:pt x="476" y="58"/>
                    <a:pt x="389" y="58"/>
                  </a:cubicBezTo>
                  <a:cubicBezTo>
                    <a:pt x="296" y="26"/>
                    <a:pt x="213" y="1"/>
                    <a:pt x="1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492;p23">
              <a:extLst>
                <a:ext uri="{FF2B5EF4-FFF2-40B4-BE49-F238E27FC236}">
                  <a16:creationId xmlns:a16="http://schemas.microsoft.com/office/drawing/2014/main" id="{7AC1BA20-BC87-0255-8766-381F7401F7CD}"/>
                </a:ext>
              </a:extLst>
            </p:cNvPr>
            <p:cNvSpPr/>
            <p:nvPr/>
          </p:nvSpPr>
          <p:spPr>
            <a:xfrm>
              <a:off x="332425" y="64075"/>
              <a:ext cx="144650" cy="144275"/>
            </a:xfrm>
            <a:custGeom>
              <a:avLst/>
              <a:gdLst/>
              <a:ahLst/>
              <a:cxnLst/>
              <a:rect l="l" t="t" r="r" b="b"/>
              <a:pathLst>
                <a:path w="5786" h="5771" extrusionOk="0">
                  <a:moveTo>
                    <a:pt x="4414" y="1"/>
                  </a:moveTo>
                  <a:cubicBezTo>
                    <a:pt x="4394" y="1"/>
                    <a:pt x="4372" y="2"/>
                    <a:pt x="4350" y="3"/>
                  </a:cubicBezTo>
                  <a:cubicBezTo>
                    <a:pt x="3828" y="90"/>
                    <a:pt x="3915" y="699"/>
                    <a:pt x="3915" y="1177"/>
                  </a:cubicBezTo>
                  <a:cubicBezTo>
                    <a:pt x="3959" y="1960"/>
                    <a:pt x="3959" y="2743"/>
                    <a:pt x="3959" y="3570"/>
                  </a:cubicBezTo>
                  <a:cubicBezTo>
                    <a:pt x="3959" y="3772"/>
                    <a:pt x="3802" y="3974"/>
                    <a:pt x="3651" y="3974"/>
                  </a:cubicBezTo>
                  <a:cubicBezTo>
                    <a:pt x="3607" y="3974"/>
                    <a:pt x="3563" y="3957"/>
                    <a:pt x="3524" y="3918"/>
                  </a:cubicBezTo>
                  <a:cubicBezTo>
                    <a:pt x="3089" y="3483"/>
                    <a:pt x="2436" y="3483"/>
                    <a:pt x="2132" y="2917"/>
                  </a:cubicBezTo>
                  <a:cubicBezTo>
                    <a:pt x="1828" y="2482"/>
                    <a:pt x="1436" y="2221"/>
                    <a:pt x="1001" y="2091"/>
                  </a:cubicBezTo>
                  <a:cubicBezTo>
                    <a:pt x="914" y="2069"/>
                    <a:pt x="830" y="2058"/>
                    <a:pt x="749" y="2058"/>
                  </a:cubicBezTo>
                  <a:cubicBezTo>
                    <a:pt x="506" y="2058"/>
                    <a:pt x="294" y="2156"/>
                    <a:pt x="131" y="2352"/>
                  </a:cubicBezTo>
                  <a:cubicBezTo>
                    <a:pt x="1" y="2482"/>
                    <a:pt x="44" y="2700"/>
                    <a:pt x="175" y="2787"/>
                  </a:cubicBezTo>
                  <a:cubicBezTo>
                    <a:pt x="523" y="3048"/>
                    <a:pt x="784" y="3352"/>
                    <a:pt x="1175" y="3570"/>
                  </a:cubicBezTo>
                  <a:cubicBezTo>
                    <a:pt x="2045" y="4005"/>
                    <a:pt x="2871" y="4570"/>
                    <a:pt x="3611" y="5222"/>
                  </a:cubicBezTo>
                  <a:cubicBezTo>
                    <a:pt x="3921" y="5560"/>
                    <a:pt x="4340" y="5771"/>
                    <a:pt x="4727" y="5771"/>
                  </a:cubicBezTo>
                  <a:cubicBezTo>
                    <a:pt x="4937" y="5771"/>
                    <a:pt x="5138" y="5708"/>
                    <a:pt x="5307" y="5570"/>
                  </a:cubicBezTo>
                  <a:cubicBezTo>
                    <a:pt x="5785" y="5048"/>
                    <a:pt x="5785" y="4266"/>
                    <a:pt x="5307" y="3787"/>
                  </a:cubicBezTo>
                  <a:cubicBezTo>
                    <a:pt x="5133" y="3657"/>
                    <a:pt x="5003" y="3439"/>
                    <a:pt x="4959" y="3265"/>
                  </a:cubicBezTo>
                  <a:lnTo>
                    <a:pt x="4959" y="1525"/>
                  </a:lnTo>
                  <a:lnTo>
                    <a:pt x="4916" y="1525"/>
                  </a:lnTo>
                  <a:lnTo>
                    <a:pt x="4916" y="1047"/>
                  </a:lnTo>
                  <a:cubicBezTo>
                    <a:pt x="4958" y="585"/>
                    <a:pt x="5000" y="1"/>
                    <a:pt x="44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493;p23">
              <a:extLst>
                <a:ext uri="{FF2B5EF4-FFF2-40B4-BE49-F238E27FC236}">
                  <a16:creationId xmlns:a16="http://schemas.microsoft.com/office/drawing/2014/main" id="{3EDEE26B-C646-E78C-7F43-E93D0780A83F}"/>
                </a:ext>
              </a:extLst>
            </p:cNvPr>
            <p:cNvSpPr/>
            <p:nvPr/>
          </p:nvSpPr>
          <p:spPr>
            <a:xfrm>
              <a:off x="530325" y="96750"/>
              <a:ext cx="53300" cy="170425"/>
            </a:xfrm>
            <a:custGeom>
              <a:avLst/>
              <a:gdLst/>
              <a:ahLst/>
              <a:cxnLst/>
              <a:rect l="l" t="t" r="r" b="b"/>
              <a:pathLst>
                <a:path w="2132" h="6817" extrusionOk="0">
                  <a:moveTo>
                    <a:pt x="409" y="0"/>
                  </a:moveTo>
                  <a:cubicBezTo>
                    <a:pt x="354" y="0"/>
                    <a:pt x="291" y="25"/>
                    <a:pt x="218" y="88"/>
                  </a:cubicBezTo>
                  <a:cubicBezTo>
                    <a:pt x="88" y="218"/>
                    <a:pt x="218" y="479"/>
                    <a:pt x="392" y="697"/>
                  </a:cubicBezTo>
                  <a:cubicBezTo>
                    <a:pt x="957" y="1393"/>
                    <a:pt x="1262" y="2219"/>
                    <a:pt x="1262" y="3132"/>
                  </a:cubicBezTo>
                  <a:cubicBezTo>
                    <a:pt x="1262" y="4437"/>
                    <a:pt x="827" y="5742"/>
                    <a:pt x="1" y="6786"/>
                  </a:cubicBezTo>
                  <a:cubicBezTo>
                    <a:pt x="111" y="6806"/>
                    <a:pt x="214" y="6817"/>
                    <a:pt x="310" y="6817"/>
                  </a:cubicBezTo>
                  <a:cubicBezTo>
                    <a:pt x="630" y="6817"/>
                    <a:pt x="867" y="6696"/>
                    <a:pt x="1001" y="6394"/>
                  </a:cubicBezTo>
                  <a:cubicBezTo>
                    <a:pt x="1218" y="6047"/>
                    <a:pt x="1349" y="5655"/>
                    <a:pt x="1479" y="5307"/>
                  </a:cubicBezTo>
                  <a:cubicBezTo>
                    <a:pt x="2132" y="3524"/>
                    <a:pt x="2045" y="1828"/>
                    <a:pt x="740" y="349"/>
                  </a:cubicBezTo>
                  <a:cubicBezTo>
                    <a:pt x="674" y="250"/>
                    <a:pt x="583" y="0"/>
                    <a:pt x="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494;p23">
              <a:extLst>
                <a:ext uri="{FF2B5EF4-FFF2-40B4-BE49-F238E27FC236}">
                  <a16:creationId xmlns:a16="http://schemas.microsoft.com/office/drawing/2014/main" id="{F5F4CC6C-2967-670F-C619-D35CF0C9BF3D}"/>
                </a:ext>
              </a:extLst>
            </p:cNvPr>
            <p:cNvSpPr/>
            <p:nvPr/>
          </p:nvSpPr>
          <p:spPr>
            <a:xfrm>
              <a:off x="365050" y="259325"/>
              <a:ext cx="149000" cy="40925"/>
            </a:xfrm>
            <a:custGeom>
              <a:avLst/>
              <a:gdLst/>
              <a:ahLst/>
              <a:cxnLst/>
              <a:rect l="l" t="t" r="r" b="b"/>
              <a:pathLst>
                <a:path w="5960" h="1637" extrusionOk="0">
                  <a:moveTo>
                    <a:pt x="370" y="0"/>
                  </a:moveTo>
                  <a:cubicBezTo>
                    <a:pt x="316" y="0"/>
                    <a:pt x="262" y="22"/>
                    <a:pt x="218" y="65"/>
                  </a:cubicBezTo>
                  <a:cubicBezTo>
                    <a:pt x="1" y="196"/>
                    <a:pt x="262" y="283"/>
                    <a:pt x="262" y="283"/>
                  </a:cubicBezTo>
                  <a:cubicBezTo>
                    <a:pt x="697" y="587"/>
                    <a:pt x="914" y="1153"/>
                    <a:pt x="1436" y="1327"/>
                  </a:cubicBezTo>
                  <a:cubicBezTo>
                    <a:pt x="1915" y="1498"/>
                    <a:pt x="2447" y="1615"/>
                    <a:pt x="2970" y="1615"/>
                  </a:cubicBezTo>
                  <a:cubicBezTo>
                    <a:pt x="3112" y="1615"/>
                    <a:pt x="3254" y="1606"/>
                    <a:pt x="3393" y="1588"/>
                  </a:cubicBezTo>
                  <a:cubicBezTo>
                    <a:pt x="3578" y="1620"/>
                    <a:pt x="3765" y="1637"/>
                    <a:pt x="3953" y="1637"/>
                  </a:cubicBezTo>
                  <a:cubicBezTo>
                    <a:pt x="4516" y="1637"/>
                    <a:pt x="5078" y="1490"/>
                    <a:pt x="5568" y="1196"/>
                  </a:cubicBezTo>
                  <a:cubicBezTo>
                    <a:pt x="5698" y="1109"/>
                    <a:pt x="5959" y="1153"/>
                    <a:pt x="5829" y="892"/>
                  </a:cubicBezTo>
                  <a:cubicBezTo>
                    <a:pt x="5801" y="808"/>
                    <a:pt x="5700" y="760"/>
                    <a:pt x="5585" y="760"/>
                  </a:cubicBezTo>
                  <a:cubicBezTo>
                    <a:pt x="5522" y="760"/>
                    <a:pt x="5455" y="774"/>
                    <a:pt x="5394" y="805"/>
                  </a:cubicBezTo>
                  <a:cubicBezTo>
                    <a:pt x="4835" y="1094"/>
                    <a:pt x="4277" y="1197"/>
                    <a:pt x="3714" y="1197"/>
                  </a:cubicBezTo>
                  <a:cubicBezTo>
                    <a:pt x="3093" y="1197"/>
                    <a:pt x="2466" y="1072"/>
                    <a:pt x="1827" y="935"/>
                  </a:cubicBezTo>
                  <a:cubicBezTo>
                    <a:pt x="1175" y="805"/>
                    <a:pt x="1001" y="239"/>
                    <a:pt x="523" y="65"/>
                  </a:cubicBezTo>
                  <a:cubicBezTo>
                    <a:pt x="479" y="22"/>
                    <a:pt x="425" y="0"/>
                    <a:pt x="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4" name="Google Shape;495;p23">
            <a:extLst>
              <a:ext uri="{FF2B5EF4-FFF2-40B4-BE49-F238E27FC236}">
                <a16:creationId xmlns:a16="http://schemas.microsoft.com/office/drawing/2014/main" id="{2840DDB4-96CF-E6C9-0193-C385A9D6A2EE}"/>
              </a:ext>
            </a:extLst>
          </p:cNvPr>
          <p:cNvGrpSpPr/>
          <p:nvPr/>
        </p:nvGrpSpPr>
        <p:grpSpPr>
          <a:xfrm>
            <a:off x="4401090" y="1048323"/>
            <a:ext cx="234875" cy="273400"/>
            <a:chOff x="7386625" y="595275"/>
            <a:chExt cx="234875" cy="273400"/>
          </a:xfrm>
        </p:grpSpPr>
        <p:sp>
          <p:nvSpPr>
            <p:cNvPr id="115" name="Google Shape;496;p23">
              <a:extLst>
                <a:ext uri="{FF2B5EF4-FFF2-40B4-BE49-F238E27FC236}">
                  <a16:creationId xmlns:a16="http://schemas.microsoft.com/office/drawing/2014/main" id="{64EEFBB0-DCCF-7F06-C0B2-E94D2D72D4E6}"/>
                </a:ext>
              </a:extLst>
            </p:cNvPr>
            <p:cNvSpPr/>
            <p:nvPr/>
          </p:nvSpPr>
          <p:spPr>
            <a:xfrm>
              <a:off x="7386625" y="595275"/>
              <a:ext cx="234875" cy="273400"/>
            </a:xfrm>
            <a:custGeom>
              <a:avLst/>
              <a:gdLst/>
              <a:ahLst/>
              <a:cxnLst/>
              <a:rect l="l" t="t" r="r" b="b"/>
              <a:pathLst>
                <a:path w="9395" h="10936" extrusionOk="0">
                  <a:moveTo>
                    <a:pt x="3916" y="2996"/>
                  </a:moveTo>
                  <a:cubicBezTo>
                    <a:pt x="4050" y="2996"/>
                    <a:pt x="4194" y="3024"/>
                    <a:pt x="4350" y="3088"/>
                  </a:cubicBezTo>
                  <a:cubicBezTo>
                    <a:pt x="4505" y="3071"/>
                    <a:pt x="4655" y="3062"/>
                    <a:pt x="4798" y="3062"/>
                  </a:cubicBezTo>
                  <a:cubicBezTo>
                    <a:pt x="6418" y="3062"/>
                    <a:pt x="7291" y="4144"/>
                    <a:pt x="8090" y="5263"/>
                  </a:cubicBezTo>
                  <a:cubicBezTo>
                    <a:pt x="8525" y="5915"/>
                    <a:pt x="8264" y="7394"/>
                    <a:pt x="7742" y="8046"/>
                  </a:cubicBezTo>
                  <a:cubicBezTo>
                    <a:pt x="7438" y="8438"/>
                    <a:pt x="7133" y="8829"/>
                    <a:pt x="6742" y="9177"/>
                  </a:cubicBezTo>
                  <a:cubicBezTo>
                    <a:pt x="6263" y="9482"/>
                    <a:pt x="5742" y="9743"/>
                    <a:pt x="5176" y="9830"/>
                  </a:cubicBezTo>
                  <a:cubicBezTo>
                    <a:pt x="4904" y="9902"/>
                    <a:pt x="4631" y="9937"/>
                    <a:pt x="4362" y="9937"/>
                  </a:cubicBezTo>
                  <a:cubicBezTo>
                    <a:pt x="3987" y="9937"/>
                    <a:pt x="3617" y="9869"/>
                    <a:pt x="3262" y="9743"/>
                  </a:cubicBezTo>
                  <a:cubicBezTo>
                    <a:pt x="2610" y="9569"/>
                    <a:pt x="2175" y="8960"/>
                    <a:pt x="1697" y="8525"/>
                  </a:cubicBezTo>
                  <a:cubicBezTo>
                    <a:pt x="1392" y="8220"/>
                    <a:pt x="1218" y="7786"/>
                    <a:pt x="1131" y="7351"/>
                  </a:cubicBezTo>
                  <a:cubicBezTo>
                    <a:pt x="957" y="6524"/>
                    <a:pt x="1305" y="5698"/>
                    <a:pt x="1479" y="4871"/>
                  </a:cubicBezTo>
                  <a:cubicBezTo>
                    <a:pt x="1610" y="4437"/>
                    <a:pt x="2001" y="4306"/>
                    <a:pt x="2219" y="4132"/>
                  </a:cubicBezTo>
                  <a:cubicBezTo>
                    <a:pt x="2801" y="3732"/>
                    <a:pt x="3231" y="2996"/>
                    <a:pt x="3916" y="2996"/>
                  </a:cubicBezTo>
                  <a:close/>
                  <a:moveTo>
                    <a:pt x="5611" y="87"/>
                  </a:moveTo>
                  <a:cubicBezTo>
                    <a:pt x="4698" y="174"/>
                    <a:pt x="3741" y="174"/>
                    <a:pt x="2740" y="305"/>
                  </a:cubicBezTo>
                  <a:cubicBezTo>
                    <a:pt x="2349" y="348"/>
                    <a:pt x="2001" y="218"/>
                    <a:pt x="1958" y="870"/>
                  </a:cubicBezTo>
                  <a:cubicBezTo>
                    <a:pt x="1958" y="1383"/>
                    <a:pt x="2204" y="1587"/>
                    <a:pt x="2593" y="1587"/>
                  </a:cubicBezTo>
                  <a:cubicBezTo>
                    <a:pt x="2667" y="1587"/>
                    <a:pt x="2745" y="1580"/>
                    <a:pt x="2827" y="1566"/>
                  </a:cubicBezTo>
                  <a:cubicBezTo>
                    <a:pt x="3001" y="1523"/>
                    <a:pt x="3175" y="1479"/>
                    <a:pt x="3306" y="1479"/>
                  </a:cubicBezTo>
                  <a:cubicBezTo>
                    <a:pt x="3567" y="1479"/>
                    <a:pt x="3741" y="1610"/>
                    <a:pt x="3784" y="1827"/>
                  </a:cubicBezTo>
                  <a:cubicBezTo>
                    <a:pt x="3823" y="2022"/>
                    <a:pt x="3688" y="2182"/>
                    <a:pt x="3503" y="2182"/>
                  </a:cubicBezTo>
                  <a:cubicBezTo>
                    <a:pt x="3481" y="2182"/>
                    <a:pt x="3459" y="2179"/>
                    <a:pt x="3436" y="2175"/>
                  </a:cubicBezTo>
                  <a:cubicBezTo>
                    <a:pt x="3045" y="2175"/>
                    <a:pt x="2784" y="2479"/>
                    <a:pt x="2436" y="2653"/>
                  </a:cubicBezTo>
                  <a:cubicBezTo>
                    <a:pt x="653" y="3610"/>
                    <a:pt x="131" y="5306"/>
                    <a:pt x="44" y="7177"/>
                  </a:cubicBezTo>
                  <a:cubicBezTo>
                    <a:pt x="0" y="8612"/>
                    <a:pt x="1740" y="10352"/>
                    <a:pt x="3393" y="10787"/>
                  </a:cubicBezTo>
                  <a:cubicBezTo>
                    <a:pt x="3761" y="10888"/>
                    <a:pt x="4124" y="10935"/>
                    <a:pt x="4479" y="10935"/>
                  </a:cubicBezTo>
                  <a:cubicBezTo>
                    <a:pt x="6098" y="10935"/>
                    <a:pt x="7539" y="9963"/>
                    <a:pt x="8395" y="8786"/>
                  </a:cubicBezTo>
                  <a:cubicBezTo>
                    <a:pt x="9134" y="7742"/>
                    <a:pt x="9395" y="6437"/>
                    <a:pt x="9134" y="5176"/>
                  </a:cubicBezTo>
                  <a:cubicBezTo>
                    <a:pt x="8873" y="3784"/>
                    <a:pt x="7829" y="2697"/>
                    <a:pt x="6524" y="2262"/>
                  </a:cubicBezTo>
                  <a:cubicBezTo>
                    <a:pt x="6220" y="2175"/>
                    <a:pt x="5524" y="2175"/>
                    <a:pt x="5611" y="1653"/>
                  </a:cubicBezTo>
                  <a:cubicBezTo>
                    <a:pt x="5655" y="1414"/>
                    <a:pt x="5818" y="1381"/>
                    <a:pt x="6008" y="1381"/>
                  </a:cubicBezTo>
                  <a:cubicBezTo>
                    <a:pt x="6079" y="1381"/>
                    <a:pt x="6154" y="1386"/>
                    <a:pt x="6229" y="1386"/>
                  </a:cubicBezTo>
                  <a:cubicBezTo>
                    <a:pt x="6352" y="1386"/>
                    <a:pt x="6473" y="1373"/>
                    <a:pt x="6568" y="1305"/>
                  </a:cubicBezTo>
                  <a:lnTo>
                    <a:pt x="6872" y="1305"/>
                  </a:lnTo>
                  <a:cubicBezTo>
                    <a:pt x="7264" y="1218"/>
                    <a:pt x="7351" y="1044"/>
                    <a:pt x="7133" y="653"/>
                  </a:cubicBezTo>
                  <a:cubicBezTo>
                    <a:pt x="6742" y="0"/>
                    <a:pt x="6133" y="218"/>
                    <a:pt x="5611" y="8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497;p23">
              <a:extLst>
                <a:ext uri="{FF2B5EF4-FFF2-40B4-BE49-F238E27FC236}">
                  <a16:creationId xmlns:a16="http://schemas.microsoft.com/office/drawing/2014/main" id="{8EF5B7ED-E001-CB07-7EEF-C27887FAF4DC}"/>
                </a:ext>
              </a:extLst>
            </p:cNvPr>
            <p:cNvSpPr/>
            <p:nvPr/>
          </p:nvSpPr>
          <p:spPr>
            <a:xfrm>
              <a:off x="7482300" y="700650"/>
              <a:ext cx="28300" cy="120900"/>
            </a:xfrm>
            <a:custGeom>
              <a:avLst/>
              <a:gdLst/>
              <a:ahLst/>
              <a:cxnLst/>
              <a:rect l="l" t="t" r="r" b="b"/>
              <a:pathLst>
                <a:path w="1132" h="4836" extrusionOk="0">
                  <a:moveTo>
                    <a:pt x="596" y="0"/>
                  </a:moveTo>
                  <a:cubicBezTo>
                    <a:pt x="300" y="0"/>
                    <a:pt x="262" y="324"/>
                    <a:pt x="262" y="570"/>
                  </a:cubicBezTo>
                  <a:lnTo>
                    <a:pt x="262" y="3397"/>
                  </a:lnTo>
                  <a:cubicBezTo>
                    <a:pt x="218" y="3614"/>
                    <a:pt x="218" y="3875"/>
                    <a:pt x="262" y="4136"/>
                  </a:cubicBezTo>
                  <a:cubicBezTo>
                    <a:pt x="305" y="4353"/>
                    <a:pt x="1" y="4788"/>
                    <a:pt x="436" y="4832"/>
                  </a:cubicBezTo>
                  <a:cubicBezTo>
                    <a:pt x="461" y="4834"/>
                    <a:pt x="484" y="4836"/>
                    <a:pt x="508" y="4836"/>
                  </a:cubicBezTo>
                  <a:cubicBezTo>
                    <a:pt x="890" y="4836"/>
                    <a:pt x="1045" y="4505"/>
                    <a:pt x="1045" y="4136"/>
                  </a:cubicBezTo>
                  <a:cubicBezTo>
                    <a:pt x="1132" y="2962"/>
                    <a:pt x="1132" y="1744"/>
                    <a:pt x="1045" y="570"/>
                  </a:cubicBezTo>
                  <a:cubicBezTo>
                    <a:pt x="1001" y="309"/>
                    <a:pt x="958" y="48"/>
                    <a:pt x="653" y="4"/>
                  </a:cubicBezTo>
                  <a:cubicBezTo>
                    <a:pt x="633" y="2"/>
                    <a:pt x="614" y="0"/>
                    <a:pt x="5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8" name="Google Shape;450;p23">
            <a:extLst>
              <a:ext uri="{FF2B5EF4-FFF2-40B4-BE49-F238E27FC236}">
                <a16:creationId xmlns:a16="http://schemas.microsoft.com/office/drawing/2014/main" id="{0E7A909C-CADA-9F14-DE2A-424E843756A3}"/>
              </a:ext>
            </a:extLst>
          </p:cNvPr>
          <p:cNvSpPr/>
          <p:nvPr/>
        </p:nvSpPr>
        <p:spPr>
          <a:xfrm>
            <a:off x="810433" y="2640384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概率论及其运用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9" name="Google Shape;450;p23">
            <a:extLst>
              <a:ext uri="{FF2B5EF4-FFF2-40B4-BE49-F238E27FC236}">
                <a16:creationId xmlns:a16="http://schemas.microsoft.com/office/drawing/2014/main" id="{4F52D4A7-F042-A669-E377-5669F2A05ADD}"/>
              </a:ext>
            </a:extLst>
          </p:cNvPr>
          <p:cNvSpPr/>
          <p:nvPr/>
        </p:nvSpPr>
        <p:spPr>
          <a:xfrm>
            <a:off x="810432" y="3136030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统计学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0" name="Google Shape;478;p23">
            <a:extLst>
              <a:ext uri="{FF2B5EF4-FFF2-40B4-BE49-F238E27FC236}">
                <a16:creationId xmlns:a16="http://schemas.microsoft.com/office/drawing/2014/main" id="{9235E7C3-4FD2-391D-602D-C4CCA0CACAAD}"/>
              </a:ext>
            </a:extLst>
          </p:cNvPr>
          <p:cNvSpPr/>
          <p:nvPr/>
        </p:nvSpPr>
        <p:spPr>
          <a:xfrm>
            <a:off x="850884" y="4172603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C++</a:t>
            </a:r>
          </a:p>
        </p:txBody>
      </p:sp>
      <p:sp>
        <p:nvSpPr>
          <p:cNvPr id="121" name="Google Shape;486;p23">
            <a:extLst>
              <a:ext uri="{FF2B5EF4-FFF2-40B4-BE49-F238E27FC236}">
                <a16:creationId xmlns:a16="http://schemas.microsoft.com/office/drawing/2014/main" id="{AC5AB4F3-2878-EA11-AE8F-91E29E13AC7D}"/>
              </a:ext>
            </a:extLst>
          </p:cNvPr>
          <p:cNvSpPr/>
          <p:nvPr/>
        </p:nvSpPr>
        <p:spPr>
          <a:xfrm rot="10800000">
            <a:off x="800650" y="870927"/>
            <a:ext cx="7483033" cy="609913"/>
          </a:xfrm>
          <a:custGeom>
            <a:avLst/>
            <a:gdLst/>
            <a:ahLst/>
            <a:cxnLst/>
            <a:rect l="l" t="t" r="r" b="b"/>
            <a:pathLst>
              <a:path w="233298" h="30190" extrusionOk="0">
                <a:moveTo>
                  <a:pt x="208689" y="2237"/>
                </a:moveTo>
                <a:cubicBezTo>
                  <a:pt x="208918" y="2237"/>
                  <a:pt x="209147" y="2246"/>
                  <a:pt x="209376" y="2267"/>
                </a:cubicBezTo>
                <a:cubicBezTo>
                  <a:pt x="210485" y="2385"/>
                  <a:pt x="211521" y="2756"/>
                  <a:pt x="212650" y="2756"/>
                </a:cubicBezTo>
                <a:cubicBezTo>
                  <a:pt x="212761" y="2756"/>
                  <a:pt x="212873" y="2753"/>
                  <a:pt x="212986" y="2745"/>
                </a:cubicBezTo>
                <a:cubicBezTo>
                  <a:pt x="214758" y="2601"/>
                  <a:pt x="216543" y="2537"/>
                  <a:pt x="218334" y="2537"/>
                </a:cubicBezTo>
                <a:cubicBezTo>
                  <a:pt x="219796" y="2537"/>
                  <a:pt x="221262" y="2580"/>
                  <a:pt x="222729" y="2658"/>
                </a:cubicBezTo>
                <a:cubicBezTo>
                  <a:pt x="224860" y="2745"/>
                  <a:pt x="227034" y="2745"/>
                  <a:pt x="228948" y="3832"/>
                </a:cubicBezTo>
                <a:cubicBezTo>
                  <a:pt x="230166" y="4572"/>
                  <a:pt x="230992" y="5790"/>
                  <a:pt x="231297" y="7181"/>
                </a:cubicBezTo>
                <a:lnTo>
                  <a:pt x="231297" y="7138"/>
                </a:lnTo>
                <a:cubicBezTo>
                  <a:pt x="231645" y="8660"/>
                  <a:pt x="231471" y="10182"/>
                  <a:pt x="231601" y="11661"/>
                </a:cubicBezTo>
                <a:cubicBezTo>
                  <a:pt x="231819" y="13618"/>
                  <a:pt x="231688" y="15663"/>
                  <a:pt x="231775" y="17663"/>
                </a:cubicBezTo>
                <a:cubicBezTo>
                  <a:pt x="231775" y="19142"/>
                  <a:pt x="231688" y="20621"/>
                  <a:pt x="231471" y="22056"/>
                </a:cubicBezTo>
                <a:cubicBezTo>
                  <a:pt x="231176" y="25426"/>
                  <a:pt x="228963" y="27368"/>
                  <a:pt x="225662" y="27368"/>
                </a:cubicBezTo>
                <a:cubicBezTo>
                  <a:pt x="225555" y="27368"/>
                  <a:pt x="225447" y="27366"/>
                  <a:pt x="225338" y="27362"/>
                </a:cubicBezTo>
                <a:cubicBezTo>
                  <a:pt x="225243" y="27360"/>
                  <a:pt x="225149" y="27358"/>
                  <a:pt x="225054" y="27358"/>
                </a:cubicBezTo>
                <a:cubicBezTo>
                  <a:pt x="223540" y="27358"/>
                  <a:pt x="222025" y="27667"/>
                  <a:pt x="220510" y="27667"/>
                </a:cubicBezTo>
                <a:cubicBezTo>
                  <a:pt x="219226" y="27667"/>
                  <a:pt x="218061" y="27272"/>
                  <a:pt x="216788" y="27272"/>
                </a:cubicBezTo>
                <a:cubicBezTo>
                  <a:pt x="216724" y="27272"/>
                  <a:pt x="216660" y="27273"/>
                  <a:pt x="216596" y="27275"/>
                </a:cubicBezTo>
                <a:cubicBezTo>
                  <a:pt x="216083" y="27310"/>
                  <a:pt x="215570" y="27324"/>
                  <a:pt x="215056" y="27324"/>
                </a:cubicBezTo>
                <a:cubicBezTo>
                  <a:pt x="213004" y="27324"/>
                  <a:pt x="210951" y="27101"/>
                  <a:pt x="208898" y="27101"/>
                </a:cubicBezTo>
                <a:cubicBezTo>
                  <a:pt x="208418" y="27107"/>
                  <a:pt x="207938" y="27110"/>
                  <a:pt x="207459" y="27110"/>
                </a:cubicBezTo>
                <a:cubicBezTo>
                  <a:pt x="204502" y="27110"/>
                  <a:pt x="201546" y="27008"/>
                  <a:pt x="198590" y="26971"/>
                </a:cubicBezTo>
                <a:cubicBezTo>
                  <a:pt x="195241" y="26971"/>
                  <a:pt x="191936" y="27232"/>
                  <a:pt x="188630" y="27406"/>
                </a:cubicBezTo>
                <a:cubicBezTo>
                  <a:pt x="188468" y="27412"/>
                  <a:pt x="188306" y="27414"/>
                  <a:pt x="188144" y="27414"/>
                </a:cubicBezTo>
                <a:cubicBezTo>
                  <a:pt x="186337" y="27414"/>
                  <a:pt x="184509" y="27079"/>
                  <a:pt x="182697" y="27079"/>
                </a:cubicBezTo>
                <a:cubicBezTo>
                  <a:pt x="182267" y="27079"/>
                  <a:pt x="181838" y="27098"/>
                  <a:pt x="181410" y="27145"/>
                </a:cubicBezTo>
                <a:cubicBezTo>
                  <a:pt x="180403" y="27250"/>
                  <a:pt x="179395" y="27272"/>
                  <a:pt x="178389" y="27272"/>
                </a:cubicBezTo>
                <a:cubicBezTo>
                  <a:pt x="177663" y="27272"/>
                  <a:pt x="176938" y="27261"/>
                  <a:pt x="176215" y="27261"/>
                </a:cubicBezTo>
                <a:cubicBezTo>
                  <a:pt x="175042" y="27261"/>
                  <a:pt x="173873" y="27291"/>
                  <a:pt x="172712" y="27449"/>
                </a:cubicBezTo>
                <a:cubicBezTo>
                  <a:pt x="172532" y="27481"/>
                  <a:pt x="172345" y="27492"/>
                  <a:pt x="172154" y="27492"/>
                </a:cubicBezTo>
                <a:cubicBezTo>
                  <a:pt x="171696" y="27492"/>
                  <a:pt x="171216" y="27428"/>
                  <a:pt x="170764" y="27428"/>
                </a:cubicBezTo>
                <a:cubicBezTo>
                  <a:pt x="170627" y="27428"/>
                  <a:pt x="170493" y="27434"/>
                  <a:pt x="170363" y="27449"/>
                </a:cubicBezTo>
                <a:cubicBezTo>
                  <a:pt x="170132" y="27479"/>
                  <a:pt x="169903" y="27491"/>
                  <a:pt x="169674" y="27491"/>
                </a:cubicBezTo>
                <a:cubicBezTo>
                  <a:pt x="168746" y="27491"/>
                  <a:pt x="167832" y="27294"/>
                  <a:pt x="166902" y="27294"/>
                </a:cubicBezTo>
                <a:cubicBezTo>
                  <a:pt x="166722" y="27294"/>
                  <a:pt x="166542" y="27301"/>
                  <a:pt x="166362" y="27319"/>
                </a:cubicBezTo>
                <a:lnTo>
                  <a:pt x="163839" y="27536"/>
                </a:lnTo>
                <a:cubicBezTo>
                  <a:pt x="163025" y="27608"/>
                  <a:pt x="162211" y="27640"/>
                  <a:pt x="161397" y="27640"/>
                </a:cubicBezTo>
                <a:cubicBezTo>
                  <a:pt x="160732" y="27640"/>
                  <a:pt x="160067" y="27619"/>
                  <a:pt x="159403" y="27580"/>
                </a:cubicBezTo>
                <a:cubicBezTo>
                  <a:pt x="158066" y="27484"/>
                  <a:pt x="156683" y="27249"/>
                  <a:pt x="155321" y="27249"/>
                </a:cubicBezTo>
                <a:cubicBezTo>
                  <a:pt x="154822" y="27249"/>
                  <a:pt x="154326" y="27281"/>
                  <a:pt x="153836" y="27362"/>
                </a:cubicBezTo>
                <a:cubicBezTo>
                  <a:pt x="153007" y="27506"/>
                  <a:pt x="152178" y="27591"/>
                  <a:pt x="151350" y="27591"/>
                </a:cubicBezTo>
                <a:cubicBezTo>
                  <a:pt x="151178" y="27591"/>
                  <a:pt x="151006" y="27587"/>
                  <a:pt x="150835" y="27580"/>
                </a:cubicBezTo>
                <a:cubicBezTo>
                  <a:pt x="150609" y="27565"/>
                  <a:pt x="150388" y="27559"/>
                  <a:pt x="150169" y="27559"/>
                </a:cubicBezTo>
                <a:cubicBezTo>
                  <a:pt x="149338" y="27559"/>
                  <a:pt x="148541" y="27644"/>
                  <a:pt x="147692" y="27644"/>
                </a:cubicBezTo>
                <a:cubicBezTo>
                  <a:pt x="147468" y="27644"/>
                  <a:pt x="147240" y="27638"/>
                  <a:pt x="147007" y="27623"/>
                </a:cubicBezTo>
                <a:cubicBezTo>
                  <a:pt x="146843" y="27612"/>
                  <a:pt x="146677" y="27607"/>
                  <a:pt x="146512" y="27607"/>
                </a:cubicBezTo>
                <a:cubicBezTo>
                  <a:pt x="145451" y="27607"/>
                  <a:pt x="144365" y="27801"/>
                  <a:pt x="143278" y="27801"/>
                </a:cubicBezTo>
                <a:cubicBezTo>
                  <a:pt x="143187" y="27801"/>
                  <a:pt x="143097" y="27800"/>
                  <a:pt x="143006" y="27797"/>
                </a:cubicBezTo>
                <a:cubicBezTo>
                  <a:pt x="142978" y="27795"/>
                  <a:pt x="142949" y="27794"/>
                  <a:pt x="142920" y="27794"/>
                </a:cubicBezTo>
                <a:cubicBezTo>
                  <a:pt x="142644" y="27794"/>
                  <a:pt x="142304" y="27874"/>
                  <a:pt x="141992" y="27874"/>
                </a:cubicBezTo>
                <a:cubicBezTo>
                  <a:pt x="141612" y="27874"/>
                  <a:pt x="141272" y="27756"/>
                  <a:pt x="141136" y="27232"/>
                </a:cubicBezTo>
                <a:cubicBezTo>
                  <a:pt x="140962" y="26492"/>
                  <a:pt x="141136" y="25666"/>
                  <a:pt x="141136" y="24883"/>
                </a:cubicBezTo>
                <a:cubicBezTo>
                  <a:pt x="141179" y="23535"/>
                  <a:pt x="141223" y="22187"/>
                  <a:pt x="141223" y="20882"/>
                </a:cubicBezTo>
                <a:cubicBezTo>
                  <a:pt x="141223" y="19012"/>
                  <a:pt x="141223" y="17185"/>
                  <a:pt x="141223" y="15315"/>
                </a:cubicBezTo>
                <a:cubicBezTo>
                  <a:pt x="141179" y="13575"/>
                  <a:pt x="141049" y="11879"/>
                  <a:pt x="141005" y="10139"/>
                </a:cubicBezTo>
                <a:cubicBezTo>
                  <a:pt x="140962" y="8443"/>
                  <a:pt x="141005" y="6703"/>
                  <a:pt x="141179" y="4963"/>
                </a:cubicBezTo>
                <a:cubicBezTo>
                  <a:pt x="141310" y="4398"/>
                  <a:pt x="141353" y="3832"/>
                  <a:pt x="141353" y="3267"/>
                </a:cubicBezTo>
                <a:cubicBezTo>
                  <a:pt x="141287" y="2740"/>
                  <a:pt x="141546" y="2637"/>
                  <a:pt x="141788" y="2637"/>
                </a:cubicBezTo>
                <a:cubicBezTo>
                  <a:pt x="141866" y="2637"/>
                  <a:pt x="141942" y="2648"/>
                  <a:pt x="142006" y="2658"/>
                </a:cubicBezTo>
                <a:cubicBezTo>
                  <a:pt x="142656" y="2793"/>
                  <a:pt x="143302" y="2841"/>
                  <a:pt x="143948" y="2841"/>
                </a:cubicBezTo>
                <a:cubicBezTo>
                  <a:pt x="145590" y="2841"/>
                  <a:pt x="147222" y="2528"/>
                  <a:pt x="148877" y="2528"/>
                </a:cubicBezTo>
                <a:cubicBezTo>
                  <a:pt x="150574" y="2528"/>
                  <a:pt x="152313" y="2441"/>
                  <a:pt x="154010" y="2441"/>
                </a:cubicBezTo>
                <a:cubicBezTo>
                  <a:pt x="155532" y="2397"/>
                  <a:pt x="157098" y="2397"/>
                  <a:pt x="158620" y="2397"/>
                </a:cubicBezTo>
                <a:cubicBezTo>
                  <a:pt x="161621" y="2397"/>
                  <a:pt x="164622" y="2484"/>
                  <a:pt x="167623" y="2615"/>
                </a:cubicBezTo>
                <a:cubicBezTo>
                  <a:pt x="169058" y="2681"/>
                  <a:pt x="170494" y="2774"/>
                  <a:pt x="171930" y="2774"/>
                </a:cubicBezTo>
                <a:cubicBezTo>
                  <a:pt x="172364" y="2774"/>
                  <a:pt x="172799" y="2765"/>
                  <a:pt x="173234" y="2745"/>
                </a:cubicBezTo>
                <a:cubicBezTo>
                  <a:pt x="173371" y="2737"/>
                  <a:pt x="173508" y="2733"/>
                  <a:pt x="173647" y="2733"/>
                </a:cubicBezTo>
                <a:cubicBezTo>
                  <a:pt x="174457" y="2733"/>
                  <a:pt x="175289" y="2855"/>
                  <a:pt x="176103" y="2855"/>
                </a:cubicBezTo>
                <a:cubicBezTo>
                  <a:pt x="176606" y="2855"/>
                  <a:pt x="177102" y="2808"/>
                  <a:pt x="177583" y="2658"/>
                </a:cubicBezTo>
                <a:cubicBezTo>
                  <a:pt x="178285" y="2437"/>
                  <a:pt x="178977" y="2374"/>
                  <a:pt x="179669" y="2374"/>
                </a:cubicBezTo>
                <a:cubicBezTo>
                  <a:pt x="180478" y="2374"/>
                  <a:pt x="181286" y="2461"/>
                  <a:pt x="182106" y="2484"/>
                </a:cubicBezTo>
                <a:cubicBezTo>
                  <a:pt x="182860" y="2513"/>
                  <a:pt x="183609" y="2528"/>
                  <a:pt x="184355" y="2528"/>
                </a:cubicBezTo>
                <a:cubicBezTo>
                  <a:pt x="185847" y="2528"/>
                  <a:pt x="187325" y="2470"/>
                  <a:pt x="188804" y="2354"/>
                </a:cubicBezTo>
                <a:cubicBezTo>
                  <a:pt x="189550" y="2298"/>
                  <a:pt x="190295" y="2282"/>
                  <a:pt x="191041" y="2282"/>
                </a:cubicBezTo>
                <a:cubicBezTo>
                  <a:pt x="192035" y="2282"/>
                  <a:pt x="193029" y="2310"/>
                  <a:pt x="194023" y="2310"/>
                </a:cubicBezTo>
                <a:cubicBezTo>
                  <a:pt x="195893" y="2310"/>
                  <a:pt x="197764" y="2310"/>
                  <a:pt x="199590" y="2354"/>
                </a:cubicBezTo>
                <a:cubicBezTo>
                  <a:pt x="201417" y="2354"/>
                  <a:pt x="203244" y="2354"/>
                  <a:pt x="205070" y="2441"/>
                </a:cubicBezTo>
                <a:cubicBezTo>
                  <a:pt x="205156" y="2443"/>
                  <a:pt x="205241" y="2444"/>
                  <a:pt x="205327" y="2444"/>
                </a:cubicBezTo>
                <a:cubicBezTo>
                  <a:pt x="206448" y="2444"/>
                  <a:pt x="207569" y="2237"/>
                  <a:pt x="208689" y="2237"/>
                </a:cubicBezTo>
                <a:close/>
                <a:moveTo>
                  <a:pt x="69480" y="1216"/>
                </a:moveTo>
                <a:cubicBezTo>
                  <a:pt x="71115" y="1216"/>
                  <a:pt x="72746" y="1340"/>
                  <a:pt x="74364" y="1340"/>
                </a:cubicBezTo>
                <a:cubicBezTo>
                  <a:pt x="74789" y="1340"/>
                  <a:pt x="75213" y="1331"/>
                  <a:pt x="75635" y="1310"/>
                </a:cubicBezTo>
                <a:cubicBezTo>
                  <a:pt x="76057" y="1280"/>
                  <a:pt x="76476" y="1268"/>
                  <a:pt x="76893" y="1268"/>
                </a:cubicBezTo>
                <a:cubicBezTo>
                  <a:pt x="78285" y="1268"/>
                  <a:pt x="79657" y="1397"/>
                  <a:pt x="81028" y="1397"/>
                </a:cubicBezTo>
                <a:cubicBezTo>
                  <a:pt x="82899" y="1440"/>
                  <a:pt x="84812" y="1571"/>
                  <a:pt x="86682" y="1875"/>
                </a:cubicBezTo>
                <a:cubicBezTo>
                  <a:pt x="86913" y="1898"/>
                  <a:pt x="87143" y="1908"/>
                  <a:pt x="87373" y="1908"/>
                </a:cubicBezTo>
                <a:cubicBezTo>
                  <a:pt x="88448" y="1908"/>
                  <a:pt x="89522" y="1701"/>
                  <a:pt x="90597" y="1701"/>
                </a:cubicBezTo>
                <a:cubicBezTo>
                  <a:pt x="91612" y="1701"/>
                  <a:pt x="92607" y="1721"/>
                  <a:pt x="93596" y="1721"/>
                </a:cubicBezTo>
                <a:cubicBezTo>
                  <a:pt x="94091" y="1721"/>
                  <a:pt x="94584" y="1716"/>
                  <a:pt x="95077" y="1701"/>
                </a:cubicBezTo>
                <a:cubicBezTo>
                  <a:pt x="95244" y="1697"/>
                  <a:pt x="95410" y="1696"/>
                  <a:pt x="95577" y="1696"/>
                </a:cubicBezTo>
                <a:cubicBezTo>
                  <a:pt x="97273" y="1696"/>
                  <a:pt x="98941" y="1883"/>
                  <a:pt x="100644" y="1962"/>
                </a:cubicBezTo>
                <a:cubicBezTo>
                  <a:pt x="102464" y="2041"/>
                  <a:pt x="104285" y="2409"/>
                  <a:pt x="106138" y="2409"/>
                </a:cubicBezTo>
                <a:cubicBezTo>
                  <a:pt x="106321" y="2409"/>
                  <a:pt x="106505" y="2405"/>
                  <a:pt x="106689" y="2397"/>
                </a:cubicBezTo>
                <a:cubicBezTo>
                  <a:pt x="107385" y="2375"/>
                  <a:pt x="108070" y="2365"/>
                  <a:pt x="108750" y="2365"/>
                </a:cubicBezTo>
                <a:cubicBezTo>
                  <a:pt x="109429" y="2365"/>
                  <a:pt x="110103" y="2375"/>
                  <a:pt x="110778" y="2397"/>
                </a:cubicBezTo>
                <a:cubicBezTo>
                  <a:pt x="114108" y="2472"/>
                  <a:pt x="117406" y="2676"/>
                  <a:pt x="120728" y="2676"/>
                </a:cubicBezTo>
                <a:cubicBezTo>
                  <a:pt x="121267" y="2676"/>
                  <a:pt x="121806" y="2670"/>
                  <a:pt x="122347" y="2658"/>
                </a:cubicBezTo>
                <a:cubicBezTo>
                  <a:pt x="122967" y="2638"/>
                  <a:pt x="123588" y="2632"/>
                  <a:pt x="124209" y="2632"/>
                </a:cubicBezTo>
                <a:cubicBezTo>
                  <a:pt x="125316" y="2632"/>
                  <a:pt x="126423" y="2652"/>
                  <a:pt x="127530" y="2652"/>
                </a:cubicBezTo>
                <a:cubicBezTo>
                  <a:pt x="128543" y="2652"/>
                  <a:pt x="129555" y="2635"/>
                  <a:pt x="130567" y="2571"/>
                </a:cubicBezTo>
                <a:cubicBezTo>
                  <a:pt x="130926" y="2545"/>
                  <a:pt x="131288" y="2535"/>
                  <a:pt x="131650" y="2535"/>
                </a:cubicBezTo>
                <a:cubicBezTo>
                  <a:pt x="133128" y="2535"/>
                  <a:pt x="134623" y="2710"/>
                  <a:pt x="136091" y="2745"/>
                </a:cubicBezTo>
                <a:cubicBezTo>
                  <a:pt x="136424" y="2760"/>
                  <a:pt x="136757" y="2764"/>
                  <a:pt x="137091" y="2764"/>
                </a:cubicBezTo>
                <a:cubicBezTo>
                  <a:pt x="137758" y="2764"/>
                  <a:pt x="138425" y="2745"/>
                  <a:pt x="139092" y="2745"/>
                </a:cubicBezTo>
                <a:cubicBezTo>
                  <a:pt x="139169" y="2745"/>
                  <a:pt x="139248" y="2741"/>
                  <a:pt x="139320" y="2741"/>
                </a:cubicBezTo>
                <a:cubicBezTo>
                  <a:pt x="139570" y="2741"/>
                  <a:pt x="139725" y="2793"/>
                  <a:pt x="139352" y="3267"/>
                </a:cubicBezTo>
                <a:cubicBezTo>
                  <a:pt x="139352" y="5572"/>
                  <a:pt x="139265" y="7877"/>
                  <a:pt x="139309" y="10182"/>
                </a:cubicBezTo>
                <a:cubicBezTo>
                  <a:pt x="139352" y="12444"/>
                  <a:pt x="139526" y="14706"/>
                  <a:pt x="139613" y="16967"/>
                </a:cubicBezTo>
                <a:cubicBezTo>
                  <a:pt x="139657" y="18664"/>
                  <a:pt x="139570" y="20360"/>
                  <a:pt x="139570" y="22056"/>
                </a:cubicBezTo>
                <a:cubicBezTo>
                  <a:pt x="139570" y="23404"/>
                  <a:pt x="139657" y="24796"/>
                  <a:pt x="139744" y="26144"/>
                </a:cubicBezTo>
                <a:cubicBezTo>
                  <a:pt x="139787" y="26710"/>
                  <a:pt x="139874" y="27667"/>
                  <a:pt x="139526" y="27710"/>
                </a:cubicBezTo>
                <a:cubicBezTo>
                  <a:pt x="139171" y="27792"/>
                  <a:pt x="138780" y="28012"/>
                  <a:pt x="138377" y="28012"/>
                </a:cubicBezTo>
                <a:cubicBezTo>
                  <a:pt x="138140" y="28012"/>
                  <a:pt x="137898" y="27936"/>
                  <a:pt x="137656" y="27710"/>
                </a:cubicBezTo>
                <a:cubicBezTo>
                  <a:pt x="137562" y="27616"/>
                  <a:pt x="137449" y="27582"/>
                  <a:pt x="137323" y="27582"/>
                </a:cubicBezTo>
                <a:cubicBezTo>
                  <a:pt x="137003" y="27582"/>
                  <a:pt x="136599" y="27800"/>
                  <a:pt x="136209" y="27800"/>
                </a:cubicBezTo>
                <a:cubicBezTo>
                  <a:pt x="136184" y="27800"/>
                  <a:pt x="136159" y="27799"/>
                  <a:pt x="136134" y="27797"/>
                </a:cubicBezTo>
                <a:cubicBezTo>
                  <a:pt x="134738" y="27690"/>
                  <a:pt x="133313" y="27612"/>
                  <a:pt x="131907" y="27612"/>
                </a:cubicBezTo>
                <a:cubicBezTo>
                  <a:pt x="131604" y="27612"/>
                  <a:pt x="131302" y="27615"/>
                  <a:pt x="131002" y="27623"/>
                </a:cubicBezTo>
                <a:cubicBezTo>
                  <a:pt x="130491" y="27612"/>
                  <a:pt x="129982" y="27607"/>
                  <a:pt x="129476" y="27607"/>
                </a:cubicBezTo>
                <a:cubicBezTo>
                  <a:pt x="127957" y="27607"/>
                  <a:pt x="126457" y="27656"/>
                  <a:pt x="124956" y="27754"/>
                </a:cubicBezTo>
                <a:cubicBezTo>
                  <a:pt x="123325" y="27917"/>
                  <a:pt x="121693" y="27994"/>
                  <a:pt x="120067" y="27994"/>
                </a:cubicBezTo>
                <a:cubicBezTo>
                  <a:pt x="118224" y="27994"/>
                  <a:pt x="116386" y="27895"/>
                  <a:pt x="114561" y="27710"/>
                </a:cubicBezTo>
                <a:cubicBezTo>
                  <a:pt x="113518" y="27710"/>
                  <a:pt x="112474" y="27754"/>
                  <a:pt x="111430" y="27841"/>
                </a:cubicBezTo>
                <a:cubicBezTo>
                  <a:pt x="110647" y="27841"/>
                  <a:pt x="109734" y="27797"/>
                  <a:pt x="108907" y="27797"/>
                </a:cubicBezTo>
                <a:cubicBezTo>
                  <a:pt x="107472" y="27797"/>
                  <a:pt x="105993" y="28145"/>
                  <a:pt x="104558" y="28145"/>
                </a:cubicBezTo>
                <a:cubicBezTo>
                  <a:pt x="103036" y="28145"/>
                  <a:pt x="101470" y="28276"/>
                  <a:pt x="99948" y="28363"/>
                </a:cubicBezTo>
                <a:cubicBezTo>
                  <a:pt x="98888" y="28451"/>
                  <a:pt x="97829" y="28475"/>
                  <a:pt x="96770" y="28475"/>
                </a:cubicBezTo>
                <a:cubicBezTo>
                  <a:pt x="95533" y="28475"/>
                  <a:pt x="94297" y="28442"/>
                  <a:pt x="93060" y="28442"/>
                </a:cubicBezTo>
                <a:cubicBezTo>
                  <a:pt x="92747" y="28442"/>
                  <a:pt x="92433" y="28444"/>
                  <a:pt x="92119" y="28450"/>
                </a:cubicBezTo>
                <a:cubicBezTo>
                  <a:pt x="90684" y="28485"/>
                  <a:pt x="89221" y="28604"/>
                  <a:pt x="87752" y="28604"/>
                </a:cubicBezTo>
                <a:cubicBezTo>
                  <a:pt x="87396" y="28604"/>
                  <a:pt x="87039" y="28597"/>
                  <a:pt x="86682" y="28580"/>
                </a:cubicBezTo>
                <a:cubicBezTo>
                  <a:pt x="84769" y="28537"/>
                  <a:pt x="82899" y="28276"/>
                  <a:pt x="80985" y="28145"/>
                </a:cubicBezTo>
                <a:cubicBezTo>
                  <a:pt x="80124" y="28094"/>
                  <a:pt x="79257" y="28083"/>
                  <a:pt x="78388" y="28083"/>
                </a:cubicBezTo>
                <a:cubicBezTo>
                  <a:pt x="77683" y="28083"/>
                  <a:pt x="76977" y="28091"/>
                  <a:pt x="76273" y="28091"/>
                </a:cubicBezTo>
                <a:cubicBezTo>
                  <a:pt x="75609" y="28091"/>
                  <a:pt x="74946" y="28084"/>
                  <a:pt x="74287" y="28058"/>
                </a:cubicBezTo>
                <a:cubicBezTo>
                  <a:pt x="73752" y="28041"/>
                  <a:pt x="73219" y="28034"/>
                  <a:pt x="72686" y="28034"/>
                </a:cubicBezTo>
                <a:cubicBezTo>
                  <a:pt x="70492" y="28034"/>
                  <a:pt x="68315" y="28154"/>
                  <a:pt x="66110" y="28189"/>
                </a:cubicBezTo>
                <a:cubicBezTo>
                  <a:pt x="66026" y="28191"/>
                  <a:pt x="65942" y="28193"/>
                  <a:pt x="65859" y="28193"/>
                </a:cubicBezTo>
                <a:cubicBezTo>
                  <a:pt x="64686" y="28193"/>
                  <a:pt x="63547" y="27928"/>
                  <a:pt x="62370" y="27928"/>
                </a:cubicBezTo>
                <a:cubicBezTo>
                  <a:pt x="59543" y="27928"/>
                  <a:pt x="56672" y="28015"/>
                  <a:pt x="53802" y="28232"/>
                </a:cubicBezTo>
                <a:cubicBezTo>
                  <a:pt x="53327" y="28271"/>
                  <a:pt x="52844" y="28283"/>
                  <a:pt x="52358" y="28283"/>
                </a:cubicBezTo>
                <a:cubicBezTo>
                  <a:pt x="51558" y="28283"/>
                  <a:pt x="50749" y="28250"/>
                  <a:pt x="49951" y="28250"/>
                </a:cubicBezTo>
                <a:cubicBezTo>
                  <a:pt x="49594" y="28250"/>
                  <a:pt x="49238" y="28257"/>
                  <a:pt x="48887" y="28276"/>
                </a:cubicBezTo>
                <a:cubicBezTo>
                  <a:pt x="48075" y="28322"/>
                  <a:pt x="47258" y="28347"/>
                  <a:pt x="46441" y="28347"/>
                </a:cubicBezTo>
                <a:cubicBezTo>
                  <a:pt x="44982" y="28347"/>
                  <a:pt x="43524" y="28269"/>
                  <a:pt x="42102" y="28102"/>
                </a:cubicBezTo>
                <a:cubicBezTo>
                  <a:pt x="40928" y="27928"/>
                  <a:pt x="39753" y="27971"/>
                  <a:pt x="38579" y="27667"/>
                </a:cubicBezTo>
                <a:cubicBezTo>
                  <a:pt x="38265" y="27594"/>
                  <a:pt x="37945" y="27569"/>
                  <a:pt x="37620" y="27569"/>
                </a:cubicBezTo>
                <a:cubicBezTo>
                  <a:pt x="36846" y="27569"/>
                  <a:pt x="36050" y="27714"/>
                  <a:pt x="35269" y="27714"/>
                </a:cubicBezTo>
                <a:cubicBezTo>
                  <a:pt x="35198" y="27714"/>
                  <a:pt x="35127" y="27713"/>
                  <a:pt x="35056" y="27710"/>
                </a:cubicBezTo>
                <a:cubicBezTo>
                  <a:pt x="33577" y="27667"/>
                  <a:pt x="32099" y="27449"/>
                  <a:pt x="30620" y="27449"/>
                </a:cubicBezTo>
                <a:cubicBezTo>
                  <a:pt x="30283" y="27460"/>
                  <a:pt x="29943" y="27465"/>
                  <a:pt x="29602" y="27465"/>
                </a:cubicBezTo>
                <a:cubicBezTo>
                  <a:pt x="28579" y="27465"/>
                  <a:pt x="27543" y="27417"/>
                  <a:pt x="26532" y="27319"/>
                </a:cubicBezTo>
                <a:cubicBezTo>
                  <a:pt x="26010" y="27241"/>
                  <a:pt x="25492" y="27213"/>
                  <a:pt x="24977" y="27213"/>
                </a:cubicBezTo>
                <a:cubicBezTo>
                  <a:pt x="23639" y="27213"/>
                  <a:pt x="22320" y="27402"/>
                  <a:pt x="20995" y="27402"/>
                </a:cubicBezTo>
                <a:cubicBezTo>
                  <a:pt x="20537" y="27402"/>
                  <a:pt x="20077" y="27380"/>
                  <a:pt x="19616" y="27319"/>
                </a:cubicBezTo>
                <a:cubicBezTo>
                  <a:pt x="19355" y="27280"/>
                  <a:pt x="19092" y="27265"/>
                  <a:pt x="18827" y="27265"/>
                </a:cubicBezTo>
                <a:cubicBezTo>
                  <a:pt x="17901" y="27265"/>
                  <a:pt x="16953" y="27449"/>
                  <a:pt x="16006" y="27449"/>
                </a:cubicBezTo>
                <a:cubicBezTo>
                  <a:pt x="14354" y="27449"/>
                  <a:pt x="12744" y="27319"/>
                  <a:pt x="11092" y="27145"/>
                </a:cubicBezTo>
                <a:cubicBezTo>
                  <a:pt x="9743" y="26884"/>
                  <a:pt x="8352" y="27014"/>
                  <a:pt x="6960" y="26710"/>
                </a:cubicBezTo>
                <a:cubicBezTo>
                  <a:pt x="5220" y="26362"/>
                  <a:pt x="3393" y="25927"/>
                  <a:pt x="2480" y="24274"/>
                </a:cubicBezTo>
                <a:cubicBezTo>
                  <a:pt x="1741" y="22795"/>
                  <a:pt x="1349" y="21230"/>
                  <a:pt x="1349" y="19620"/>
                </a:cubicBezTo>
                <a:cubicBezTo>
                  <a:pt x="1262" y="16358"/>
                  <a:pt x="1175" y="13140"/>
                  <a:pt x="1349" y="9921"/>
                </a:cubicBezTo>
                <a:cubicBezTo>
                  <a:pt x="1436" y="8182"/>
                  <a:pt x="1480" y="6225"/>
                  <a:pt x="2828" y="4833"/>
                </a:cubicBezTo>
                <a:cubicBezTo>
                  <a:pt x="3959" y="3745"/>
                  <a:pt x="5394" y="2963"/>
                  <a:pt x="6960" y="2658"/>
                </a:cubicBezTo>
                <a:cubicBezTo>
                  <a:pt x="7212" y="2606"/>
                  <a:pt x="7467" y="2586"/>
                  <a:pt x="7723" y="2586"/>
                </a:cubicBezTo>
                <a:cubicBezTo>
                  <a:pt x="8461" y="2586"/>
                  <a:pt x="9205" y="2749"/>
                  <a:pt x="9910" y="2749"/>
                </a:cubicBezTo>
                <a:cubicBezTo>
                  <a:pt x="9971" y="2749"/>
                  <a:pt x="10031" y="2748"/>
                  <a:pt x="10091" y="2745"/>
                </a:cubicBezTo>
                <a:cubicBezTo>
                  <a:pt x="11631" y="2670"/>
                  <a:pt x="13170" y="2562"/>
                  <a:pt x="14738" y="2562"/>
                </a:cubicBezTo>
                <a:cubicBezTo>
                  <a:pt x="14986" y="2562"/>
                  <a:pt x="15235" y="2565"/>
                  <a:pt x="15484" y="2571"/>
                </a:cubicBezTo>
                <a:cubicBezTo>
                  <a:pt x="16412" y="2571"/>
                  <a:pt x="17359" y="2610"/>
                  <a:pt x="18313" y="2610"/>
                </a:cubicBezTo>
                <a:cubicBezTo>
                  <a:pt x="18790" y="2610"/>
                  <a:pt x="19268" y="2600"/>
                  <a:pt x="19747" y="2571"/>
                </a:cubicBezTo>
                <a:cubicBezTo>
                  <a:pt x="21617" y="2441"/>
                  <a:pt x="23487" y="2441"/>
                  <a:pt x="25357" y="2310"/>
                </a:cubicBezTo>
                <a:cubicBezTo>
                  <a:pt x="25720" y="2281"/>
                  <a:pt x="26092" y="2276"/>
                  <a:pt x="26466" y="2276"/>
                </a:cubicBezTo>
                <a:cubicBezTo>
                  <a:pt x="26652" y="2276"/>
                  <a:pt x="26840" y="2278"/>
                  <a:pt x="27026" y="2278"/>
                </a:cubicBezTo>
                <a:cubicBezTo>
                  <a:pt x="27586" y="2278"/>
                  <a:pt x="28141" y="2267"/>
                  <a:pt x="28663" y="2180"/>
                </a:cubicBezTo>
                <a:cubicBezTo>
                  <a:pt x="29427" y="2074"/>
                  <a:pt x="30190" y="2017"/>
                  <a:pt x="30954" y="2017"/>
                </a:cubicBezTo>
                <a:cubicBezTo>
                  <a:pt x="31452" y="2017"/>
                  <a:pt x="31949" y="2041"/>
                  <a:pt x="32447" y="2093"/>
                </a:cubicBezTo>
                <a:cubicBezTo>
                  <a:pt x="32580" y="2103"/>
                  <a:pt x="32714" y="2107"/>
                  <a:pt x="32848" y="2107"/>
                </a:cubicBezTo>
                <a:cubicBezTo>
                  <a:pt x="33451" y="2107"/>
                  <a:pt x="34057" y="2022"/>
                  <a:pt x="34679" y="2022"/>
                </a:cubicBezTo>
                <a:cubicBezTo>
                  <a:pt x="35087" y="2022"/>
                  <a:pt x="35501" y="2058"/>
                  <a:pt x="35926" y="2180"/>
                </a:cubicBezTo>
                <a:cubicBezTo>
                  <a:pt x="36139" y="2241"/>
                  <a:pt x="36362" y="2264"/>
                  <a:pt x="36591" y="2264"/>
                </a:cubicBezTo>
                <a:cubicBezTo>
                  <a:pt x="37293" y="2264"/>
                  <a:pt x="38048" y="2046"/>
                  <a:pt x="38744" y="2046"/>
                </a:cubicBezTo>
                <a:cubicBezTo>
                  <a:pt x="38791" y="2046"/>
                  <a:pt x="38837" y="2047"/>
                  <a:pt x="38884" y="2049"/>
                </a:cubicBezTo>
                <a:cubicBezTo>
                  <a:pt x="39335" y="2064"/>
                  <a:pt x="39786" y="2070"/>
                  <a:pt x="40236" y="2070"/>
                </a:cubicBezTo>
                <a:cubicBezTo>
                  <a:pt x="41720" y="2070"/>
                  <a:pt x="43194" y="2006"/>
                  <a:pt x="44676" y="2006"/>
                </a:cubicBezTo>
                <a:cubicBezTo>
                  <a:pt x="45295" y="2006"/>
                  <a:pt x="45916" y="2018"/>
                  <a:pt x="46538" y="2049"/>
                </a:cubicBezTo>
                <a:cubicBezTo>
                  <a:pt x="47278" y="2078"/>
                  <a:pt x="48022" y="2088"/>
                  <a:pt x="48769" y="2088"/>
                </a:cubicBezTo>
                <a:cubicBezTo>
                  <a:pt x="50264" y="2088"/>
                  <a:pt x="51772" y="2049"/>
                  <a:pt x="53280" y="2049"/>
                </a:cubicBezTo>
                <a:cubicBezTo>
                  <a:pt x="56063" y="2049"/>
                  <a:pt x="58847" y="1701"/>
                  <a:pt x="61630" y="1658"/>
                </a:cubicBezTo>
                <a:cubicBezTo>
                  <a:pt x="63718" y="1614"/>
                  <a:pt x="65806" y="1397"/>
                  <a:pt x="67850" y="1266"/>
                </a:cubicBezTo>
                <a:cubicBezTo>
                  <a:pt x="68393" y="1230"/>
                  <a:pt x="68937" y="1216"/>
                  <a:pt x="69480" y="1216"/>
                </a:cubicBezTo>
                <a:close/>
                <a:moveTo>
                  <a:pt x="76207" y="0"/>
                </a:moveTo>
                <a:cubicBezTo>
                  <a:pt x="75248" y="0"/>
                  <a:pt x="74289" y="17"/>
                  <a:pt x="73330" y="48"/>
                </a:cubicBezTo>
                <a:cubicBezTo>
                  <a:pt x="69633" y="135"/>
                  <a:pt x="65936" y="222"/>
                  <a:pt x="62239" y="396"/>
                </a:cubicBezTo>
                <a:cubicBezTo>
                  <a:pt x="59659" y="478"/>
                  <a:pt x="57041" y="792"/>
                  <a:pt x="54420" y="792"/>
                </a:cubicBezTo>
                <a:cubicBezTo>
                  <a:pt x="54257" y="792"/>
                  <a:pt x="54095" y="790"/>
                  <a:pt x="53932" y="788"/>
                </a:cubicBezTo>
                <a:cubicBezTo>
                  <a:pt x="53280" y="773"/>
                  <a:pt x="52637" y="769"/>
                  <a:pt x="51999" y="769"/>
                </a:cubicBezTo>
                <a:cubicBezTo>
                  <a:pt x="50723" y="769"/>
                  <a:pt x="49467" y="788"/>
                  <a:pt x="48191" y="788"/>
                </a:cubicBezTo>
                <a:cubicBezTo>
                  <a:pt x="46393" y="788"/>
                  <a:pt x="44596" y="769"/>
                  <a:pt x="42811" y="769"/>
                </a:cubicBezTo>
                <a:cubicBezTo>
                  <a:pt x="41918" y="769"/>
                  <a:pt x="41029" y="773"/>
                  <a:pt x="40145" y="788"/>
                </a:cubicBezTo>
                <a:cubicBezTo>
                  <a:pt x="38695" y="788"/>
                  <a:pt x="37245" y="730"/>
                  <a:pt x="35796" y="730"/>
                </a:cubicBezTo>
                <a:cubicBezTo>
                  <a:pt x="35071" y="730"/>
                  <a:pt x="34346" y="744"/>
                  <a:pt x="33621" y="788"/>
                </a:cubicBezTo>
                <a:cubicBezTo>
                  <a:pt x="33410" y="793"/>
                  <a:pt x="33199" y="795"/>
                  <a:pt x="32987" y="795"/>
                </a:cubicBezTo>
                <a:cubicBezTo>
                  <a:pt x="32032" y="795"/>
                  <a:pt x="31065" y="752"/>
                  <a:pt x="30095" y="752"/>
                </a:cubicBezTo>
                <a:cubicBezTo>
                  <a:pt x="29459" y="752"/>
                  <a:pt x="28822" y="771"/>
                  <a:pt x="28184" y="831"/>
                </a:cubicBezTo>
                <a:cubicBezTo>
                  <a:pt x="26372" y="1013"/>
                  <a:pt x="24530" y="1103"/>
                  <a:pt x="22707" y="1103"/>
                </a:cubicBezTo>
                <a:cubicBezTo>
                  <a:pt x="22343" y="1103"/>
                  <a:pt x="21979" y="1100"/>
                  <a:pt x="21617" y="1092"/>
                </a:cubicBezTo>
                <a:cubicBezTo>
                  <a:pt x="20051" y="1092"/>
                  <a:pt x="18485" y="1179"/>
                  <a:pt x="16920" y="1179"/>
                </a:cubicBezTo>
                <a:cubicBezTo>
                  <a:pt x="16394" y="1195"/>
                  <a:pt x="15869" y="1205"/>
                  <a:pt x="15346" y="1205"/>
                </a:cubicBezTo>
                <a:cubicBezTo>
                  <a:pt x="14440" y="1205"/>
                  <a:pt x="13540" y="1175"/>
                  <a:pt x="12657" y="1092"/>
                </a:cubicBezTo>
                <a:cubicBezTo>
                  <a:pt x="12092" y="1049"/>
                  <a:pt x="11527" y="1027"/>
                  <a:pt x="10967" y="1027"/>
                </a:cubicBezTo>
                <a:cubicBezTo>
                  <a:pt x="10407" y="1027"/>
                  <a:pt x="9852" y="1049"/>
                  <a:pt x="9308" y="1092"/>
                </a:cubicBezTo>
                <a:cubicBezTo>
                  <a:pt x="8265" y="1223"/>
                  <a:pt x="7090" y="1179"/>
                  <a:pt x="6090" y="1614"/>
                </a:cubicBezTo>
                <a:cubicBezTo>
                  <a:pt x="5090" y="2049"/>
                  <a:pt x="4089" y="2528"/>
                  <a:pt x="3045" y="2876"/>
                </a:cubicBezTo>
                <a:cubicBezTo>
                  <a:pt x="2002" y="3223"/>
                  <a:pt x="1175" y="4093"/>
                  <a:pt x="958" y="5181"/>
                </a:cubicBezTo>
                <a:cubicBezTo>
                  <a:pt x="305" y="7747"/>
                  <a:pt x="1" y="10400"/>
                  <a:pt x="88" y="13053"/>
                </a:cubicBezTo>
                <a:cubicBezTo>
                  <a:pt x="175" y="16054"/>
                  <a:pt x="218" y="19098"/>
                  <a:pt x="479" y="22100"/>
                </a:cubicBezTo>
                <a:cubicBezTo>
                  <a:pt x="740" y="25014"/>
                  <a:pt x="3741" y="27884"/>
                  <a:pt x="6742" y="27971"/>
                </a:cubicBezTo>
                <a:cubicBezTo>
                  <a:pt x="9134" y="28015"/>
                  <a:pt x="11440" y="28406"/>
                  <a:pt x="13788" y="28493"/>
                </a:cubicBezTo>
                <a:cubicBezTo>
                  <a:pt x="14945" y="28557"/>
                  <a:pt x="16096" y="28574"/>
                  <a:pt x="17243" y="28574"/>
                </a:cubicBezTo>
                <a:cubicBezTo>
                  <a:pt x="18498" y="28574"/>
                  <a:pt x="19748" y="28554"/>
                  <a:pt x="20996" y="28554"/>
                </a:cubicBezTo>
                <a:cubicBezTo>
                  <a:pt x="21697" y="28554"/>
                  <a:pt x="22396" y="28560"/>
                  <a:pt x="23096" y="28580"/>
                </a:cubicBezTo>
                <a:cubicBezTo>
                  <a:pt x="25792" y="28623"/>
                  <a:pt x="28489" y="28797"/>
                  <a:pt x="31142" y="28841"/>
                </a:cubicBezTo>
                <a:cubicBezTo>
                  <a:pt x="34160" y="28880"/>
                  <a:pt x="37178" y="29159"/>
                  <a:pt x="40196" y="29159"/>
                </a:cubicBezTo>
                <a:cubicBezTo>
                  <a:pt x="40571" y="29159"/>
                  <a:pt x="40945" y="29155"/>
                  <a:pt x="41319" y="29145"/>
                </a:cubicBezTo>
                <a:cubicBezTo>
                  <a:pt x="41509" y="29139"/>
                  <a:pt x="41698" y="29136"/>
                  <a:pt x="41886" y="29136"/>
                </a:cubicBezTo>
                <a:cubicBezTo>
                  <a:pt x="44339" y="29136"/>
                  <a:pt x="46725" y="29624"/>
                  <a:pt x="49148" y="29624"/>
                </a:cubicBezTo>
                <a:cubicBezTo>
                  <a:pt x="52062" y="29624"/>
                  <a:pt x="54933" y="29276"/>
                  <a:pt x="57847" y="29189"/>
                </a:cubicBezTo>
                <a:cubicBezTo>
                  <a:pt x="59086" y="29114"/>
                  <a:pt x="60357" y="29006"/>
                  <a:pt x="61605" y="29006"/>
                </a:cubicBezTo>
                <a:cubicBezTo>
                  <a:pt x="61803" y="29006"/>
                  <a:pt x="62000" y="29009"/>
                  <a:pt x="62196" y="29015"/>
                </a:cubicBezTo>
                <a:cubicBezTo>
                  <a:pt x="63153" y="29015"/>
                  <a:pt x="64110" y="29493"/>
                  <a:pt x="65110" y="29493"/>
                </a:cubicBezTo>
                <a:cubicBezTo>
                  <a:pt x="65395" y="29499"/>
                  <a:pt x="65682" y="29502"/>
                  <a:pt x="65969" y="29502"/>
                </a:cubicBezTo>
                <a:cubicBezTo>
                  <a:pt x="67737" y="29502"/>
                  <a:pt x="69533" y="29400"/>
                  <a:pt x="71329" y="29363"/>
                </a:cubicBezTo>
                <a:cubicBezTo>
                  <a:pt x="72526" y="29330"/>
                  <a:pt x="73722" y="29315"/>
                  <a:pt x="74918" y="29315"/>
                </a:cubicBezTo>
                <a:cubicBezTo>
                  <a:pt x="76853" y="29315"/>
                  <a:pt x="78789" y="29353"/>
                  <a:pt x="80724" y="29406"/>
                </a:cubicBezTo>
                <a:cubicBezTo>
                  <a:pt x="82594" y="29450"/>
                  <a:pt x="84551" y="29493"/>
                  <a:pt x="86465" y="29754"/>
                </a:cubicBezTo>
                <a:cubicBezTo>
                  <a:pt x="86556" y="29767"/>
                  <a:pt x="86649" y="29772"/>
                  <a:pt x="86743" y="29772"/>
                </a:cubicBezTo>
                <a:cubicBezTo>
                  <a:pt x="86920" y="29772"/>
                  <a:pt x="87100" y="29757"/>
                  <a:pt x="87276" y="29757"/>
                </a:cubicBezTo>
                <a:cubicBezTo>
                  <a:pt x="87633" y="29757"/>
                  <a:pt x="87976" y="29818"/>
                  <a:pt x="88248" y="30189"/>
                </a:cubicBezTo>
                <a:cubicBezTo>
                  <a:pt x="88588" y="29883"/>
                  <a:pt x="88948" y="29797"/>
                  <a:pt x="89317" y="29797"/>
                </a:cubicBezTo>
                <a:cubicBezTo>
                  <a:pt x="89802" y="29797"/>
                  <a:pt x="90303" y="29946"/>
                  <a:pt x="90797" y="29946"/>
                </a:cubicBezTo>
                <a:cubicBezTo>
                  <a:pt x="90890" y="29946"/>
                  <a:pt x="90983" y="29941"/>
                  <a:pt x="91075" y="29928"/>
                </a:cubicBezTo>
                <a:cubicBezTo>
                  <a:pt x="91427" y="29888"/>
                  <a:pt x="91783" y="29877"/>
                  <a:pt x="92139" y="29877"/>
                </a:cubicBezTo>
                <a:cubicBezTo>
                  <a:pt x="92572" y="29877"/>
                  <a:pt x="93005" y="29893"/>
                  <a:pt x="93432" y="29893"/>
                </a:cubicBezTo>
                <a:cubicBezTo>
                  <a:pt x="93783" y="29893"/>
                  <a:pt x="94130" y="29882"/>
                  <a:pt x="94468" y="29841"/>
                </a:cubicBezTo>
                <a:cubicBezTo>
                  <a:pt x="95212" y="29765"/>
                  <a:pt x="95956" y="29748"/>
                  <a:pt x="96702" y="29748"/>
                </a:cubicBezTo>
                <a:cubicBezTo>
                  <a:pt x="97347" y="29748"/>
                  <a:pt x="97992" y="29761"/>
                  <a:pt x="98640" y="29761"/>
                </a:cubicBezTo>
                <a:cubicBezTo>
                  <a:pt x="99391" y="29761"/>
                  <a:pt x="100145" y="29743"/>
                  <a:pt x="100905" y="29667"/>
                </a:cubicBezTo>
                <a:cubicBezTo>
                  <a:pt x="101276" y="29616"/>
                  <a:pt x="101648" y="29599"/>
                  <a:pt x="102020" y="29599"/>
                </a:cubicBezTo>
                <a:cubicBezTo>
                  <a:pt x="102793" y="29599"/>
                  <a:pt x="103571" y="29673"/>
                  <a:pt x="104363" y="29673"/>
                </a:cubicBezTo>
                <a:cubicBezTo>
                  <a:pt x="104486" y="29673"/>
                  <a:pt x="104609" y="29671"/>
                  <a:pt x="104732" y="29667"/>
                </a:cubicBezTo>
                <a:cubicBezTo>
                  <a:pt x="107204" y="29500"/>
                  <a:pt x="109675" y="28969"/>
                  <a:pt x="112186" y="28969"/>
                </a:cubicBezTo>
                <a:cubicBezTo>
                  <a:pt x="112282" y="28969"/>
                  <a:pt x="112378" y="28970"/>
                  <a:pt x="112474" y="28971"/>
                </a:cubicBezTo>
                <a:cubicBezTo>
                  <a:pt x="114822" y="29058"/>
                  <a:pt x="117171" y="29276"/>
                  <a:pt x="119520" y="29276"/>
                </a:cubicBezTo>
                <a:cubicBezTo>
                  <a:pt x="119720" y="29284"/>
                  <a:pt x="119922" y="29287"/>
                  <a:pt x="120124" y="29287"/>
                </a:cubicBezTo>
                <a:cubicBezTo>
                  <a:pt x="121065" y="29287"/>
                  <a:pt x="122025" y="29209"/>
                  <a:pt x="122956" y="29102"/>
                </a:cubicBezTo>
                <a:cubicBezTo>
                  <a:pt x="124859" y="28846"/>
                  <a:pt x="126763" y="28743"/>
                  <a:pt x="128666" y="28743"/>
                </a:cubicBezTo>
                <a:cubicBezTo>
                  <a:pt x="129024" y="28743"/>
                  <a:pt x="129382" y="28747"/>
                  <a:pt x="129741" y="28754"/>
                </a:cubicBezTo>
                <a:cubicBezTo>
                  <a:pt x="130018" y="28744"/>
                  <a:pt x="130295" y="28738"/>
                  <a:pt x="130572" y="28738"/>
                </a:cubicBezTo>
                <a:cubicBezTo>
                  <a:pt x="131469" y="28738"/>
                  <a:pt x="132366" y="28795"/>
                  <a:pt x="133263" y="28928"/>
                </a:cubicBezTo>
                <a:cubicBezTo>
                  <a:pt x="134020" y="29094"/>
                  <a:pt x="134800" y="29151"/>
                  <a:pt x="135587" y="29151"/>
                </a:cubicBezTo>
                <a:cubicBezTo>
                  <a:pt x="136655" y="29151"/>
                  <a:pt x="137735" y="29047"/>
                  <a:pt x="138787" y="28971"/>
                </a:cubicBezTo>
                <a:cubicBezTo>
                  <a:pt x="139574" y="28935"/>
                  <a:pt x="140362" y="28922"/>
                  <a:pt x="141148" y="28922"/>
                </a:cubicBezTo>
                <a:cubicBezTo>
                  <a:pt x="142819" y="28922"/>
                  <a:pt x="144485" y="28979"/>
                  <a:pt x="146137" y="28979"/>
                </a:cubicBezTo>
                <a:cubicBezTo>
                  <a:pt x="146457" y="28979"/>
                  <a:pt x="146776" y="28976"/>
                  <a:pt x="147094" y="28971"/>
                </a:cubicBezTo>
                <a:cubicBezTo>
                  <a:pt x="149269" y="28928"/>
                  <a:pt x="151444" y="28754"/>
                  <a:pt x="153618" y="28667"/>
                </a:cubicBezTo>
                <a:cubicBezTo>
                  <a:pt x="153823" y="28661"/>
                  <a:pt x="154027" y="28658"/>
                  <a:pt x="154231" y="28658"/>
                </a:cubicBezTo>
                <a:cubicBezTo>
                  <a:pt x="155452" y="28658"/>
                  <a:pt x="156650" y="28754"/>
                  <a:pt x="157881" y="28754"/>
                </a:cubicBezTo>
                <a:cubicBezTo>
                  <a:pt x="159064" y="28754"/>
                  <a:pt x="160247" y="28977"/>
                  <a:pt x="161407" y="28977"/>
                </a:cubicBezTo>
                <a:cubicBezTo>
                  <a:pt x="161697" y="28977"/>
                  <a:pt x="161986" y="28963"/>
                  <a:pt x="162273" y="28928"/>
                </a:cubicBezTo>
                <a:cubicBezTo>
                  <a:pt x="163856" y="28715"/>
                  <a:pt x="165418" y="28608"/>
                  <a:pt x="166989" y="28608"/>
                </a:cubicBezTo>
                <a:cubicBezTo>
                  <a:pt x="167662" y="28608"/>
                  <a:pt x="168336" y="28628"/>
                  <a:pt x="169015" y="28667"/>
                </a:cubicBezTo>
                <a:cubicBezTo>
                  <a:pt x="169658" y="28704"/>
                  <a:pt x="170301" y="28717"/>
                  <a:pt x="170945" y="28717"/>
                </a:cubicBezTo>
                <a:cubicBezTo>
                  <a:pt x="171824" y="28717"/>
                  <a:pt x="172703" y="28692"/>
                  <a:pt x="173581" y="28667"/>
                </a:cubicBezTo>
                <a:cubicBezTo>
                  <a:pt x="174500" y="28667"/>
                  <a:pt x="175298" y="28186"/>
                  <a:pt x="176092" y="28186"/>
                </a:cubicBezTo>
                <a:cubicBezTo>
                  <a:pt x="176125" y="28186"/>
                  <a:pt x="176158" y="28187"/>
                  <a:pt x="176191" y="28189"/>
                </a:cubicBezTo>
                <a:cubicBezTo>
                  <a:pt x="177583" y="28232"/>
                  <a:pt x="178931" y="28319"/>
                  <a:pt x="180323" y="28319"/>
                </a:cubicBezTo>
                <a:cubicBezTo>
                  <a:pt x="180821" y="28295"/>
                  <a:pt x="181319" y="28284"/>
                  <a:pt x="181818" y="28284"/>
                </a:cubicBezTo>
                <a:cubicBezTo>
                  <a:pt x="183105" y="28284"/>
                  <a:pt x="184399" y="28355"/>
                  <a:pt x="185716" y="28450"/>
                </a:cubicBezTo>
                <a:cubicBezTo>
                  <a:pt x="186564" y="28541"/>
                  <a:pt x="187415" y="28576"/>
                  <a:pt x="188269" y="28576"/>
                </a:cubicBezTo>
                <a:cubicBezTo>
                  <a:pt x="190654" y="28576"/>
                  <a:pt x="193056" y="28308"/>
                  <a:pt x="195458" y="28276"/>
                </a:cubicBezTo>
                <a:cubicBezTo>
                  <a:pt x="195650" y="28288"/>
                  <a:pt x="195837" y="28294"/>
                  <a:pt x="196023" y="28294"/>
                </a:cubicBezTo>
                <a:cubicBezTo>
                  <a:pt x="196471" y="28294"/>
                  <a:pt x="196911" y="28263"/>
                  <a:pt x="197372" y="28232"/>
                </a:cubicBezTo>
                <a:cubicBezTo>
                  <a:pt x="198068" y="28167"/>
                  <a:pt x="198753" y="28134"/>
                  <a:pt x="199433" y="28134"/>
                </a:cubicBezTo>
                <a:cubicBezTo>
                  <a:pt x="200112" y="28134"/>
                  <a:pt x="200786" y="28167"/>
                  <a:pt x="201460" y="28232"/>
                </a:cubicBezTo>
                <a:cubicBezTo>
                  <a:pt x="202722" y="28319"/>
                  <a:pt x="203983" y="28406"/>
                  <a:pt x="205244" y="28450"/>
                </a:cubicBezTo>
                <a:cubicBezTo>
                  <a:pt x="206158" y="28450"/>
                  <a:pt x="207071" y="28319"/>
                  <a:pt x="208028" y="28319"/>
                </a:cubicBezTo>
                <a:cubicBezTo>
                  <a:pt x="209594" y="28363"/>
                  <a:pt x="211116" y="28450"/>
                  <a:pt x="212682" y="28537"/>
                </a:cubicBezTo>
                <a:cubicBezTo>
                  <a:pt x="213020" y="28548"/>
                  <a:pt x="213354" y="28554"/>
                  <a:pt x="213687" y="28554"/>
                </a:cubicBezTo>
                <a:cubicBezTo>
                  <a:pt x="214596" y="28554"/>
                  <a:pt x="215487" y="28513"/>
                  <a:pt x="216379" y="28450"/>
                </a:cubicBezTo>
                <a:cubicBezTo>
                  <a:pt x="216424" y="28448"/>
                  <a:pt x="216469" y="28447"/>
                  <a:pt x="216515" y="28447"/>
                </a:cubicBezTo>
                <a:cubicBezTo>
                  <a:pt x="217517" y="28447"/>
                  <a:pt x="218557" y="28884"/>
                  <a:pt x="219597" y="28884"/>
                </a:cubicBezTo>
                <a:cubicBezTo>
                  <a:pt x="221989" y="28841"/>
                  <a:pt x="224381" y="28580"/>
                  <a:pt x="226773" y="28580"/>
                </a:cubicBezTo>
                <a:cubicBezTo>
                  <a:pt x="227382" y="28537"/>
                  <a:pt x="227991" y="28406"/>
                  <a:pt x="228513" y="28145"/>
                </a:cubicBezTo>
                <a:cubicBezTo>
                  <a:pt x="229253" y="27797"/>
                  <a:pt x="229948" y="27362"/>
                  <a:pt x="230514" y="26797"/>
                </a:cubicBezTo>
                <a:cubicBezTo>
                  <a:pt x="232210" y="25492"/>
                  <a:pt x="232428" y="23622"/>
                  <a:pt x="232819" y="21752"/>
                </a:cubicBezTo>
                <a:cubicBezTo>
                  <a:pt x="233080" y="20099"/>
                  <a:pt x="233210" y="18446"/>
                  <a:pt x="233254" y="16750"/>
                </a:cubicBezTo>
                <a:cubicBezTo>
                  <a:pt x="233297" y="15489"/>
                  <a:pt x="233036" y="14271"/>
                  <a:pt x="233036" y="13009"/>
                </a:cubicBezTo>
                <a:cubicBezTo>
                  <a:pt x="232993" y="12009"/>
                  <a:pt x="232732" y="10835"/>
                  <a:pt x="232775" y="9965"/>
                </a:cubicBezTo>
                <a:cubicBezTo>
                  <a:pt x="232906" y="8312"/>
                  <a:pt x="232428" y="6964"/>
                  <a:pt x="231949" y="5529"/>
                </a:cubicBezTo>
                <a:cubicBezTo>
                  <a:pt x="231149" y="3254"/>
                  <a:pt x="228473" y="1347"/>
                  <a:pt x="226092" y="1347"/>
                </a:cubicBezTo>
                <a:cubicBezTo>
                  <a:pt x="226015" y="1347"/>
                  <a:pt x="225937" y="1349"/>
                  <a:pt x="225860" y="1353"/>
                </a:cubicBezTo>
                <a:cubicBezTo>
                  <a:pt x="225779" y="1357"/>
                  <a:pt x="225699" y="1358"/>
                  <a:pt x="225618" y="1358"/>
                </a:cubicBezTo>
                <a:cubicBezTo>
                  <a:pt x="224741" y="1358"/>
                  <a:pt x="223891" y="1174"/>
                  <a:pt x="223014" y="1174"/>
                </a:cubicBezTo>
                <a:cubicBezTo>
                  <a:pt x="222933" y="1174"/>
                  <a:pt x="222853" y="1176"/>
                  <a:pt x="222772" y="1179"/>
                </a:cubicBezTo>
                <a:cubicBezTo>
                  <a:pt x="222392" y="1215"/>
                  <a:pt x="222013" y="1228"/>
                  <a:pt x="221633" y="1228"/>
                </a:cubicBezTo>
                <a:cubicBezTo>
                  <a:pt x="220621" y="1228"/>
                  <a:pt x="219609" y="1136"/>
                  <a:pt x="218597" y="1136"/>
                </a:cubicBezTo>
                <a:cubicBezTo>
                  <a:pt x="217233" y="1162"/>
                  <a:pt x="215885" y="1233"/>
                  <a:pt x="214533" y="1233"/>
                </a:cubicBezTo>
                <a:cubicBezTo>
                  <a:pt x="213601" y="1233"/>
                  <a:pt x="212666" y="1199"/>
                  <a:pt x="211725" y="1092"/>
                </a:cubicBezTo>
                <a:cubicBezTo>
                  <a:pt x="210855" y="918"/>
                  <a:pt x="209942" y="788"/>
                  <a:pt x="209072" y="701"/>
                </a:cubicBezTo>
                <a:cubicBezTo>
                  <a:pt x="208071" y="701"/>
                  <a:pt x="207071" y="1049"/>
                  <a:pt x="206071" y="1049"/>
                </a:cubicBezTo>
                <a:cubicBezTo>
                  <a:pt x="205540" y="1058"/>
                  <a:pt x="205010" y="1061"/>
                  <a:pt x="204479" y="1061"/>
                </a:cubicBezTo>
                <a:cubicBezTo>
                  <a:pt x="202358" y="1061"/>
                  <a:pt x="200243" y="1005"/>
                  <a:pt x="198155" y="1005"/>
                </a:cubicBezTo>
                <a:cubicBezTo>
                  <a:pt x="196328" y="1005"/>
                  <a:pt x="194502" y="962"/>
                  <a:pt x="192718" y="962"/>
                </a:cubicBezTo>
                <a:cubicBezTo>
                  <a:pt x="191066" y="962"/>
                  <a:pt x="189500" y="1049"/>
                  <a:pt x="187847" y="1136"/>
                </a:cubicBezTo>
                <a:cubicBezTo>
                  <a:pt x="186999" y="1179"/>
                  <a:pt x="186151" y="1201"/>
                  <a:pt x="185303" y="1201"/>
                </a:cubicBezTo>
                <a:cubicBezTo>
                  <a:pt x="184455" y="1201"/>
                  <a:pt x="183607" y="1179"/>
                  <a:pt x="182759" y="1136"/>
                </a:cubicBezTo>
                <a:cubicBezTo>
                  <a:pt x="181950" y="1013"/>
                  <a:pt x="181141" y="960"/>
                  <a:pt x="180332" y="960"/>
                </a:cubicBezTo>
                <a:cubicBezTo>
                  <a:pt x="179706" y="960"/>
                  <a:pt x="179079" y="992"/>
                  <a:pt x="178453" y="1049"/>
                </a:cubicBezTo>
                <a:cubicBezTo>
                  <a:pt x="177061" y="1223"/>
                  <a:pt x="175626" y="1353"/>
                  <a:pt x="174234" y="1353"/>
                </a:cubicBezTo>
                <a:cubicBezTo>
                  <a:pt x="172973" y="1353"/>
                  <a:pt x="171755" y="1353"/>
                  <a:pt x="170493" y="1266"/>
                </a:cubicBezTo>
                <a:cubicBezTo>
                  <a:pt x="168232" y="1049"/>
                  <a:pt x="165883" y="1092"/>
                  <a:pt x="163622" y="1005"/>
                </a:cubicBezTo>
                <a:cubicBezTo>
                  <a:pt x="163208" y="980"/>
                  <a:pt x="162798" y="973"/>
                  <a:pt x="162390" y="973"/>
                </a:cubicBezTo>
                <a:cubicBezTo>
                  <a:pt x="161958" y="973"/>
                  <a:pt x="161527" y="980"/>
                  <a:pt x="161095" y="980"/>
                </a:cubicBezTo>
                <a:cubicBezTo>
                  <a:pt x="160563" y="980"/>
                  <a:pt x="160030" y="969"/>
                  <a:pt x="159490" y="918"/>
                </a:cubicBezTo>
                <a:cubicBezTo>
                  <a:pt x="158877" y="900"/>
                  <a:pt x="158265" y="890"/>
                  <a:pt x="157652" y="890"/>
                </a:cubicBezTo>
                <a:cubicBezTo>
                  <a:pt x="156786" y="890"/>
                  <a:pt x="155920" y="911"/>
                  <a:pt x="155053" y="962"/>
                </a:cubicBezTo>
                <a:cubicBezTo>
                  <a:pt x="153792" y="962"/>
                  <a:pt x="152574" y="1005"/>
                  <a:pt x="151313" y="1049"/>
                </a:cubicBezTo>
                <a:cubicBezTo>
                  <a:pt x="148660" y="1179"/>
                  <a:pt x="145963" y="1223"/>
                  <a:pt x="143310" y="1353"/>
                </a:cubicBezTo>
                <a:cubicBezTo>
                  <a:pt x="143119" y="1368"/>
                  <a:pt x="142926" y="1374"/>
                  <a:pt x="142732" y="1374"/>
                </a:cubicBezTo>
                <a:cubicBezTo>
                  <a:pt x="141888" y="1374"/>
                  <a:pt x="141029" y="1260"/>
                  <a:pt x="140190" y="1260"/>
                </a:cubicBezTo>
                <a:cubicBezTo>
                  <a:pt x="140084" y="1260"/>
                  <a:pt x="139979" y="1262"/>
                  <a:pt x="139874" y="1266"/>
                </a:cubicBezTo>
                <a:cubicBezTo>
                  <a:pt x="139341" y="1287"/>
                  <a:pt x="138805" y="1296"/>
                  <a:pt x="138268" y="1296"/>
                </a:cubicBezTo>
                <a:cubicBezTo>
                  <a:pt x="136571" y="1296"/>
                  <a:pt x="134861" y="1212"/>
                  <a:pt x="133176" y="1179"/>
                </a:cubicBezTo>
                <a:cubicBezTo>
                  <a:pt x="133028" y="1177"/>
                  <a:pt x="132879" y="1176"/>
                  <a:pt x="132731" y="1176"/>
                </a:cubicBezTo>
                <a:cubicBezTo>
                  <a:pt x="130999" y="1176"/>
                  <a:pt x="129267" y="1338"/>
                  <a:pt x="127518" y="1338"/>
                </a:cubicBezTo>
                <a:cubicBezTo>
                  <a:pt x="126913" y="1338"/>
                  <a:pt x="126306" y="1319"/>
                  <a:pt x="125696" y="1266"/>
                </a:cubicBezTo>
                <a:cubicBezTo>
                  <a:pt x="125174" y="1223"/>
                  <a:pt x="124652" y="1208"/>
                  <a:pt x="124132" y="1208"/>
                </a:cubicBezTo>
                <a:cubicBezTo>
                  <a:pt x="123091" y="1208"/>
                  <a:pt x="122057" y="1266"/>
                  <a:pt x="121042" y="1266"/>
                </a:cubicBezTo>
                <a:cubicBezTo>
                  <a:pt x="119215" y="1266"/>
                  <a:pt x="117345" y="1266"/>
                  <a:pt x="115518" y="1223"/>
                </a:cubicBezTo>
                <a:cubicBezTo>
                  <a:pt x="113466" y="1151"/>
                  <a:pt x="111414" y="930"/>
                  <a:pt x="109362" y="930"/>
                </a:cubicBezTo>
                <a:cubicBezTo>
                  <a:pt x="108935" y="930"/>
                  <a:pt x="108508" y="939"/>
                  <a:pt x="108081" y="962"/>
                </a:cubicBezTo>
                <a:cubicBezTo>
                  <a:pt x="107572" y="993"/>
                  <a:pt x="107062" y="1006"/>
                  <a:pt x="106553" y="1006"/>
                </a:cubicBezTo>
                <a:cubicBezTo>
                  <a:pt x="103496" y="1006"/>
                  <a:pt x="100439" y="527"/>
                  <a:pt x="97382" y="527"/>
                </a:cubicBezTo>
                <a:cubicBezTo>
                  <a:pt x="95425" y="483"/>
                  <a:pt x="93424" y="483"/>
                  <a:pt x="91467" y="483"/>
                </a:cubicBezTo>
                <a:cubicBezTo>
                  <a:pt x="90046" y="483"/>
                  <a:pt x="88625" y="599"/>
                  <a:pt x="87204" y="599"/>
                </a:cubicBezTo>
                <a:cubicBezTo>
                  <a:pt x="86494" y="599"/>
                  <a:pt x="85784" y="570"/>
                  <a:pt x="85073" y="483"/>
                </a:cubicBezTo>
                <a:cubicBezTo>
                  <a:pt x="82118" y="155"/>
                  <a:pt x="79162" y="0"/>
                  <a:pt x="7620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EDC1539-2ADD-1631-8A2E-C6EEB72495B4}"/>
              </a:ext>
            </a:extLst>
          </p:cNvPr>
          <p:cNvSpPr txBox="1"/>
          <p:nvPr/>
        </p:nvSpPr>
        <p:spPr>
          <a:xfrm>
            <a:off x="1611185" y="1005677"/>
            <a:ext cx="1762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大二（最繁忙）</a:t>
            </a:r>
          </a:p>
        </p:txBody>
      </p:sp>
      <p:sp>
        <p:nvSpPr>
          <p:cNvPr id="124" name="Google Shape;470;p23">
            <a:extLst>
              <a:ext uri="{FF2B5EF4-FFF2-40B4-BE49-F238E27FC236}">
                <a16:creationId xmlns:a16="http://schemas.microsoft.com/office/drawing/2014/main" id="{52EFD05F-240A-1943-C357-EF1D4C8713EC}"/>
              </a:ext>
            </a:extLst>
          </p:cNvPr>
          <p:cNvSpPr/>
          <p:nvPr/>
        </p:nvSpPr>
        <p:spPr>
          <a:xfrm>
            <a:off x="3848843" y="2631322"/>
            <a:ext cx="1455050" cy="447789"/>
          </a:xfrm>
          <a:custGeom>
            <a:avLst/>
            <a:gdLst/>
            <a:ahLst/>
            <a:cxnLst/>
            <a:rect l="l" t="t" r="r" b="b"/>
            <a:pathLst>
              <a:path w="45364" h="18188" extrusionOk="0">
                <a:moveTo>
                  <a:pt x="32476" y="1129"/>
                </a:moveTo>
                <a:cubicBezTo>
                  <a:pt x="33615" y="1129"/>
                  <a:pt x="34753" y="1158"/>
                  <a:pt x="35883" y="1251"/>
                </a:cubicBezTo>
                <a:cubicBezTo>
                  <a:pt x="37840" y="1338"/>
                  <a:pt x="39753" y="1642"/>
                  <a:pt x="41667" y="2164"/>
                </a:cubicBezTo>
                <a:cubicBezTo>
                  <a:pt x="43363" y="2686"/>
                  <a:pt x="43755" y="4165"/>
                  <a:pt x="43929" y="5513"/>
                </a:cubicBezTo>
                <a:cubicBezTo>
                  <a:pt x="44190" y="7862"/>
                  <a:pt x="44190" y="10254"/>
                  <a:pt x="43929" y="12602"/>
                </a:cubicBezTo>
                <a:cubicBezTo>
                  <a:pt x="43537" y="14299"/>
                  <a:pt x="42232" y="15647"/>
                  <a:pt x="40536" y="16082"/>
                </a:cubicBezTo>
                <a:cubicBezTo>
                  <a:pt x="38240" y="16708"/>
                  <a:pt x="35896" y="16739"/>
                  <a:pt x="33553" y="16739"/>
                </a:cubicBezTo>
                <a:cubicBezTo>
                  <a:pt x="33293" y="16739"/>
                  <a:pt x="33032" y="16739"/>
                  <a:pt x="32772" y="16739"/>
                </a:cubicBezTo>
                <a:cubicBezTo>
                  <a:pt x="31470" y="16739"/>
                  <a:pt x="30170" y="16749"/>
                  <a:pt x="28880" y="16865"/>
                </a:cubicBezTo>
                <a:cubicBezTo>
                  <a:pt x="27657" y="16963"/>
                  <a:pt x="26428" y="16993"/>
                  <a:pt x="25197" y="16993"/>
                </a:cubicBezTo>
                <a:cubicBezTo>
                  <a:pt x="23145" y="16993"/>
                  <a:pt x="21089" y="16908"/>
                  <a:pt x="19051" y="16908"/>
                </a:cubicBezTo>
                <a:cubicBezTo>
                  <a:pt x="17659" y="16908"/>
                  <a:pt x="16228" y="16986"/>
                  <a:pt x="14850" y="16986"/>
                </a:cubicBezTo>
                <a:cubicBezTo>
                  <a:pt x="14160" y="16986"/>
                  <a:pt x="13484" y="16966"/>
                  <a:pt x="12831" y="16908"/>
                </a:cubicBezTo>
                <a:cubicBezTo>
                  <a:pt x="10874" y="16734"/>
                  <a:pt x="8917" y="16560"/>
                  <a:pt x="6916" y="16473"/>
                </a:cubicBezTo>
                <a:cubicBezTo>
                  <a:pt x="5742" y="16473"/>
                  <a:pt x="4611" y="16473"/>
                  <a:pt x="3480" y="15864"/>
                </a:cubicBezTo>
                <a:cubicBezTo>
                  <a:pt x="1784" y="14864"/>
                  <a:pt x="1480" y="13385"/>
                  <a:pt x="1349" y="11646"/>
                </a:cubicBezTo>
                <a:cubicBezTo>
                  <a:pt x="1219" y="9906"/>
                  <a:pt x="1088" y="8123"/>
                  <a:pt x="1132" y="6383"/>
                </a:cubicBezTo>
                <a:cubicBezTo>
                  <a:pt x="1173" y="3846"/>
                  <a:pt x="3242" y="1628"/>
                  <a:pt x="5781" y="1628"/>
                </a:cubicBezTo>
                <a:cubicBezTo>
                  <a:pt x="5897" y="1628"/>
                  <a:pt x="6015" y="1633"/>
                  <a:pt x="6133" y="1642"/>
                </a:cubicBezTo>
                <a:cubicBezTo>
                  <a:pt x="7040" y="1560"/>
                  <a:pt x="8064" y="1204"/>
                  <a:pt x="9205" y="1204"/>
                </a:cubicBezTo>
                <a:cubicBezTo>
                  <a:pt x="9268" y="1204"/>
                  <a:pt x="9332" y="1205"/>
                  <a:pt x="9395" y="1207"/>
                </a:cubicBezTo>
                <a:cubicBezTo>
                  <a:pt x="10352" y="1251"/>
                  <a:pt x="11309" y="1262"/>
                  <a:pt x="12271" y="1262"/>
                </a:cubicBezTo>
                <a:cubicBezTo>
                  <a:pt x="13234" y="1262"/>
                  <a:pt x="14201" y="1251"/>
                  <a:pt x="15180" y="1251"/>
                </a:cubicBezTo>
                <a:cubicBezTo>
                  <a:pt x="16398" y="1251"/>
                  <a:pt x="17630" y="1222"/>
                  <a:pt x="18860" y="1222"/>
                </a:cubicBezTo>
                <a:cubicBezTo>
                  <a:pt x="19782" y="1222"/>
                  <a:pt x="20703" y="1238"/>
                  <a:pt x="21617" y="1294"/>
                </a:cubicBezTo>
                <a:cubicBezTo>
                  <a:pt x="22034" y="1312"/>
                  <a:pt x="22452" y="1318"/>
                  <a:pt x="22869" y="1318"/>
                </a:cubicBezTo>
                <a:cubicBezTo>
                  <a:pt x="24540" y="1318"/>
                  <a:pt x="26210" y="1207"/>
                  <a:pt x="27880" y="1207"/>
                </a:cubicBezTo>
                <a:cubicBezTo>
                  <a:pt x="29403" y="1182"/>
                  <a:pt x="30941" y="1129"/>
                  <a:pt x="32476" y="1129"/>
                </a:cubicBezTo>
                <a:close/>
                <a:moveTo>
                  <a:pt x="32241" y="1"/>
                </a:moveTo>
                <a:cubicBezTo>
                  <a:pt x="31251" y="1"/>
                  <a:pt x="30261" y="26"/>
                  <a:pt x="29272" y="76"/>
                </a:cubicBezTo>
                <a:cubicBezTo>
                  <a:pt x="25966" y="207"/>
                  <a:pt x="22704" y="207"/>
                  <a:pt x="19399" y="207"/>
                </a:cubicBezTo>
                <a:cubicBezTo>
                  <a:pt x="17094" y="207"/>
                  <a:pt x="14745" y="163"/>
                  <a:pt x="12440" y="163"/>
                </a:cubicBezTo>
                <a:cubicBezTo>
                  <a:pt x="11930" y="136"/>
                  <a:pt x="11421" y="121"/>
                  <a:pt x="10913" y="121"/>
                </a:cubicBezTo>
                <a:cubicBezTo>
                  <a:pt x="9816" y="121"/>
                  <a:pt x="8726" y="189"/>
                  <a:pt x="7656" y="337"/>
                </a:cubicBezTo>
                <a:cubicBezTo>
                  <a:pt x="5785" y="642"/>
                  <a:pt x="3741" y="76"/>
                  <a:pt x="2132" y="1903"/>
                </a:cubicBezTo>
                <a:cubicBezTo>
                  <a:pt x="871" y="3208"/>
                  <a:pt x="175" y="4861"/>
                  <a:pt x="88" y="6687"/>
                </a:cubicBezTo>
                <a:cubicBezTo>
                  <a:pt x="1" y="8992"/>
                  <a:pt x="44" y="11341"/>
                  <a:pt x="305" y="13646"/>
                </a:cubicBezTo>
                <a:cubicBezTo>
                  <a:pt x="479" y="15299"/>
                  <a:pt x="1088" y="16821"/>
                  <a:pt x="3132" y="17213"/>
                </a:cubicBezTo>
                <a:cubicBezTo>
                  <a:pt x="4002" y="17387"/>
                  <a:pt x="4872" y="17517"/>
                  <a:pt x="5742" y="17561"/>
                </a:cubicBezTo>
                <a:cubicBezTo>
                  <a:pt x="8504" y="17725"/>
                  <a:pt x="11228" y="18086"/>
                  <a:pt x="13949" y="18086"/>
                </a:cubicBezTo>
                <a:cubicBezTo>
                  <a:pt x="14098" y="18086"/>
                  <a:pt x="14248" y="18085"/>
                  <a:pt x="14397" y="18082"/>
                </a:cubicBezTo>
                <a:cubicBezTo>
                  <a:pt x="15406" y="18064"/>
                  <a:pt x="16415" y="18054"/>
                  <a:pt x="17424" y="18054"/>
                </a:cubicBezTo>
                <a:cubicBezTo>
                  <a:pt x="18850" y="18054"/>
                  <a:pt x="20277" y="18075"/>
                  <a:pt x="21704" y="18126"/>
                </a:cubicBezTo>
                <a:cubicBezTo>
                  <a:pt x="22903" y="18157"/>
                  <a:pt x="24103" y="18187"/>
                  <a:pt x="25287" y="18187"/>
                </a:cubicBezTo>
                <a:cubicBezTo>
                  <a:pt x="25777" y="18187"/>
                  <a:pt x="26265" y="18182"/>
                  <a:pt x="26749" y="18169"/>
                </a:cubicBezTo>
                <a:cubicBezTo>
                  <a:pt x="28837" y="18082"/>
                  <a:pt x="30881" y="17909"/>
                  <a:pt x="32925" y="17822"/>
                </a:cubicBezTo>
                <a:cubicBezTo>
                  <a:pt x="33862" y="17739"/>
                  <a:pt x="34817" y="17709"/>
                  <a:pt x="35768" y="17709"/>
                </a:cubicBezTo>
                <a:cubicBezTo>
                  <a:pt x="36316" y="17709"/>
                  <a:pt x="36863" y="17719"/>
                  <a:pt x="37405" y="17735"/>
                </a:cubicBezTo>
                <a:cubicBezTo>
                  <a:pt x="37530" y="17745"/>
                  <a:pt x="37653" y="17750"/>
                  <a:pt x="37776" y="17750"/>
                </a:cubicBezTo>
                <a:cubicBezTo>
                  <a:pt x="39180" y="17750"/>
                  <a:pt x="40390" y="17105"/>
                  <a:pt x="41711" y="16865"/>
                </a:cubicBezTo>
                <a:cubicBezTo>
                  <a:pt x="43189" y="16647"/>
                  <a:pt x="44799" y="14994"/>
                  <a:pt x="44973" y="13603"/>
                </a:cubicBezTo>
                <a:cubicBezTo>
                  <a:pt x="45364" y="10471"/>
                  <a:pt x="45320" y="7340"/>
                  <a:pt x="44886" y="4295"/>
                </a:cubicBezTo>
                <a:cubicBezTo>
                  <a:pt x="44799" y="4121"/>
                  <a:pt x="45060" y="3512"/>
                  <a:pt x="44625" y="2947"/>
                </a:cubicBezTo>
                <a:cubicBezTo>
                  <a:pt x="43929" y="1990"/>
                  <a:pt x="43407" y="1033"/>
                  <a:pt x="41928" y="946"/>
                </a:cubicBezTo>
                <a:cubicBezTo>
                  <a:pt x="41189" y="946"/>
                  <a:pt x="40232" y="511"/>
                  <a:pt x="39449" y="424"/>
                </a:cubicBezTo>
                <a:cubicBezTo>
                  <a:pt x="37046" y="147"/>
                  <a:pt x="34644" y="1"/>
                  <a:pt x="3224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数据结构课设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5" name="Google Shape;470;p23">
            <a:extLst>
              <a:ext uri="{FF2B5EF4-FFF2-40B4-BE49-F238E27FC236}">
                <a16:creationId xmlns:a16="http://schemas.microsoft.com/office/drawing/2014/main" id="{77F14C05-B78F-57FF-22C5-C9B455C50B46}"/>
              </a:ext>
            </a:extLst>
          </p:cNvPr>
          <p:cNvSpPr/>
          <p:nvPr/>
        </p:nvSpPr>
        <p:spPr>
          <a:xfrm>
            <a:off x="3867180" y="3127742"/>
            <a:ext cx="1455050" cy="447789"/>
          </a:xfrm>
          <a:custGeom>
            <a:avLst/>
            <a:gdLst/>
            <a:ahLst/>
            <a:cxnLst/>
            <a:rect l="l" t="t" r="r" b="b"/>
            <a:pathLst>
              <a:path w="45364" h="18188" extrusionOk="0">
                <a:moveTo>
                  <a:pt x="32476" y="1129"/>
                </a:moveTo>
                <a:cubicBezTo>
                  <a:pt x="33615" y="1129"/>
                  <a:pt x="34753" y="1158"/>
                  <a:pt x="35883" y="1251"/>
                </a:cubicBezTo>
                <a:cubicBezTo>
                  <a:pt x="37840" y="1338"/>
                  <a:pt x="39753" y="1642"/>
                  <a:pt x="41667" y="2164"/>
                </a:cubicBezTo>
                <a:cubicBezTo>
                  <a:pt x="43363" y="2686"/>
                  <a:pt x="43755" y="4165"/>
                  <a:pt x="43929" y="5513"/>
                </a:cubicBezTo>
                <a:cubicBezTo>
                  <a:pt x="44190" y="7862"/>
                  <a:pt x="44190" y="10254"/>
                  <a:pt x="43929" y="12602"/>
                </a:cubicBezTo>
                <a:cubicBezTo>
                  <a:pt x="43537" y="14299"/>
                  <a:pt x="42232" y="15647"/>
                  <a:pt x="40536" y="16082"/>
                </a:cubicBezTo>
                <a:cubicBezTo>
                  <a:pt x="38240" y="16708"/>
                  <a:pt x="35896" y="16739"/>
                  <a:pt x="33553" y="16739"/>
                </a:cubicBezTo>
                <a:cubicBezTo>
                  <a:pt x="33293" y="16739"/>
                  <a:pt x="33032" y="16739"/>
                  <a:pt x="32772" y="16739"/>
                </a:cubicBezTo>
                <a:cubicBezTo>
                  <a:pt x="31470" y="16739"/>
                  <a:pt x="30170" y="16749"/>
                  <a:pt x="28880" y="16865"/>
                </a:cubicBezTo>
                <a:cubicBezTo>
                  <a:pt x="27657" y="16963"/>
                  <a:pt x="26428" y="16993"/>
                  <a:pt x="25197" y="16993"/>
                </a:cubicBezTo>
                <a:cubicBezTo>
                  <a:pt x="23145" y="16993"/>
                  <a:pt x="21089" y="16908"/>
                  <a:pt x="19051" y="16908"/>
                </a:cubicBezTo>
                <a:cubicBezTo>
                  <a:pt x="17659" y="16908"/>
                  <a:pt x="16228" y="16986"/>
                  <a:pt x="14850" y="16986"/>
                </a:cubicBezTo>
                <a:cubicBezTo>
                  <a:pt x="14160" y="16986"/>
                  <a:pt x="13484" y="16966"/>
                  <a:pt x="12831" y="16908"/>
                </a:cubicBezTo>
                <a:cubicBezTo>
                  <a:pt x="10874" y="16734"/>
                  <a:pt x="8917" y="16560"/>
                  <a:pt x="6916" y="16473"/>
                </a:cubicBezTo>
                <a:cubicBezTo>
                  <a:pt x="5742" y="16473"/>
                  <a:pt x="4611" y="16473"/>
                  <a:pt x="3480" y="15864"/>
                </a:cubicBezTo>
                <a:cubicBezTo>
                  <a:pt x="1784" y="14864"/>
                  <a:pt x="1480" y="13385"/>
                  <a:pt x="1349" y="11646"/>
                </a:cubicBezTo>
                <a:cubicBezTo>
                  <a:pt x="1219" y="9906"/>
                  <a:pt x="1088" y="8123"/>
                  <a:pt x="1132" y="6383"/>
                </a:cubicBezTo>
                <a:cubicBezTo>
                  <a:pt x="1173" y="3846"/>
                  <a:pt x="3242" y="1628"/>
                  <a:pt x="5781" y="1628"/>
                </a:cubicBezTo>
                <a:cubicBezTo>
                  <a:pt x="5897" y="1628"/>
                  <a:pt x="6015" y="1633"/>
                  <a:pt x="6133" y="1642"/>
                </a:cubicBezTo>
                <a:cubicBezTo>
                  <a:pt x="7040" y="1560"/>
                  <a:pt x="8064" y="1204"/>
                  <a:pt x="9205" y="1204"/>
                </a:cubicBezTo>
                <a:cubicBezTo>
                  <a:pt x="9268" y="1204"/>
                  <a:pt x="9332" y="1205"/>
                  <a:pt x="9395" y="1207"/>
                </a:cubicBezTo>
                <a:cubicBezTo>
                  <a:pt x="10352" y="1251"/>
                  <a:pt x="11309" y="1262"/>
                  <a:pt x="12271" y="1262"/>
                </a:cubicBezTo>
                <a:cubicBezTo>
                  <a:pt x="13234" y="1262"/>
                  <a:pt x="14201" y="1251"/>
                  <a:pt x="15180" y="1251"/>
                </a:cubicBezTo>
                <a:cubicBezTo>
                  <a:pt x="16398" y="1251"/>
                  <a:pt x="17630" y="1222"/>
                  <a:pt x="18860" y="1222"/>
                </a:cubicBezTo>
                <a:cubicBezTo>
                  <a:pt x="19782" y="1222"/>
                  <a:pt x="20703" y="1238"/>
                  <a:pt x="21617" y="1294"/>
                </a:cubicBezTo>
                <a:cubicBezTo>
                  <a:pt x="22034" y="1312"/>
                  <a:pt x="22452" y="1318"/>
                  <a:pt x="22869" y="1318"/>
                </a:cubicBezTo>
                <a:cubicBezTo>
                  <a:pt x="24540" y="1318"/>
                  <a:pt x="26210" y="1207"/>
                  <a:pt x="27880" y="1207"/>
                </a:cubicBezTo>
                <a:cubicBezTo>
                  <a:pt x="29403" y="1182"/>
                  <a:pt x="30941" y="1129"/>
                  <a:pt x="32476" y="1129"/>
                </a:cubicBezTo>
                <a:close/>
                <a:moveTo>
                  <a:pt x="32241" y="1"/>
                </a:moveTo>
                <a:cubicBezTo>
                  <a:pt x="31251" y="1"/>
                  <a:pt x="30261" y="26"/>
                  <a:pt x="29272" y="76"/>
                </a:cubicBezTo>
                <a:cubicBezTo>
                  <a:pt x="25966" y="207"/>
                  <a:pt x="22704" y="207"/>
                  <a:pt x="19399" y="207"/>
                </a:cubicBezTo>
                <a:cubicBezTo>
                  <a:pt x="17094" y="207"/>
                  <a:pt x="14745" y="163"/>
                  <a:pt x="12440" y="163"/>
                </a:cubicBezTo>
                <a:cubicBezTo>
                  <a:pt x="11930" y="136"/>
                  <a:pt x="11421" y="121"/>
                  <a:pt x="10913" y="121"/>
                </a:cubicBezTo>
                <a:cubicBezTo>
                  <a:pt x="9816" y="121"/>
                  <a:pt x="8726" y="189"/>
                  <a:pt x="7656" y="337"/>
                </a:cubicBezTo>
                <a:cubicBezTo>
                  <a:pt x="5785" y="642"/>
                  <a:pt x="3741" y="76"/>
                  <a:pt x="2132" y="1903"/>
                </a:cubicBezTo>
                <a:cubicBezTo>
                  <a:pt x="871" y="3208"/>
                  <a:pt x="175" y="4861"/>
                  <a:pt x="88" y="6687"/>
                </a:cubicBezTo>
                <a:cubicBezTo>
                  <a:pt x="1" y="8992"/>
                  <a:pt x="44" y="11341"/>
                  <a:pt x="305" y="13646"/>
                </a:cubicBezTo>
                <a:cubicBezTo>
                  <a:pt x="479" y="15299"/>
                  <a:pt x="1088" y="16821"/>
                  <a:pt x="3132" y="17213"/>
                </a:cubicBezTo>
                <a:cubicBezTo>
                  <a:pt x="4002" y="17387"/>
                  <a:pt x="4872" y="17517"/>
                  <a:pt x="5742" y="17561"/>
                </a:cubicBezTo>
                <a:cubicBezTo>
                  <a:pt x="8504" y="17725"/>
                  <a:pt x="11228" y="18086"/>
                  <a:pt x="13949" y="18086"/>
                </a:cubicBezTo>
                <a:cubicBezTo>
                  <a:pt x="14098" y="18086"/>
                  <a:pt x="14248" y="18085"/>
                  <a:pt x="14397" y="18082"/>
                </a:cubicBezTo>
                <a:cubicBezTo>
                  <a:pt x="15406" y="18064"/>
                  <a:pt x="16415" y="18054"/>
                  <a:pt x="17424" y="18054"/>
                </a:cubicBezTo>
                <a:cubicBezTo>
                  <a:pt x="18850" y="18054"/>
                  <a:pt x="20277" y="18075"/>
                  <a:pt x="21704" y="18126"/>
                </a:cubicBezTo>
                <a:cubicBezTo>
                  <a:pt x="22903" y="18157"/>
                  <a:pt x="24103" y="18187"/>
                  <a:pt x="25287" y="18187"/>
                </a:cubicBezTo>
                <a:cubicBezTo>
                  <a:pt x="25777" y="18187"/>
                  <a:pt x="26265" y="18182"/>
                  <a:pt x="26749" y="18169"/>
                </a:cubicBezTo>
                <a:cubicBezTo>
                  <a:pt x="28837" y="18082"/>
                  <a:pt x="30881" y="17909"/>
                  <a:pt x="32925" y="17822"/>
                </a:cubicBezTo>
                <a:cubicBezTo>
                  <a:pt x="33862" y="17739"/>
                  <a:pt x="34817" y="17709"/>
                  <a:pt x="35768" y="17709"/>
                </a:cubicBezTo>
                <a:cubicBezTo>
                  <a:pt x="36316" y="17709"/>
                  <a:pt x="36863" y="17719"/>
                  <a:pt x="37405" y="17735"/>
                </a:cubicBezTo>
                <a:cubicBezTo>
                  <a:pt x="37530" y="17745"/>
                  <a:pt x="37653" y="17750"/>
                  <a:pt x="37776" y="17750"/>
                </a:cubicBezTo>
                <a:cubicBezTo>
                  <a:pt x="39180" y="17750"/>
                  <a:pt x="40390" y="17105"/>
                  <a:pt x="41711" y="16865"/>
                </a:cubicBezTo>
                <a:cubicBezTo>
                  <a:pt x="43189" y="16647"/>
                  <a:pt x="44799" y="14994"/>
                  <a:pt x="44973" y="13603"/>
                </a:cubicBezTo>
                <a:cubicBezTo>
                  <a:pt x="45364" y="10471"/>
                  <a:pt x="45320" y="7340"/>
                  <a:pt x="44886" y="4295"/>
                </a:cubicBezTo>
                <a:cubicBezTo>
                  <a:pt x="44799" y="4121"/>
                  <a:pt x="45060" y="3512"/>
                  <a:pt x="44625" y="2947"/>
                </a:cubicBezTo>
                <a:cubicBezTo>
                  <a:pt x="43929" y="1990"/>
                  <a:pt x="43407" y="1033"/>
                  <a:pt x="41928" y="946"/>
                </a:cubicBezTo>
                <a:cubicBezTo>
                  <a:pt x="41189" y="946"/>
                  <a:pt x="40232" y="511"/>
                  <a:pt x="39449" y="424"/>
                </a:cubicBezTo>
                <a:cubicBezTo>
                  <a:pt x="37046" y="147"/>
                  <a:pt x="34644" y="1"/>
                  <a:pt x="3224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学年设计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6" name="Google Shape;478;p23">
            <a:extLst>
              <a:ext uri="{FF2B5EF4-FFF2-40B4-BE49-F238E27FC236}">
                <a16:creationId xmlns:a16="http://schemas.microsoft.com/office/drawing/2014/main" id="{3AD83C46-5FA5-735C-9AF5-8926B6CCCB63}"/>
              </a:ext>
            </a:extLst>
          </p:cNvPr>
          <p:cNvSpPr/>
          <p:nvPr/>
        </p:nvSpPr>
        <p:spPr>
          <a:xfrm>
            <a:off x="2361820" y="3143673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计算机网络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8" name="Google Shape;478;p23">
            <a:extLst>
              <a:ext uri="{FF2B5EF4-FFF2-40B4-BE49-F238E27FC236}">
                <a16:creationId xmlns:a16="http://schemas.microsoft.com/office/drawing/2014/main" id="{4C471172-38B6-D3E5-B229-E291D829FB7A}"/>
              </a:ext>
            </a:extLst>
          </p:cNvPr>
          <p:cNvSpPr/>
          <p:nvPr/>
        </p:nvSpPr>
        <p:spPr>
          <a:xfrm>
            <a:off x="2342367" y="2160285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数据库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9" name="Google Shape;478;p23">
            <a:extLst>
              <a:ext uri="{FF2B5EF4-FFF2-40B4-BE49-F238E27FC236}">
                <a16:creationId xmlns:a16="http://schemas.microsoft.com/office/drawing/2014/main" id="{58ECE461-3663-B09A-165F-C327D68A66D2}"/>
              </a:ext>
            </a:extLst>
          </p:cNvPr>
          <p:cNvSpPr/>
          <p:nvPr/>
        </p:nvSpPr>
        <p:spPr>
          <a:xfrm>
            <a:off x="2352652" y="2631322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数据分析方法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" name="Google Shape;478;p23">
            <a:extLst>
              <a:ext uri="{FF2B5EF4-FFF2-40B4-BE49-F238E27FC236}">
                <a16:creationId xmlns:a16="http://schemas.microsoft.com/office/drawing/2014/main" id="{A60A784A-478C-8B6B-5BDD-53BB91993992}"/>
              </a:ext>
            </a:extLst>
          </p:cNvPr>
          <p:cNvSpPr/>
          <p:nvPr/>
        </p:nvSpPr>
        <p:spPr>
          <a:xfrm>
            <a:off x="2388212" y="3640834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Linux</a:t>
            </a: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环境实践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1" name="Google Shape;478;p23">
            <a:extLst>
              <a:ext uri="{FF2B5EF4-FFF2-40B4-BE49-F238E27FC236}">
                <a16:creationId xmlns:a16="http://schemas.microsoft.com/office/drawing/2014/main" id="{0B4A0C9B-5FB6-78B3-F8BB-2FB8AA36AEE0}"/>
              </a:ext>
            </a:extLst>
          </p:cNvPr>
          <p:cNvSpPr/>
          <p:nvPr/>
        </p:nvSpPr>
        <p:spPr>
          <a:xfrm>
            <a:off x="2406549" y="4153185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Java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语言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2" name="Google Shape;478;p23">
            <a:extLst>
              <a:ext uri="{FF2B5EF4-FFF2-40B4-BE49-F238E27FC236}">
                <a16:creationId xmlns:a16="http://schemas.microsoft.com/office/drawing/2014/main" id="{1380AF90-CA54-541D-FC44-A61196B147D8}"/>
              </a:ext>
            </a:extLst>
          </p:cNvPr>
          <p:cNvSpPr/>
          <p:nvPr/>
        </p:nvSpPr>
        <p:spPr>
          <a:xfrm>
            <a:off x="2415755" y="4634810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人机界面学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33" name="Google Shape;487;p23">
            <a:extLst>
              <a:ext uri="{FF2B5EF4-FFF2-40B4-BE49-F238E27FC236}">
                <a16:creationId xmlns:a16="http://schemas.microsoft.com/office/drawing/2014/main" id="{0EC3609E-70EB-29D6-7CCD-C115815CB319}"/>
              </a:ext>
            </a:extLst>
          </p:cNvPr>
          <p:cNvGrpSpPr/>
          <p:nvPr/>
        </p:nvGrpSpPr>
        <p:grpSpPr>
          <a:xfrm rot="6007915">
            <a:off x="7589144" y="993944"/>
            <a:ext cx="498900" cy="404375"/>
            <a:chOff x="262850" y="0"/>
            <a:chExt cx="498900" cy="404375"/>
          </a:xfrm>
        </p:grpSpPr>
        <p:sp>
          <p:nvSpPr>
            <p:cNvPr id="134" name="Google Shape;488;p23">
              <a:extLst>
                <a:ext uri="{FF2B5EF4-FFF2-40B4-BE49-F238E27FC236}">
                  <a16:creationId xmlns:a16="http://schemas.microsoft.com/office/drawing/2014/main" id="{2AF69DED-A18C-F799-F038-715409A4A4FA}"/>
                </a:ext>
              </a:extLst>
            </p:cNvPr>
            <p:cNvSpPr/>
            <p:nvPr/>
          </p:nvSpPr>
          <p:spPr>
            <a:xfrm>
              <a:off x="262850" y="0"/>
              <a:ext cx="364275" cy="364000"/>
            </a:xfrm>
            <a:custGeom>
              <a:avLst/>
              <a:gdLst/>
              <a:ahLst/>
              <a:cxnLst/>
              <a:rect l="l" t="t" r="r" b="b"/>
              <a:pathLst>
                <a:path w="14571" h="14560" extrusionOk="0">
                  <a:moveTo>
                    <a:pt x="7485" y="1171"/>
                  </a:moveTo>
                  <a:cubicBezTo>
                    <a:pt x="8782" y="1171"/>
                    <a:pt x="9966" y="1739"/>
                    <a:pt x="11178" y="2131"/>
                  </a:cubicBezTo>
                  <a:cubicBezTo>
                    <a:pt x="11787" y="2305"/>
                    <a:pt x="12091" y="2914"/>
                    <a:pt x="12439" y="3349"/>
                  </a:cubicBezTo>
                  <a:cubicBezTo>
                    <a:pt x="13657" y="5089"/>
                    <a:pt x="13918" y="7350"/>
                    <a:pt x="13135" y="9351"/>
                  </a:cubicBezTo>
                  <a:cubicBezTo>
                    <a:pt x="12613" y="10699"/>
                    <a:pt x="11656" y="11874"/>
                    <a:pt x="10395" y="12657"/>
                  </a:cubicBezTo>
                  <a:cubicBezTo>
                    <a:pt x="9308" y="13396"/>
                    <a:pt x="8133" y="13439"/>
                    <a:pt x="7003" y="13613"/>
                  </a:cubicBezTo>
                  <a:cubicBezTo>
                    <a:pt x="6973" y="13616"/>
                    <a:pt x="6944" y="13617"/>
                    <a:pt x="6915" y="13617"/>
                  </a:cubicBezTo>
                  <a:cubicBezTo>
                    <a:pt x="6374" y="13617"/>
                    <a:pt x="5797" y="13252"/>
                    <a:pt x="5219" y="13005"/>
                  </a:cubicBezTo>
                  <a:cubicBezTo>
                    <a:pt x="4393" y="12613"/>
                    <a:pt x="3654" y="12048"/>
                    <a:pt x="3045" y="11395"/>
                  </a:cubicBezTo>
                  <a:cubicBezTo>
                    <a:pt x="2175" y="10569"/>
                    <a:pt x="1610" y="9569"/>
                    <a:pt x="1349" y="8394"/>
                  </a:cubicBezTo>
                  <a:cubicBezTo>
                    <a:pt x="1523" y="7959"/>
                    <a:pt x="1088" y="7524"/>
                    <a:pt x="1131" y="7263"/>
                  </a:cubicBezTo>
                  <a:cubicBezTo>
                    <a:pt x="1175" y="6959"/>
                    <a:pt x="1175" y="6655"/>
                    <a:pt x="1262" y="6394"/>
                  </a:cubicBezTo>
                  <a:cubicBezTo>
                    <a:pt x="1305" y="5959"/>
                    <a:pt x="1436" y="5524"/>
                    <a:pt x="1653" y="5132"/>
                  </a:cubicBezTo>
                  <a:cubicBezTo>
                    <a:pt x="2262" y="3914"/>
                    <a:pt x="3088" y="2871"/>
                    <a:pt x="4132" y="1957"/>
                  </a:cubicBezTo>
                  <a:cubicBezTo>
                    <a:pt x="4915" y="1261"/>
                    <a:pt x="5785" y="1479"/>
                    <a:pt x="6611" y="1261"/>
                  </a:cubicBezTo>
                  <a:cubicBezTo>
                    <a:pt x="6909" y="1199"/>
                    <a:pt x="7200" y="1171"/>
                    <a:pt x="7485" y="1171"/>
                  </a:cubicBezTo>
                  <a:close/>
                  <a:moveTo>
                    <a:pt x="6742" y="0"/>
                  </a:moveTo>
                  <a:cubicBezTo>
                    <a:pt x="6611" y="131"/>
                    <a:pt x="6437" y="261"/>
                    <a:pt x="6220" y="261"/>
                  </a:cubicBezTo>
                  <a:cubicBezTo>
                    <a:pt x="6096" y="248"/>
                    <a:pt x="5972" y="241"/>
                    <a:pt x="5850" y="241"/>
                  </a:cubicBezTo>
                  <a:cubicBezTo>
                    <a:pt x="4768" y="241"/>
                    <a:pt x="3752" y="750"/>
                    <a:pt x="3088" y="1609"/>
                  </a:cubicBezTo>
                  <a:cubicBezTo>
                    <a:pt x="2479" y="2349"/>
                    <a:pt x="1740" y="3001"/>
                    <a:pt x="1218" y="3784"/>
                  </a:cubicBezTo>
                  <a:cubicBezTo>
                    <a:pt x="348" y="5045"/>
                    <a:pt x="0" y="6568"/>
                    <a:pt x="131" y="8090"/>
                  </a:cubicBezTo>
                  <a:cubicBezTo>
                    <a:pt x="174" y="8481"/>
                    <a:pt x="44" y="8960"/>
                    <a:pt x="261" y="9308"/>
                  </a:cubicBezTo>
                  <a:cubicBezTo>
                    <a:pt x="740" y="10047"/>
                    <a:pt x="1001" y="10917"/>
                    <a:pt x="1523" y="11656"/>
                  </a:cubicBezTo>
                  <a:cubicBezTo>
                    <a:pt x="2653" y="13135"/>
                    <a:pt x="3828" y="14353"/>
                    <a:pt x="5828" y="14527"/>
                  </a:cubicBezTo>
                  <a:cubicBezTo>
                    <a:pt x="6089" y="14549"/>
                    <a:pt x="6361" y="14559"/>
                    <a:pt x="6633" y="14559"/>
                  </a:cubicBezTo>
                  <a:cubicBezTo>
                    <a:pt x="6905" y="14559"/>
                    <a:pt x="7177" y="14549"/>
                    <a:pt x="7438" y="14527"/>
                  </a:cubicBezTo>
                  <a:cubicBezTo>
                    <a:pt x="8220" y="14527"/>
                    <a:pt x="8960" y="14440"/>
                    <a:pt x="9656" y="14179"/>
                  </a:cubicBezTo>
                  <a:cubicBezTo>
                    <a:pt x="10613" y="13831"/>
                    <a:pt x="11439" y="13222"/>
                    <a:pt x="12135" y="12526"/>
                  </a:cubicBezTo>
                  <a:cubicBezTo>
                    <a:pt x="13266" y="11352"/>
                    <a:pt x="14049" y="9873"/>
                    <a:pt x="14353" y="8307"/>
                  </a:cubicBezTo>
                  <a:cubicBezTo>
                    <a:pt x="14570" y="7002"/>
                    <a:pt x="14440" y="5654"/>
                    <a:pt x="14049" y="4436"/>
                  </a:cubicBezTo>
                  <a:cubicBezTo>
                    <a:pt x="13788" y="3784"/>
                    <a:pt x="13440" y="3219"/>
                    <a:pt x="12961" y="2740"/>
                  </a:cubicBezTo>
                  <a:cubicBezTo>
                    <a:pt x="12570" y="2262"/>
                    <a:pt x="12135" y="1783"/>
                    <a:pt x="11656" y="1392"/>
                  </a:cubicBezTo>
                  <a:cubicBezTo>
                    <a:pt x="10917" y="870"/>
                    <a:pt x="10047" y="565"/>
                    <a:pt x="9134" y="479"/>
                  </a:cubicBezTo>
                  <a:cubicBezTo>
                    <a:pt x="8525" y="435"/>
                    <a:pt x="7960" y="305"/>
                    <a:pt x="74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489;p23">
              <a:extLst>
                <a:ext uri="{FF2B5EF4-FFF2-40B4-BE49-F238E27FC236}">
                  <a16:creationId xmlns:a16="http://schemas.microsoft.com/office/drawing/2014/main" id="{6B4E36CB-6A85-3005-AB9A-49571A81398E}"/>
                </a:ext>
              </a:extLst>
            </p:cNvPr>
            <p:cNvSpPr/>
            <p:nvPr/>
          </p:nvSpPr>
          <p:spPr>
            <a:xfrm>
              <a:off x="623825" y="279825"/>
              <a:ext cx="107675" cy="68125"/>
            </a:xfrm>
            <a:custGeom>
              <a:avLst/>
              <a:gdLst/>
              <a:ahLst/>
              <a:cxnLst/>
              <a:rect l="l" t="t" r="r" b="b"/>
              <a:pathLst>
                <a:path w="4307" h="2725" extrusionOk="0">
                  <a:moveTo>
                    <a:pt x="776" y="1"/>
                  </a:moveTo>
                  <a:cubicBezTo>
                    <a:pt x="648" y="1"/>
                    <a:pt x="517" y="25"/>
                    <a:pt x="392" y="72"/>
                  </a:cubicBezTo>
                  <a:cubicBezTo>
                    <a:pt x="218" y="159"/>
                    <a:pt x="1" y="289"/>
                    <a:pt x="88" y="507"/>
                  </a:cubicBezTo>
                  <a:cubicBezTo>
                    <a:pt x="349" y="1203"/>
                    <a:pt x="1045" y="1420"/>
                    <a:pt x="1567" y="1812"/>
                  </a:cubicBezTo>
                  <a:cubicBezTo>
                    <a:pt x="1871" y="2029"/>
                    <a:pt x="2524" y="1986"/>
                    <a:pt x="2611" y="2203"/>
                  </a:cubicBezTo>
                  <a:cubicBezTo>
                    <a:pt x="2828" y="2725"/>
                    <a:pt x="3393" y="2290"/>
                    <a:pt x="3524" y="2725"/>
                  </a:cubicBezTo>
                  <a:cubicBezTo>
                    <a:pt x="4220" y="2725"/>
                    <a:pt x="4307" y="2594"/>
                    <a:pt x="4046" y="2159"/>
                  </a:cubicBezTo>
                  <a:cubicBezTo>
                    <a:pt x="4002" y="2072"/>
                    <a:pt x="4002" y="2029"/>
                    <a:pt x="4002" y="1986"/>
                  </a:cubicBezTo>
                  <a:cubicBezTo>
                    <a:pt x="4033" y="1705"/>
                    <a:pt x="3975" y="1581"/>
                    <a:pt x="3812" y="1581"/>
                  </a:cubicBezTo>
                  <a:cubicBezTo>
                    <a:pt x="3747" y="1581"/>
                    <a:pt x="3666" y="1601"/>
                    <a:pt x="3567" y="1638"/>
                  </a:cubicBezTo>
                  <a:cubicBezTo>
                    <a:pt x="3520" y="1657"/>
                    <a:pt x="3478" y="1665"/>
                    <a:pt x="3441" y="1665"/>
                  </a:cubicBezTo>
                  <a:cubicBezTo>
                    <a:pt x="3310" y="1665"/>
                    <a:pt x="3234" y="1556"/>
                    <a:pt x="3132" y="1420"/>
                  </a:cubicBezTo>
                  <a:cubicBezTo>
                    <a:pt x="3045" y="1290"/>
                    <a:pt x="2915" y="1029"/>
                    <a:pt x="2741" y="1029"/>
                  </a:cubicBezTo>
                  <a:cubicBezTo>
                    <a:pt x="2219" y="898"/>
                    <a:pt x="1741" y="637"/>
                    <a:pt x="1393" y="246"/>
                  </a:cubicBezTo>
                  <a:cubicBezTo>
                    <a:pt x="1225" y="78"/>
                    <a:pt x="1005" y="1"/>
                    <a:pt x="7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490;p23">
              <a:extLst>
                <a:ext uri="{FF2B5EF4-FFF2-40B4-BE49-F238E27FC236}">
                  <a16:creationId xmlns:a16="http://schemas.microsoft.com/office/drawing/2014/main" id="{60651C17-0844-0CB9-4281-B8FF20A61948}"/>
                </a:ext>
              </a:extLst>
            </p:cNvPr>
            <p:cNvSpPr/>
            <p:nvPr/>
          </p:nvSpPr>
          <p:spPr>
            <a:xfrm>
              <a:off x="643400" y="227525"/>
              <a:ext cx="118350" cy="50350"/>
            </a:xfrm>
            <a:custGeom>
              <a:avLst/>
              <a:gdLst/>
              <a:ahLst/>
              <a:cxnLst/>
              <a:rect l="l" t="t" r="r" b="b"/>
              <a:pathLst>
                <a:path w="4734" h="2014" extrusionOk="0">
                  <a:moveTo>
                    <a:pt x="419" y="0"/>
                  </a:moveTo>
                  <a:cubicBezTo>
                    <a:pt x="338" y="0"/>
                    <a:pt x="284" y="33"/>
                    <a:pt x="305" y="163"/>
                  </a:cubicBezTo>
                  <a:cubicBezTo>
                    <a:pt x="392" y="381"/>
                    <a:pt x="1" y="685"/>
                    <a:pt x="392" y="816"/>
                  </a:cubicBezTo>
                  <a:cubicBezTo>
                    <a:pt x="1654" y="1250"/>
                    <a:pt x="2871" y="1990"/>
                    <a:pt x="4176" y="1990"/>
                  </a:cubicBezTo>
                  <a:cubicBezTo>
                    <a:pt x="4236" y="2007"/>
                    <a:pt x="4293" y="2014"/>
                    <a:pt x="4348" y="2014"/>
                  </a:cubicBezTo>
                  <a:cubicBezTo>
                    <a:pt x="4571" y="2014"/>
                    <a:pt x="4733" y="1894"/>
                    <a:pt x="4698" y="1859"/>
                  </a:cubicBezTo>
                  <a:cubicBezTo>
                    <a:pt x="4568" y="1642"/>
                    <a:pt x="4394" y="1381"/>
                    <a:pt x="4176" y="1337"/>
                  </a:cubicBezTo>
                  <a:cubicBezTo>
                    <a:pt x="3002" y="989"/>
                    <a:pt x="1958" y="294"/>
                    <a:pt x="697" y="33"/>
                  </a:cubicBezTo>
                  <a:cubicBezTo>
                    <a:pt x="610" y="33"/>
                    <a:pt x="501" y="0"/>
                    <a:pt x="41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491;p23">
              <a:extLst>
                <a:ext uri="{FF2B5EF4-FFF2-40B4-BE49-F238E27FC236}">
                  <a16:creationId xmlns:a16="http://schemas.microsoft.com/office/drawing/2014/main" id="{733C349B-44E8-4D17-7C9B-B067F43F9FB9}"/>
                </a:ext>
              </a:extLst>
            </p:cNvPr>
            <p:cNvSpPr/>
            <p:nvPr/>
          </p:nvSpPr>
          <p:spPr>
            <a:xfrm>
              <a:off x="594550" y="319325"/>
              <a:ext cx="70625" cy="85050"/>
            </a:xfrm>
            <a:custGeom>
              <a:avLst/>
              <a:gdLst/>
              <a:ahLst/>
              <a:cxnLst/>
              <a:rect l="l" t="t" r="r" b="b"/>
              <a:pathLst>
                <a:path w="2825" h="3402" extrusionOk="0">
                  <a:moveTo>
                    <a:pt x="152" y="1"/>
                  </a:moveTo>
                  <a:cubicBezTo>
                    <a:pt x="43" y="1"/>
                    <a:pt x="1" y="83"/>
                    <a:pt x="85" y="362"/>
                  </a:cubicBezTo>
                  <a:cubicBezTo>
                    <a:pt x="302" y="971"/>
                    <a:pt x="650" y="1536"/>
                    <a:pt x="1085" y="2015"/>
                  </a:cubicBezTo>
                  <a:cubicBezTo>
                    <a:pt x="1476" y="2580"/>
                    <a:pt x="1955" y="3015"/>
                    <a:pt x="2520" y="3320"/>
                  </a:cubicBezTo>
                  <a:cubicBezTo>
                    <a:pt x="2602" y="3361"/>
                    <a:pt x="2675" y="3402"/>
                    <a:pt x="2728" y="3402"/>
                  </a:cubicBezTo>
                  <a:cubicBezTo>
                    <a:pt x="2788" y="3402"/>
                    <a:pt x="2825" y="3350"/>
                    <a:pt x="2825" y="3189"/>
                  </a:cubicBezTo>
                  <a:cubicBezTo>
                    <a:pt x="2825" y="3146"/>
                    <a:pt x="2825" y="3102"/>
                    <a:pt x="2825" y="3102"/>
                  </a:cubicBezTo>
                  <a:cubicBezTo>
                    <a:pt x="2216" y="2015"/>
                    <a:pt x="1520" y="1058"/>
                    <a:pt x="694" y="188"/>
                  </a:cubicBezTo>
                  <a:cubicBezTo>
                    <a:pt x="607" y="101"/>
                    <a:pt x="476" y="58"/>
                    <a:pt x="389" y="58"/>
                  </a:cubicBezTo>
                  <a:cubicBezTo>
                    <a:pt x="296" y="26"/>
                    <a:pt x="213" y="1"/>
                    <a:pt x="1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492;p23">
              <a:extLst>
                <a:ext uri="{FF2B5EF4-FFF2-40B4-BE49-F238E27FC236}">
                  <a16:creationId xmlns:a16="http://schemas.microsoft.com/office/drawing/2014/main" id="{CFD4A0BD-3A1D-E0A6-6638-00BEF8A98FCC}"/>
                </a:ext>
              </a:extLst>
            </p:cNvPr>
            <p:cNvSpPr/>
            <p:nvPr/>
          </p:nvSpPr>
          <p:spPr>
            <a:xfrm>
              <a:off x="332425" y="64075"/>
              <a:ext cx="144650" cy="144275"/>
            </a:xfrm>
            <a:custGeom>
              <a:avLst/>
              <a:gdLst/>
              <a:ahLst/>
              <a:cxnLst/>
              <a:rect l="l" t="t" r="r" b="b"/>
              <a:pathLst>
                <a:path w="5786" h="5771" extrusionOk="0">
                  <a:moveTo>
                    <a:pt x="4414" y="1"/>
                  </a:moveTo>
                  <a:cubicBezTo>
                    <a:pt x="4394" y="1"/>
                    <a:pt x="4372" y="2"/>
                    <a:pt x="4350" y="3"/>
                  </a:cubicBezTo>
                  <a:cubicBezTo>
                    <a:pt x="3828" y="90"/>
                    <a:pt x="3915" y="699"/>
                    <a:pt x="3915" y="1177"/>
                  </a:cubicBezTo>
                  <a:cubicBezTo>
                    <a:pt x="3959" y="1960"/>
                    <a:pt x="3959" y="2743"/>
                    <a:pt x="3959" y="3570"/>
                  </a:cubicBezTo>
                  <a:cubicBezTo>
                    <a:pt x="3959" y="3772"/>
                    <a:pt x="3802" y="3974"/>
                    <a:pt x="3651" y="3974"/>
                  </a:cubicBezTo>
                  <a:cubicBezTo>
                    <a:pt x="3607" y="3974"/>
                    <a:pt x="3563" y="3957"/>
                    <a:pt x="3524" y="3918"/>
                  </a:cubicBezTo>
                  <a:cubicBezTo>
                    <a:pt x="3089" y="3483"/>
                    <a:pt x="2436" y="3483"/>
                    <a:pt x="2132" y="2917"/>
                  </a:cubicBezTo>
                  <a:cubicBezTo>
                    <a:pt x="1828" y="2482"/>
                    <a:pt x="1436" y="2221"/>
                    <a:pt x="1001" y="2091"/>
                  </a:cubicBezTo>
                  <a:cubicBezTo>
                    <a:pt x="914" y="2069"/>
                    <a:pt x="830" y="2058"/>
                    <a:pt x="749" y="2058"/>
                  </a:cubicBezTo>
                  <a:cubicBezTo>
                    <a:pt x="506" y="2058"/>
                    <a:pt x="294" y="2156"/>
                    <a:pt x="131" y="2352"/>
                  </a:cubicBezTo>
                  <a:cubicBezTo>
                    <a:pt x="1" y="2482"/>
                    <a:pt x="44" y="2700"/>
                    <a:pt x="175" y="2787"/>
                  </a:cubicBezTo>
                  <a:cubicBezTo>
                    <a:pt x="523" y="3048"/>
                    <a:pt x="784" y="3352"/>
                    <a:pt x="1175" y="3570"/>
                  </a:cubicBezTo>
                  <a:cubicBezTo>
                    <a:pt x="2045" y="4005"/>
                    <a:pt x="2871" y="4570"/>
                    <a:pt x="3611" y="5222"/>
                  </a:cubicBezTo>
                  <a:cubicBezTo>
                    <a:pt x="3921" y="5560"/>
                    <a:pt x="4340" y="5771"/>
                    <a:pt x="4727" y="5771"/>
                  </a:cubicBezTo>
                  <a:cubicBezTo>
                    <a:pt x="4937" y="5771"/>
                    <a:pt x="5138" y="5708"/>
                    <a:pt x="5307" y="5570"/>
                  </a:cubicBezTo>
                  <a:cubicBezTo>
                    <a:pt x="5785" y="5048"/>
                    <a:pt x="5785" y="4266"/>
                    <a:pt x="5307" y="3787"/>
                  </a:cubicBezTo>
                  <a:cubicBezTo>
                    <a:pt x="5133" y="3657"/>
                    <a:pt x="5003" y="3439"/>
                    <a:pt x="4959" y="3265"/>
                  </a:cubicBezTo>
                  <a:lnTo>
                    <a:pt x="4959" y="1525"/>
                  </a:lnTo>
                  <a:lnTo>
                    <a:pt x="4916" y="1525"/>
                  </a:lnTo>
                  <a:lnTo>
                    <a:pt x="4916" y="1047"/>
                  </a:lnTo>
                  <a:cubicBezTo>
                    <a:pt x="4958" y="585"/>
                    <a:pt x="5000" y="1"/>
                    <a:pt x="44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493;p23">
              <a:extLst>
                <a:ext uri="{FF2B5EF4-FFF2-40B4-BE49-F238E27FC236}">
                  <a16:creationId xmlns:a16="http://schemas.microsoft.com/office/drawing/2014/main" id="{0DEC82C1-1552-229B-2EEB-B13F91444156}"/>
                </a:ext>
              </a:extLst>
            </p:cNvPr>
            <p:cNvSpPr/>
            <p:nvPr/>
          </p:nvSpPr>
          <p:spPr>
            <a:xfrm>
              <a:off x="530325" y="96750"/>
              <a:ext cx="53300" cy="170425"/>
            </a:xfrm>
            <a:custGeom>
              <a:avLst/>
              <a:gdLst/>
              <a:ahLst/>
              <a:cxnLst/>
              <a:rect l="l" t="t" r="r" b="b"/>
              <a:pathLst>
                <a:path w="2132" h="6817" extrusionOk="0">
                  <a:moveTo>
                    <a:pt x="409" y="0"/>
                  </a:moveTo>
                  <a:cubicBezTo>
                    <a:pt x="354" y="0"/>
                    <a:pt x="291" y="25"/>
                    <a:pt x="218" y="88"/>
                  </a:cubicBezTo>
                  <a:cubicBezTo>
                    <a:pt x="88" y="218"/>
                    <a:pt x="218" y="479"/>
                    <a:pt x="392" y="697"/>
                  </a:cubicBezTo>
                  <a:cubicBezTo>
                    <a:pt x="957" y="1393"/>
                    <a:pt x="1262" y="2219"/>
                    <a:pt x="1262" y="3132"/>
                  </a:cubicBezTo>
                  <a:cubicBezTo>
                    <a:pt x="1262" y="4437"/>
                    <a:pt x="827" y="5742"/>
                    <a:pt x="1" y="6786"/>
                  </a:cubicBezTo>
                  <a:cubicBezTo>
                    <a:pt x="111" y="6806"/>
                    <a:pt x="214" y="6817"/>
                    <a:pt x="310" y="6817"/>
                  </a:cubicBezTo>
                  <a:cubicBezTo>
                    <a:pt x="630" y="6817"/>
                    <a:pt x="867" y="6696"/>
                    <a:pt x="1001" y="6394"/>
                  </a:cubicBezTo>
                  <a:cubicBezTo>
                    <a:pt x="1218" y="6047"/>
                    <a:pt x="1349" y="5655"/>
                    <a:pt x="1479" y="5307"/>
                  </a:cubicBezTo>
                  <a:cubicBezTo>
                    <a:pt x="2132" y="3524"/>
                    <a:pt x="2045" y="1828"/>
                    <a:pt x="740" y="349"/>
                  </a:cubicBezTo>
                  <a:cubicBezTo>
                    <a:pt x="674" y="250"/>
                    <a:pt x="583" y="0"/>
                    <a:pt x="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494;p23">
              <a:extLst>
                <a:ext uri="{FF2B5EF4-FFF2-40B4-BE49-F238E27FC236}">
                  <a16:creationId xmlns:a16="http://schemas.microsoft.com/office/drawing/2014/main" id="{9705F380-A827-7772-6C2E-C83662592757}"/>
                </a:ext>
              </a:extLst>
            </p:cNvPr>
            <p:cNvSpPr/>
            <p:nvPr/>
          </p:nvSpPr>
          <p:spPr>
            <a:xfrm>
              <a:off x="365050" y="259325"/>
              <a:ext cx="149000" cy="40925"/>
            </a:xfrm>
            <a:custGeom>
              <a:avLst/>
              <a:gdLst/>
              <a:ahLst/>
              <a:cxnLst/>
              <a:rect l="l" t="t" r="r" b="b"/>
              <a:pathLst>
                <a:path w="5960" h="1637" extrusionOk="0">
                  <a:moveTo>
                    <a:pt x="370" y="0"/>
                  </a:moveTo>
                  <a:cubicBezTo>
                    <a:pt x="316" y="0"/>
                    <a:pt x="262" y="22"/>
                    <a:pt x="218" y="65"/>
                  </a:cubicBezTo>
                  <a:cubicBezTo>
                    <a:pt x="1" y="196"/>
                    <a:pt x="262" y="283"/>
                    <a:pt x="262" y="283"/>
                  </a:cubicBezTo>
                  <a:cubicBezTo>
                    <a:pt x="697" y="587"/>
                    <a:pt x="914" y="1153"/>
                    <a:pt x="1436" y="1327"/>
                  </a:cubicBezTo>
                  <a:cubicBezTo>
                    <a:pt x="1915" y="1498"/>
                    <a:pt x="2447" y="1615"/>
                    <a:pt x="2970" y="1615"/>
                  </a:cubicBezTo>
                  <a:cubicBezTo>
                    <a:pt x="3112" y="1615"/>
                    <a:pt x="3254" y="1606"/>
                    <a:pt x="3393" y="1588"/>
                  </a:cubicBezTo>
                  <a:cubicBezTo>
                    <a:pt x="3578" y="1620"/>
                    <a:pt x="3765" y="1637"/>
                    <a:pt x="3953" y="1637"/>
                  </a:cubicBezTo>
                  <a:cubicBezTo>
                    <a:pt x="4516" y="1637"/>
                    <a:pt x="5078" y="1490"/>
                    <a:pt x="5568" y="1196"/>
                  </a:cubicBezTo>
                  <a:cubicBezTo>
                    <a:pt x="5698" y="1109"/>
                    <a:pt x="5959" y="1153"/>
                    <a:pt x="5829" y="892"/>
                  </a:cubicBezTo>
                  <a:cubicBezTo>
                    <a:pt x="5801" y="808"/>
                    <a:pt x="5700" y="760"/>
                    <a:pt x="5585" y="760"/>
                  </a:cubicBezTo>
                  <a:cubicBezTo>
                    <a:pt x="5522" y="760"/>
                    <a:pt x="5455" y="774"/>
                    <a:pt x="5394" y="805"/>
                  </a:cubicBezTo>
                  <a:cubicBezTo>
                    <a:pt x="4835" y="1094"/>
                    <a:pt x="4277" y="1197"/>
                    <a:pt x="3714" y="1197"/>
                  </a:cubicBezTo>
                  <a:cubicBezTo>
                    <a:pt x="3093" y="1197"/>
                    <a:pt x="2466" y="1072"/>
                    <a:pt x="1827" y="935"/>
                  </a:cubicBezTo>
                  <a:cubicBezTo>
                    <a:pt x="1175" y="805"/>
                    <a:pt x="1001" y="239"/>
                    <a:pt x="523" y="65"/>
                  </a:cubicBezTo>
                  <a:cubicBezTo>
                    <a:pt x="479" y="22"/>
                    <a:pt x="425" y="0"/>
                    <a:pt x="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2" name="Google Shape;462;p23">
            <a:extLst>
              <a:ext uri="{FF2B5EF4-FFF2-40B4-BE49-F238E27FC236}">
                <a16:creationId xmlns:a16="http://schemas.microsoft.com/office/drawing/2014/main" id="{F41508E0-8ED8-96A5-A2BF-4F87F77B00E3}"/>
              </a:ext>
            </a:extLst>
          </p:cNvPr>
          <p:cNvSpPr/>
          <p:nvPr/>
        </p:nvSpPr>
        <p:spPr>
          <a:xfrm>
            <a:off x="5339056" y="2612681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计算机组成原理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" name="Google Shape;462;p23">
            <a:extLst>
              <a:ext uri="{FF2B5EF4-FFF2-40B4-BE49-F238E27FC236}">
                <a16:creationId xmlns:a16="http://schemas.microsoft.com/office/drawing/2014/main" id="{05273DD4-9E60-FAA0-F0D6-5D1112321722}"/>
              </a:ext>
            </a:extLst>
          </p:cNvPr>
          <p:cNvSpPr/>
          <p:nvPr/>
        </p:nvSpPr>
        <p:spPr>
          <a:xfrm>
            <a:off x="5367039" y="3103250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算法分析与设计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" name="Google Shape;462;p23">
            <a:extLst>
              <a:ext uri="{FF2B5EF4-FFF2-40B4-BE49-F238E27FC236}">
                <a16:creationId xmlns:a16="http://schemas.microsoft.com/office/drawing/2014/main" id="{7B360E91-F2F2-B11E-F715-B24D9D859385}"/>
              </a:ext>
            </a:extLst>
          </p:cNvPr>
          <p:cNvSpPr/>
          <p:nvPr/>
        </p:nvSpPr>
        <p:spPr>
          <a:xfrm>
            <a:off x="5366959" y="3585919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大学物理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" name="Google Shape;462;p23">
            <a:extLst>
              <a:ext uri="{FF2B5EF4-FFF2-40B4-BE49-F238E27FC236}">
                <a16:creationId xmlns:a16="http://schemas.microsoft.com/office/drawing/2014/main" id="{9F8BB123-CB5E-49FC-2C4E-3D2C5B7F8298}"/>
              </a:ext>
            </a:extLst>
          </p:cNvPr>
          <p:cNvSpPr/>
          <p:nvPr/>
        </p:nvSpPr>
        <p:spPr>
          <a:xfrm>
            <a:off x="5366959" y="4066160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软件工程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" name="Google Shape;462;p23">
            <a:extLst>
              <a:ext uri="{FF2B5EF4-FFF2-40B4-BE49-F238E27FC236}">
                <a16:creationId xmlns:a16="http://schemas.microsoft.com/office/drawing/2014/main" id="{37A1EBD0-75E7-BE2A-1CCD-A70481A1EEA8}"/>
              </a:ext>
            </a:extLst>
          </p:cNvPr>
          <p:cNvSpPr/>
          <p:nvPr/>
        </p:nvSpPr>
        <p:spPr>
          <a:xfrm>
            <a:off x="5366959" y="4546401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数字电路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" name="Google Shape;455;p23">
            <a:extLst>
              <a:ext uri="{FF2B5EF4-FFF2-40B4-BE49-F238E27FC236}">
                <a16:creationId xmlns:a16="http://schemas.microsoft.com/office/drawing/2014/main" id="{64945322-BBFE-E67F-2C46-9407B3D93573}"/>
              </a:ext>
            </a:extLst>
          </p:cNvPr>
          <p:cNvSpPr/>
          <p:nvPr/>
        </p:nvSpPr>
        <p:spPr>
          <a:xfrm>
            <a:off x="6855007" y="2592403"/>
            <a:ext cx="1492738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编译原理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" name="Google Shape;455;p23">
            <a:extLst>
              <a:ext uri="{FF2B5EF4-FFF2-40B4-BE49-F238E27FC236}">
                <a16:creationId xmlns:a16="http://schemas.microsoft.com/office/drawing/2014/main" id="{239E7C04-6BCE-6D58-E5AF-761ACA7E4D16}"/>
              </a:ext>
            </a:extLst>
          </p:cNvPr>
          <p:cNvSpPr/>
          <p:nvPr/>
        </p:nvSpPr>
        <p:spPr>
          <a:xfrm>
            <a:off x="6893847" y="3079111"/>
            <a:ext cx="1455050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大学物理实验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63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409;p45">
            <a:extLst>
              <a:ext uri="{FF2B5EF4-FFF2-40B4-BE49-F238E27FC236}">
                <a16:creationId xmlns:a16="http://schemas.microsoft.com/office/drawing/2014/main" id="{FDBB2C88-A079-AEB3-073E-D176FDAF5847}"/>
              </a:ext>
            </a:extLst>
          </p:cNvPr>
          <p:cNvSpPr/>
          <p:nvPr/>
        </p:nvSpPr>
        <p:spPr>
          <a:xfrm>
            <a:off x="3685549" y="1212975"/>
            <a:ext cx="199454" cy="439684"/>
          </a:xfrm>
          <a:custGeom>
            <a:avLst/>
            <a:gdLst/>
            <a:ahLst/>
            <a:cxnLst/>
            <a:rect l="l" t="t" r="r" b="b"/>
            <a:pathLst>
              <a:path w="6633" h="14622" extrusionOk="0">
                <a:moveTo>
                  <a:pt x="1" y="0"/>
                </a:moveTo>
                <a:lnTo>
                  <a:pt x="1" y="14622"/>
                </a:lnTo>
                <a:lnTo>
                  <a:pt x="6632" y="14622"/>
                </a:lnTo>
                <a:lnTo>
                  <a:pt x="6632" y="0"/>
                </a:lnTo>
                <a:close/>
              </a:path>
            </a:pathLst>
          </a:custGeom>
          <a:solidFill>
            <a:srgbClr val="FFFFFF">
              <a:alpha val="63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4FCFB5A-BE59-20F2-17AC-36B90878C21A}"/>
              </a:ext>
            </a:extLst>
          </p:cNvPr>
          <p:cNvSpPr txBox="1"/>
          <p:nvPr/>
        </p:nvSpPr>
        <p:spPr>
          <a:xfrm>
            <a:off x="259625" y="1585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🚀 </a:t>
            </a:r>
            <a:r>
              <a:rPr lang="zh-CN" altLang="en-US" sz="1600" b="1" dirty="0"/>
              <a:t>学习理念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方法</a:t>
            </a:r>
            <a:endParaRPr lang="en-US" altLang="zh-CN" sz="1600" b="1" dirty="0"/>
          </a:p>
        </p:txBody>
      </p:sp>
      <p:grpSp>
        <p:nvGrpSpPr>
          <p:cNvPr id="44" name="Google Shape;1560;p33">
            <a:extLst>
              <a:ext uri="{FF2B5EF4-FFF2-40B4-BE49-F238E27FC236}">
                <a16:creationId xmlns:a16="http://schemas.microsoft.com/office/drawing/2014/main" id="{A4A601A5-6F85-8760-7127-27B56BC284C4}"/>
              </a:ext>
            </a:extLst>
          </p:cNvPr>
          <p:cNvGrpSpPr/>
          <p:nvPr/>
        </p:nvGrpSpPr>
        <p:grpSpPr>
          <a:xfrm>
            <a:off x="4347556" y="1129800"/>
            <a:ext cx="533625" cy="548420"/>
            <a:chOff x="4453692" y="1167900"/>
            <a:chExt cx="533625" cy="548420"/>
          </a:xfrm>
        </p:grpSpPr>
        <p:sp>
          <p:nvSpPr>
            <p:cNvPr id="45" name="Google Shape;1561;p33">
              <a:extLst>
                <a:ext uri="{FF2B5EF4-FFF2-40B4-BE49-F238E27FC236}">
                  <a16:creationId xmlns:a16="http://schemas.microsoft.com/office/drawing/2014/main" id="{5B6FA76E-93A2-9211-BA92-FC0C67571D37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62;p33">
              <a:extLst>
                <a:ext uri="{FF2B5EF4-FFF2-40B4-BE49-F238E27FC236}">
                  <a16:creationId xmlns:a16="http://schemas.microsoft.com/office/drawing/2014/main" id="{3FEA48EC-A351-6F0F-8617-03DBF65B4434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563;p33">
            <a:extLst>
              <a:ext uri="{FF2B5EF4-FFF2-40B4-BE49-F238E27FC236}">
                <a16:creationId xmlns:a16="http://schemas.microsoft.com/office/drawing/2014/main" id="{3E8F6FE5-E281-894E-8383-17496C42244F}"/>
              </a:ext>
            </a:extLst>
          </p:cNvPr>
          <p:cNvGrpSpPr/>
          <p:nvPr/>
        </p:nvGrpSpPr>
        <p:grpSpPr>
          <a:xfrm>
            <a:off x="1732102" y="1125841"/>
            <a:ext cx="710393" cy="1252329"/>
            <a:chOff x="1952538" y="1240141"/>
            <a:chExt cx="710393" cy="1252329"/>
          </a:xfrm>
        </p:grpSpPr>
        <p:grpSp>
          <p:nvGrpSpPr>
            <p:cNvPr id="48" name="Google Shape;1564;p33">
              <a:extLst>
                <a:ext uri="{FF2B5EF4-FFF2-40B4-BE49-F238E27FC236}">
                  <a16:creationId xmlns:a16="http://schemas.microsoft.com/office/drawing/2014/main" id="{E9D7FA97-1ECD-04FE-9253-916614B3C03C}"/>
                </a:ext>
              </a:extLst>
            </p:cNvPr>
            <p:cNvGrpSpPr/>
            <p:nvPr/>
          </p:nvGrpSpPr>
          <p:grpSpPr>
            <a:xfrm>
              <a:off x="1974486" y="1240141"/>
              <a:ext cx="474340" cy="446573"/>
              <a:chOff x="2088786" y="1240141"/>
              <a:chExt cx="474340" cy="446573"/>
            </a:xfrm>
          </p:grpSpPr>
          <p:sp>
            <p:nvSpPr>
              <p:cNvPr id="50" name="Google Shape;1565;p33">
                <a:extLst>
                  <a:ext uri="{FF2B5EF4-FFF2-40B4-BE49-F238E27FC236}">
                    <a16:creationId xmlns:a16="http://schemas.microsoft.com/office/drawing/2014/main" id="{3548FE9F-28F1-CD2A-9DC7-E78D2D444ACF}"/>
                  </a:ext>
                </a:extLst>
              </p:cNvPr>
              <p:cNvSpPr/>
              <p:nvPr/>
            </p:nvSpPr>
            <p:spPr>
              <a:xfrm>
                <a:off x="2124958" y="1313857"/>
                <a:ext cx="420752" cy="348270"/>
              </a:xfrm>
              <a:custGeom>
                <a:avLst/>
                <a:gdLst/>
                <a:ahLst/>
                <a:cxnLst/>
                <a:rect l="l" t="t" r="r" b="b"/>
                <a:pathLst>
                  <a:path w="20532" h="16995" extrusionOk="0">
                    <a:moveTo>
                      <a:pt x="7916" y="10325"/>
                    </a:moveTo>
                    <a:lnTo>
                      <a:pt x="7916" y="10325"/>
                    </a:lnTo>
                    <a:cubicBezTo>
                      <a:pt x="7594" y="10575"/>
                      <a:pt x="7261" y="10825"/>
                      <a:pt x="6927" y="11051"/>
                    </a:cubicBezTo>
                    <a:cubicBezTo>
                      <a:pt x="6618" y="11254"/>
                      <a:pt x="6082" y="11492"/>
                      <a:pt x="5546" y="11575"/>
                    </a:cubicBezTo>
                    <a:cubicBezTo>
                      <a:pt x="6344" y="11159"/>
                      <a:pt x="7130" y="10742"/>
                      <a:pt x="7916" y="10325"/>
                    </a:cubicBezTo>
                    <a:close/>
                    <a:moveTo>
                      <a:pt x="4498" y="13337"/>
                    </a:moveTo>
                    <a:lnTo>
                      <a:pt x="4498" y="13337"/>
                    </a:lnTo>
                    <a:cubicBezTo>
                      <a:pt x="4510" y="13337"/>
                      <a:pt x="4510" y="13349"/>
                      <a:pt x="4522" y="13349"/>
                    </a:cubicBezTo>
                    <a:lnTo>
                      <a:pt x="4510" y="13349"/>
                    </a:lnTo>
                    <a:cubicBezTo>
                      <a:pt x="4510" y="13349"/>
                      <a:pt x="4510" y="13349"/>
                      <a:pt x="4498" y="13337"/>
                    </a:cubicBezTo>
                    <a:close/>
                    <a:moveTo>
                      <a:pt x="19467" y="1"/>
                    </a:moveTo>
                    <a:cubicBezTo>
                      <a:pt x="19315" y="1"/>
                      <a:pt x="19160" y="48"/>
                      <a:pt x="19012" y="157"/>
                    </a:cubicBezTo>
                    <a:cubicBezTo>
                      <a:pt x="15988" y="2443"/>
                      <a:pt x="12785" y="4455"/>
                      <a:pt x="9416" y="6206"/>
                    </a:cubicBezTo>
                    <a:cubicBezTo>
                      <a:pt x="7880" y="7003"/>
                      <a:pt x="6237" y="7634"/>
                      <a:pt x="4737" y="8492"/>
                    </a:cubicBezTo>
                    <a:cubicBezTo>
                      <a:pt x="4046" y="8885"/>
                      <a:pt x="3403" y="9385"/>
                      <a:pt x="2915" y="10004"/>
                    </a:cubicBezTo>
                    <a:cubicBezTo>
                      <a:pt x="2689" y="10278"/>
                      <a:pt x="2522" y="10540"/>
                      <a:pt x="2427" y="10801"/>
                    </a:cubicBezTo>
                    <a:cubicBezTo>
                      <a:pt x="2248" y="10587"/>
                      <a:pt x="2070" y="10361"/>
                      <a:pt x="1891" y="10147"/>
                    </a:cubicBezTo>
                    <a:cubicBezTo>
                      <a:pt x="1707" y="9920"/>
                      <a:pt x="1492" y="9825"/>
                      <a:pt x="1281" y="9825"/>
                    </a:cubicBezTo>
                    <a:cubicBezTo>
                      <a:pt x="617" y="9825"/>
                      <a:pt x="0" y="10763"/>
                      <a:pt x="569" y="11468"/>
                    </a:cubicBezTo>
                    <a:cubicBezTo>
                      <a:pt x="1343" y="12409"/>
                      <a:pt x="2105" y="13349"/>
                      <a:pt x="2879" y="14290"/>
                    </a:cubicBezTo>
                    <a:cubicBezTo>
                      <a:pt x="3201" y="14671"/>
                      <a:pt x="3498" y="15123"/>
                      <a:pt x="4022" y="15254"/>
                    </a:cubicBezTo>
                    <a:cubicBezTo>
                      <a:pt x="4135" y="15288"/>
                      <a:pt x="4247" y="15302"/>
                      <a:pt x="4357" y="15302"/>
                    </a:cubicBezTo>
                    <a:cubicBezTo>
                      <a:pt x="4756" y="15302"/>
                      <a:pt x="5137" y="15110"/>
                      <a:pt x="5511" y="14933"/>
                    </a:cubicBezTo>
                    <a:cubicBezTo>
                      <a:pt x="5594" y="14897"/>
                      <a:pt x="5677" y="14861"/>
                      <a:pt x="5761" y="14814"/>
                    </a:cubicBezTo>
                    <a:cubicBezTo>
                      <a:pt x="5903" y="14981"/>
                      <a:pt x="6058" y="15135"/>
                      <a:pt x="6213" y="15278"/>
                    </a:cubicBezTo>
                    <a:cubicBezTo>
                      <a:pt x="6153" y="15373"/>
                      <a:pt x="6082" y="15469"/>
                      <a:pt x="6022" y="15564"/>
                    </a:cubicBezTo>
                    <a:cubicBezTo>
                      <a:pt x="5584" y="16217"/>
                      <a:pt x="6190" y="16957"/>
                      <a:pt x="6855" y="16957"/>
                    </a:cubicBezTo>
                    <a:cubicBezTo>
                      <a:pt x="7003" y="16957"/>
                      <a:pt x="7154" y="16920"/>
                      <a:pt x="7296" y="16838"/>
                    </a:cubicBezTo>
                    <a:cubicBezTo>
                      <a:pt x="7487" y="16731"/>
                      <a:pt x="7677" y="16612"/>
                      <a:pt x="7868" y="16493"/>
                    </a:cubicBezTo>
                    <a:cubicBezTo>
                      <a:pt x="8130" y="16635"/>
                      <a:pt x="8392" y="16766"/>
                      <a:pt x="8666" y="16886"/>
                    </a:cubicBezTo>
                    <a:cubicBezTo>
                      <a:pt x="8834" y="16958"/>
                      <a:pt x="8998" y="16995"/>
                      <a:pt x="9152" y="16995"/>
                    </a:cubicBezTo>
                    <a:cubicBezTo>
                      <a:pt x="9456" y="16995"/>
                      <a:pt x="9727" y="16852"/>
                      <a:pt x="9940" y="16552"/>
                    </a:cubicBezTo>
                    <a:cubicBezTo>
                      <a:pt x="11106" y="14933"/>
                      <a:pt x="12261" y="13302"/>
                      <a:pt x="13428" y="11682"/>
                    </a:cubicBezTo>
                    <a:cubicBezTo>
                      <a:pt x="13928" y="11301"/>
                      <a:pt x="14428" y="10932"/>
                      <a:pt x="14928" y="10563"/>
                    </a:cubicBezTo>
                    <a:cubicBezTo>
                      <a:pt x="15381" y="10218"/>
                      <a:pt x="15428" y="9563"/>
                      <a:pt x="15166" y="9146"/>
                    </a:cubicBezTo>
                    <a:cubicBezTo>
                      <a:pt x="17595" y="7027"/>
                      <a:pt x="19536" y="4372"/>
                      <a:pt x="20381" y="1217"/>
                    </a:cubicBezTo>
                    <a:cubicBezTo>
                      <a:pt x="20531" y="646"/>
                      <a:pt x="20025" y="1"/>
                      <a:pt x="19467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66;p33">
                <a:extLst>
                  <a:ext uri="{FF2B5EF4-FFF2-40B4-BE49-F238E27FC236}">
                    <a16:creationId xmlns:a16="http://schemas.microsoft.com/office/drawing/2014/main" id="{D1D406BE-B47D-3A45-C4E3-216B3E92C661}"/>
                  </a:ext>
                </a:extLst>
              </p:cNvPr>
              <p:cNvSpPr/>
              <p:nvPr/>
            </p:nvSpPr>
            <p:spPr>
              <a:xfrm>
                <a:off x="2134918" y="1240141"/>
                <a:ext cx="270890" cy="139533"/>
              </a:xfrm>
              <a:custGeom>
                <a:avLst/>
                <a:gdLst/>
                <a:ahLst/>
                <a:cxnLst/>
                <a:rect l="l" t="t" r="r" b="b"/>
                <a:pathLst>
                  <a:path w="13219" h="6809" extrusionOk="0">
                    <a:moveTo>
                      <a:pt x="1620" y="1"/>
                    </a:moveTo>
                    <a:cubicBezTo>
                      <a:pt x="1070" y="1"/>
                      <a:pt x="642" y="668"/>
                      <a:pt x="726" y="1218"/>
                    </a:cubicBezTo>
                    <a:cubicBezTo>
                      <a:pt x="738" y="1313"/>
                      <a:pt x="750" y="1397"/>
                      <a:pt x="762" y="1492"/>
                    </a:cubicBezTo>
                    <a:cubicBezTo>
                      <a:pt x="357" y="1552"/>
                      <a:pt x="0" y="1849"/>
                      <a:pt x="36" y="2385"/>
                    </a:cubicBezTo>
                    <a:cubicBezTo>
                      <a:pt x="83" y="3016"/>
                      <a:pt x="119" y="3647"/>
                      <a:pt x="155" y="4290"/>
                    </a:cubicBezTo>
                    <a:cubicBezTo>
                      <a:pt x="119" y="4469"/>
                      <a:pt x="131" y="4671"/>
                      <a:pt x="191" y="4862"/>
                    </a:cubicBezTo>
                    <a:cubicBezTo>
                      <a:pt x="214" y="5207"/>
                      <a:pt x="238" y="5552"/>
                      <a:pt x="262" y="5897"/>
                    </a:cubicBezTo>
                    <a:cubicBezTo>
                      <a:pt x="295" y="6485"/>
                      <a:pt x="748" y="6808"/>
                      <a:pt x="1205" y="6808"/>
                    </a:cubicBezTo>
                    <a:cubicBezTo>
                      <a:pt x="1572" y="6808"/>
                      <a:pt x="1942" y="6599"/>
                      <a:pt x="2096" y="6147"/>
                    </a:cubicBezTo>
                    <a:cubicBezTo>
                      <a:pt x="2131" y="6016"/>
                      <a:pt x="2179" y="5885"/>
                      <a:pt x="2215" y="5755"/>
                    </a:cubicBezTo>
                    <a:cubicBezTo>
                      <a:pt x="3631" y="5600"/>
                      <a:pt x="5036" y="5445"/>
                      <a:pt x="6453" y="5290"/>
                    </a:cubicBezTo>
                    <a:cubicBezTo>
                      <a:pt x="7322" y="5195"/>
                      <a:pt x="8192" y="5100"/>
                      <a:pt x="9061" y="5004"/>
                    </a:cubicBezTo>
                    <a:cubicBezTo>
                      <a:pt x="9711" y="4937"/>
                      <a:pt x="10440" y="4774"/>
                      <a:pt x="11119" y="4774"/>
                    </a:cubicBezTo>
                    <a:cubicBezTo>
                      <a:pt x="11273" y="4774"/>
                      <a:pt x="11425" y="4782"/>
                      <a:pt x="11573" y="4802"/>
                    </a:cubicBezTo>
                    <a:cubicBezTo>
                      <a:pt x="11628" y="4810"/>
                      <a:pt x="11681" y="4814"/>
                      <a:pt x="11733" y="4814"/>
                    </a:cubicBezTo>
                    <a:cubicBezTo>
                      <a:pt x="12776" y="4814"/>
                      <a:pt x="13219" y="3288"/>
                      <a:pt x="12073" y="3004"/>
                    </a:cubicBezTo>
                    <a:cubicBezTo>
                      <a:pt x="11394" y="2837"/>
                      <a:pt x="10716" y="2671"/>
                      <a:pt x="10049" y="2516"/>
                    </a:cubicBezTo>
                    <a:cubicBezTo>
                      <a:pt x="9894" y="2349"/>
                      <a:pt x="9680" y="2254"/>
                      <a:pt x="9394" y="2254"/>
                    </a:cubicBezTo>
                    <a:cubicBezTo>
                      <a:pt x="9275" y="2254"/>
                      <a:pt x="9144" y="2254"/>
                      <a:pt x="9013" y="2266"/>
                    </a:cubicBezTo>
                    <a:cubicBezTo>
                      <a:pt x="8608" y="2159"/>
                      <a:pt x="8192" y="2064"/>
                      <a:pt x="7775" y="1956"/>
                    </a:cubicBezTo>
                    <a:cubicBezTo>
                      <a:pt x="7144" y="1528"/>
                      <a:pt x="6429" y="1302"/>
                      <a:pt x="5632" y="1242"/>
                    </a:cubicBezTo>
                    <a:cubicBezTo>
                      <a:pt x="5596" y="1238"/>
                      <a:pt x="5562" y="1236"/>
                      <a:pt x="5528" y="1236"/>
                    </a:cubicBezTo>
                    <a:cubicBezTo>
                      <a:pt x="5369" y="1236"/>
                      <a:pt x="5228" y="1280"/>
                      <a:pt x="5120" y="1349"/>
                    </a:cubicBezTo>
                    <a:cubicBezTo>
                      <a:pt x="4036" y="1111"/>
                      <a:pt x="2965" y="802"/>
                      <a:pt x="2096" y="170"/>
                    </a:cubicBezTo>
                    <a:cubicBezTo>
                      <a:pt x="1933" y="52"/>
                      <a:pt x="1772" y="1"/>
                      <a:pt x="162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67;p33">
                <a:extLst>
                  <a:ext uri="{FF2B5EF4-FFF2-40B4-BE49-F238E27FC236}">
                    <a16:creationId xmlns:a16="http://schemas.microsoft.com/office/drawing/2014/main" id="{2272EF69-85C3-5BD9-B78B-662EA97CA645}"/>
                  </a:ext>
                </a:extLst>
              </p:cNvPr>
              <p:cNvSpPr/>
              <p:nvPr/>
            </p:nvSpPr>
            <p:spPr>
              <a:xfrm>
                <a:off x="2144181" y="1342691"/>
                <a:ext cx="271587" cy="144226"/>
              </a:xfrm>
              <a:custGeom>
                <a:avLst/>
                <a:gdLst/>
                <a:ahLst/>
                <a:cxnLst/>
                <a:rect l="l" t="t" r="r" b="b"/>
                <a:pathLst>
                  <a:path w="13253" h="7038" extrusionOk="0">
                    <a:moveTo>
                      <a:pt x="13252" y="0"/>
                    </a:moveTo>
                    <a:lnTo>
                      <a:pt x="13252" y="0"/>
                    </a:lnTo>
                    <a:cubicBezTo>
                      <a:pt x="12645" y="72"/>
                      <a:pt x="12062" y="274"/>
                      <a:pt x="11466" y="417"/>
                    </a:cubicBezTo>
                    <a:cubicBezTo>
                      <a:pt x="8656" y="1108"/>
                      <a:pt x="5858" y="1810"/>
                      <a:pt x="3108" y="2656"/>
                    </a:cubicBezTo>
                    <a:cubicBezTo>
                      <a:pt x="2251" y="2929"/>
                      <a:pt x="1394" y="3227"/>
                      <a:pt x="596" y="3632"/>
                    </a:cubicBezTo>
                    <a:cubicBezTo>
                      <a:pt x="382" y="3751"/>
                      <a:pt x="108" y="3870"/>
                      <a:pt x="36" y="4120"/>
                    </a:cubicBezTo>
                    <a:cubicBezTo>
                      <a:pt x="1" y="4537"/>
                      <a:pt x="227" y="4918"/>
                      <a:pt x="393" y="5275"/>
                    </a:cubicBezTo>
                    <a:cubicBezTo>
                      <a:pt x="703" y="5858"/>
                      <a:pt x="1001" y="6442"/>
                      <a:pt x="1263" y="7037"/>
                    </a:cubicBezTo>
                    <a:cubicBezTo>
                      <a:pt x="1941" y="6620"/>
                      <a:pt x="2572" y="6156"/>
                      <a:pt x="3251" y="5739"/>
                    </a:cubicBezTo>
                    <a:cubicBezTo>
                      <a:pt x="6108" y="3941"/>
                      <a:pt x="9025" y="2191"/>
                      <a:pt x="12026" y="643"/>
                    </a:cubicBezTo>
                    <a:cubicBezTo>
                      <a:pt x="12443" y="429"/>
                      <a:pt x="12859" y="239"/>
                      <a:pt x="1325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68;p33">
                <a:extLst>
                  <a:ext uri="{FF2B5EF4-FFF2-40B4-BE49-F238E27FC236}">
                    <a16:creationId xmlns:a16="http://schemas.microsoft.com/office/drawing/2014/main" id="{B88522B6-0D70-BF54-868C-26D7A1A2AFEB}"/>
                  </a:ext>
                </a:extLst>
              </p:cNvPr>
              <p:cNvSpPr/>
              <p:nvPr/>
            </p:nvSpPr>
            <p:spPr>
              <a:xfrm>
                <a:off x="2088786" y="1246289"/>
                <a:ext cx="47434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23147" h="21492" extrusionOk="0">
                    <a:moveTo>
                      <a:pt x="2846" y="1359"/>
                    </a:moveTo>
                    <a:lnTo>
                      <a:pt x="2846" y="1359"/>
                    </a:lnTo>
                    <a:cubicBezTo>
                      <a:pt x="4668" y="1466"/>
                      <a:pt x="6502" y="1525"/>
                      <a:pt x="8323" y="1668"/>
                    </a:cubicBezTo>
                    <a:cubicBezTo>
                      <a:pt x="10538" y="1895"/>
                      <a:pt x="12752" y="2121"/>
                      <a:pt x="14979" y="2287"/>
                    </a:cubicBezTo>
                    <a:cubicBezTo>
                      <a:pt x="15248" y="2321"/>
                      <a:pt x="15518" y="2355"/>
                      <a:pt x="15787" y="2355"/>
                    </a:cubicBezTo>
                    <a:cubicBezTo>
                      <a:pt x="15899" y="2355"/>
                      <a:pt x="16010" y="2349"/>
                      <a:pt x="16122" y="2335"/>
                    </a:cubicBezTo>
                    <a:lnTo>
                      <a:pt x="16122" y="2335"/>
                    </a:lnTo>
                    <a:cubicBezTo>
                      <a:pt x="15288" y="2454"/>
                      <a:pt x="14479" y="2645"/>
                      <a:pt x="13657" y="2835"/>
                    </a:cubicBezTo>
                    <a:cubicBezTo>
                      <a:pt x="11705" y="3299"/>
                      <a:pt x="9752" y="3823"/>
                      <a:pt x="7847" y="4442"/>
                    </a:cubicBezTo>
                    <a:cubicBezTo>
                      <a:pt x="6097" y="5038"/>
                      <a:pt x="4299" y="5562"/>
                      <a:pt x="2644" y="6395"/>
                    </a:cubicBezTo>
                    <a:cubicBezTo>
                      <a:pt x="2751" y="5550"/>
                      <a:pt x="2846" y="4704"/>
                      <a:pt x="2858" y="3859"/>
                    </a:cubicBezTo>
                    <a:cubicBezTo>
                      <a:pt x="2954" y="3026"/>
                      <a:pt x="2811" y="2192"/>
                      <a:pt x="2846" y="1359"/>
                    </a:cubicBezTo>
                    <a:close/>
                    <a:moveTo>
                      <a:pt x="16039" y="3740"/>
                    </a:moveTo>
                    <a:cubicBezTo>
                      <a:pt x="15824" y="3823"/>
                      <a:pt x="15622" y="3919"/>
                      <a:pt x="15419" y="4014"/>
                    </a:cubicBezTo>
                    <a:cubicBezTo>
                      <a:pt x="15336" y="4061"/>
                      <a:pt x="15241" y="4109"/>
                      <a:pt x="15146" y="4157"/>
                    </a:cubicBezTo>
                    <a:cubicBezTo>
                      <a:pt x="15098" y="4169"/>
                      <a:pt x="15003" y="4216"/>
                      <a:pt x="14967" y="4240"/>
                    </a:cubicBezTo>
                    <a:cubicBezTo>
                      <a:pt x="14372" y="4562"/>
                      <a:pt x="13788" y="4847"/>
                      <a:pt x="13205" y="5169"/>
                    </a:cubicBezTo>
                    <a:cubicBezTo>
                      <a:pt x="11717" y="5955"/>
                      <a:pt x="10264" y="6800"/>
                      <a:pt x="8823" y="7657"/>
                    </a:cubicBezTo>
                    <a:cubicBezTo>
                      <a:pt x="7335" y="8562"/>
                      <a:pt x="5847" y="9443"/>
                      <a:pt x="4406" y="10419"/>
                    </a:cubicBezTo>
                    <a:cubicBezTo>
                      <a:pt x="4144" y="10598"/>
                      <a:pt x="3894" y="10800"/>
                      <a:pt x="3608" y="10931"/>
                    </a:cubicBezTo>
                    <a:cubicBezTo>
                      <a:pt x="3287" y="10157"/>
                      <a:pt x="2834" y="9443"/>
                      <a:pt x="2501" y="8657"/>
                    </a:cubicBezTo>
                    <a:cubicBezTo>
                      <a:pt x="2394" y="8383"/>
                      <a:pt x="2239" y="7967"/>
                      <a:pt x="2573" y="7764"/>
                    </a:cubicBezTo>
                    <a:cubicBezTo>
                      <a:pt x="3406" y="7217"/>
                      <a:pt x="4394" y="6931"/>
                      <a:pt x="5335" y="6598"/>
                    </a:cubicBezTo>
                    <a:cubicBezTo>
                      <a:pt x="8597" y="5585"/>
                      <a:pt x="11919" y="4800"/>
                      <a:pt x="15229" y="3954"/>
                    </a:cubicBezTo>
                    <a:cubicBezTo>
                      <a:pt x="15503" y="3895"/>
                      <a:pt x="15777" y="3823"/>
                      <a:pt x="16039" y="3740"/>
                    </a:cubicBezTo>
                    <a:close/>
                    <a:moveTo>
                      <a:pt x="21730" y="3014"/>
                    </a:moveTo>
                    <a:cubicBezTo>
                      <a:pt x="21551" y="3538"/>
                      <a:pt x="21253" y="4002"/>
                      <a:pt x="20992" y="4478"/>
                    </a:cubicBezTo>
                    <a:cubicBezTo>
                      <a:pt x="20099" y="5978"/>
                      <a:pt x="18896" y="7252"/>
                      <a:pt x="17741" y="8538"/>
                    </a:cubicBezTo>
                    <a:cubicBezTo>
                      <a:pt x="16539" y="9884"/>
                      <a:pt x="15205" y="11110"/>
                      <a:pt x="13907" y="12360"/>
                    </a:cubicBezTo>
                    <a:cubicBezTo>
                      <a:pt x="12800" y="13444"/>
                      <a:pt x="11657" y="14491"/>
                      <a:pt x="10502" y="15527"/>
                    </a:cubicBezTo>
                    <a:cubicBezTo>
                      <a:pt x="9252" y="16658"/>
                      <a:pt x="8038" y="17837"/>
                      <a:pt x="6633" y="18766"/>
                    </a:cubicBezTo>
                    <a:cubicBezTo>
                      <a:pt x="6375" y="18913"/>
                      <a:pt x="6074" y="19125"/>
                      <a:pt x="5764" y="19125"/>
                    </a:cubicBezTo>
                    <a:cubicBezTo>
                      <a:pt x="5673" y="19125"/>
                      <a:pt x="5581" y="19106"/>
                      <a:pt x="5490" y="19063"/>
                    </a:cubicBezTo>
                    <a:cubicBezTo>
                      <a:pt x="5120" y="18861"/>
                      <a:pt x="4859" y="18528"/>
                      <a:pt x="4573" y="18218"/>
                    </a:cubicBezTo>
                    <a:cubicBezTo>
                      <a:pt x="3501" y="16944"/>
                      <a:pt x="2513" y="15587"/>
                      <a:pt x="1561" y="14217"/>
                    </a:cubicBezTo>
                    <a:cubicBezTo>
                      <a:pt x="3751" y="13217"/>
                      <a:pt x="5882" y="12062"/>
                      <a:pt x="7954" y="10836"/>
                    </a:cubicBezTo>
                    <a:cubicBezTo>
                      <a:pt x="10705" y="9229"/>
                      <a:pt x="13431" y="7598"/>
                      <a:pt x="16193" y="6014"/>
                    </a:cubicBezTo>
                    <a:cubicBezTo>
                      <a:pt x="18015" y="4978"/>
                      <a:pt x="19825" y="3895"/>
                      <a:pt x="21730" y="3014"/>
                    </a:cubicBezTo>
                    <a:close/>
                    <a:moveTo>
                      <a:pt x="16658" y="11920"/>
                    </a:moveTo>
                    <a:lnTo>
                      <a:pt x="16658" y="11920"/>
                    </a:lnTo>
                    <a:cubicBezTo>
                      <a:pt x="15884" y="13229"/>
                      <a:pt x="15146" y="14575"/>
                      <a:pt x="14276" y="15825"/>
                    </a:cubicBezTo>
                    <a:cubicBezTo>
                      <a:pt x="13360" y="17099"/>
                      <a:pt x="12502" y="18420"/>
                      <a:pt x="11443" y="19587"/>
                    </a:cubicBezTo>
                    <a:cubicBezTo>
                      <a:pt x="11216" y="19802"/>
                      <a:pt x="11050" y="20171"/>
                      <a:pt x="10705" y="20218"/>
                    </a:cubicBezTo>
                    <a:cubicBezTo>
                      <a:pt x="10038" y="19873"/>
                      <a:pt x="9740" y="19123"/>
                      <a:pt x="9264" y="18563"/>
                    </a:cubicBezTo>
                    <a:cubicBezTo>
                      <a:pt x="11062" y="17170"/>
                      <a:pt x="12812" y="15718"/>
                      <a:pt x="14443" y="14134"/>
                    </a:cubicBezTo>
                    <a:cubicBezTo>
                      <a:pt x="15181" y="13408"/>
                      <a:pt x="15967" y="12705"/>
                      <a:pt x="16658" y="11920"/>
                    </a:cubicBezTo>
                    <a:close/>
                    <a:moveTo>
                      <a:pt x="6013" y="1"/>
                    </a:moveTo>
                    <a:cubicBezTo>
                      <a:pt x="5306" y="1"/>
                      <a:pt x="4598" y="20"/>
                      <a:pt x="3891" y="20"/>
                    </a:cubicBezTo>
                    <a:cubicBezTo>
                      <a:pt x="3670" y="20"/>
                      <a:pt x="3449" y="18"/>
                      <a:pt x="3227" y="13"/>
                    </a:cubicBezTo>
                    <a:cubicBezTo>
                      <a:pt x="3110" y="13"/>
                      <a:pt x="2992" y="10"/>
                      <a:pt x="2873" y="10"/>
                    </a:cubicBezTo>
                    <a:cubicBezTo>
                      <a:pt x="2665" y="10"/>
                      <a:pt x="2456" y="20"/>
                      <a:pt x="2251" y="73"/>
                    </a:cubicBezTo>
                    <a:cubicBezTo>
                      <a:pt x="1906" y="144"/>
                      <a:pt x="1632" y="442"/>
                      <a:pt x="1584" y="799"/>
                    </a:cubicBezTo>
                    <a:cubicBezTo>
                      <a:pt x="1441" y="1847"/>
                      <a:pt x="1561" y="2930"/>
                      <a:pt x="1418" y="3978"/>
                    </a:cubicBezTo>
                    <a:cubicBezTo>
                      <a:pt x="1263" y="5109"/>
                      <a:pt x="1263" y="6252"/>
                      <a:pt x="1346" y="7383"/>
                    </a:cubicBezTo>
                    <a:cubicBezTo>
                      <a:pt x="1203" y="7812"/>
                      <a:pt x="1156" y="8276"/>
                      <a:pt x="1275" y="8717"/>
                    </a:cubicBezTo>
                    <a:cubicBezTo>
                      <a:pt x="1561" y="9765"/>
                      <a:pt x="2168" y="10681"/>
                      <a:pt x="2680" y="11634"/>
                    </a:cubicBezTo>
                    <a:cubicBezTo>
                      <a:pt x="1882" y="12158"/>
                      <a:pt x="1132" y="12741"/>
                      <a:pt x="370" y="13301"/>
                    </a:cubicBezTo>
                    <a:cubicBezTo>
                      <a:pt x="203" y="13456"/>
                      <a:pt x="37" y="13646"/>
                      <a:pt x="1" y="13872"/>
                    </a:cubicBezTo>
                    <a:cubicBezTo>
                      <a:pt x="13" y="14206"/>
                      <a:pt x="167" y="14503"/>
                      <a:pt x="370" y="14765"/>
                    </a:cubicBezTo>
                    <a:cubicBezTo>
                      <a:pt x="1025" y="15944"/>
                      <a:pt x="1930" y="16944"/>
                      <a:pt x="2692" y="18039"/>
                    </a:cubicBezTo>
                    <a:cubicBezTo>
                      <a:pt x="2954" y="18420"/>
                      <a:pt x="3251" y="18789"/>
                      <a:pt x="3549" y="19135"/>
                    </a:cubicBezTo>
                    <a:cubicBezTo>
                      <a:pt x="4085" y="19742"/>
                      <a:pt x="4692" y="20421"/>
                      <a:pt x="5549" y="20492"/>
                    </a:cubicBezTo>
                    <a:cubicBezTo>
                      <a:pt x="5590" y="20494"/>
                      <a:pt x="5632" y="20495"/>
                      <a:pt x="5672" y="20495"/>
                    </a:cubicBezTo>
                    <a:cubicBezTo>
                      <a:pt x="6700" y="20495"/>
                      <a:pt x="7546" y="19791"/>
                      <a:pt x="8371" y="19230"/>
                    </a:cubicBezTo>
                    <a:cubicBezTo>
                      <a:pt x="8633" y="19813"/>
                      <a:pt x="8907" y="20421"/>
                      <a:pt x="9371" y="20885"/>
                    </a:cubicBezTo>
                    <a:cubicBezTo>
                      <a:pt x="9728" y="21233"/>
                      <a:pt x="10226" y="21491"/>
                      <a:pt x="10736" y="21491"/>
                    </a:cubicBezTo>
                    <a:cubicBezTo>
                      <a:pt x="10872" y="21491"/>
                      <a:pt x="11009" y="21473"/>
                      <a:pt x="11145" y="21433"/>
                    </a:cubicBezTo>
                    <a:cubicBezTo>
                      <a:pt x="11717" y="21266"/>
                      <a:pt x="12074" y="20754"/>
                      <a:pt x="12455" y="20325"/>
                    </a:cubicBezTo>
                    <a:cubicBezTo>
                      <a:pt x="13836" y="18813"/>
                      <a:pt x="15038" y="17135"/>
                      <a:pt x="16158" y="15408"/>
                    </a:cubicBezTo>
                    <a:cubicBezTo>
                      <a:pt x="16979" y="14110"/>
                      <a:pt x="17705" y="12753"/>
                      <a:pt x="18491" y="11431"/>
                    </a:cubicBezTo>
                    <a:cubicBezTo>
                      <a:pt x="18991" y="10443"/>
                      <a:pt x="19658" y="9526"/>
                      <a:pt x="20087" y="8503"/>
                    </a:cubicBezTo>
                    <a:cubicBezTo>
                      <a:pt x="20206" y="8217"/>
                      <a:pt x="20170" y="7871"/>
                      <a:pt x="20396" y="7633"/>
                    </a:cubicBezTo>
                    <a:cubicBezTo>
                      <a:pt x="21134" y="6693"/>
                      <a:pt x="21849" y="5728"/>
                      <a:pt x="22408" y="4681"/>
                    </a:cubicBezTo>
                    <a:cubicBezTo>
                      <a:pt x="22718" y="4097"/>
                      <a:pt x="23039" y="3490"/>
                      <a:pt x="23099" y="2823"/>
                    </a:cubicBezTo>
                    <a:cubicBezTo>
                      <a:pt x="23147" y="2311"/>
                      <a:pt x="22813" y="1764"/>
                      <a:pt x="22301" y="1645"/>
                    </a:cubicBezTo>
                    <a:cubicBezTo>
                      <a:pt x="22067" y="1583"/>
                      <a:pt x="21829" y="1562"/>
                      <a:pt x="21589" y="1562"/>
                    </a:cubicBezTo>
                    <a:cubicBezTo>
                      <a:pt x="21133" y="1562"/>
                      <a:pt x="20670" y="1637"/>
                      <a:pt x="20218" y="1645"/>
                    </a:cubicBezTo>
                    <a:cubicBezTo>
                      <a:pt x="19396" y="1549"/>
                      <a:pt x="18563" y="1442"/>
                      <a:pt x="17729" y="1347"/>
                    </a:cubicBezTo>
                    <a:cubicBezTo>
                      <a:pt x="14455" y="811"/>
                      <a:pt x="11157" y="478"/>
                      <a:pt x="7871" y="73"/>
                    </a:cubicBezTo>
                    <a:cubicBezTo>
                      <a:pt x="7252" y="16"/>
                      <a:pt x="6633" y="1"/>
                      <a:pt x="601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1569;p33">
              <a:extLst>
                <a:ext uri="{FF2B5EF4-FFF2-40B4-BE49-F238E27FC236}">
                  <a16:creationId xmlns:a16="http://schemas.microsoft.com/office/drawing/2014/main" id="{191CE303-164C-9F1C-8FD0-12DEDCDEF2B9}"/>
                </a:ext>
              </a:extLst>
            </p:cNvPr>
            <p:cNvSpPr/>
            <p:nvPr/>
          </p:nvSpPr>
          <p:spPr>
            <a:xfrm>
              <a:off x="1952538" y="1760846"/>
              <a:ext cx="710393" cy="731623"/>
            </a:xfrm>
            <a:custGeom>
              <a:avLst/>
              <a:gdLst/>
              <a:ahLst/>
              <a:cxnLst/>
              <a:rect l="l" t="t" r="r" b="b"/>
              <a:pathLst>
                <a:path w="34666" h="35702" extrusionOk="0">
                  <a:moveTo>
                    <a:pt x="20204" y="9067"/>
                  </a:moveTo>
                  <a:cubicBezTo>
                    <a:pt x="21048" y="9067"/>
                    <a:pt x="21873" y="9395"/>
                    <a:pt x="22491" y="9969"/>
                  </a:cubicBezTo>
                  <a:cubicBezTo>
                    <a:pt x="23325" y="10767"/>
                    <a:pt x="23777" y="11898"/>
                    <a:pt x="23837" y="13041"/>
                  </a:cubicBezTo>
                  <a:cubicBezTo>
                    <a:pt x="23956" y="14553"/>
                    <a:pt x="23598" y="16053"/>
                    <a:pt x="23051" y="17458"/>
                  </a:cubicBezTo>
                  <a:cubicBezTo>
                    <a:pt x="22301" y="19375"/>
                    <a:pt x="21181" y="21137"/>
                    <a:pt x="19860" y="22721"/>
                  </a:cubicBezTo>
                  <a:cubicBezTo>
                    <a:pt x="18919" y="23852"/>
                    <a:pt x="17824" y="24840"/>
                    <a:pt x="16633" y="25697"/>
                  </a:cubicBezTo>
                  <a:cubicBezTo>
                    <a:pt x="15836" y="24257"/>
                    <a:pt x="15312" y="22673"/>
                    <a:pt x="14966" y="21066"/>
                  </a:cubicBezTo>
                  <a:cubicBezTo>
                    <a:pt x="14526" y="18923"/>
                    <a:pt x="14514" y="16684"/>
                    <a:pt x="15038" y="14553"/>
                  </a:cubicBezTo>
                  <a:cubicBezTo>
                    <a:pt x="15359" y="13255"/>
                    <a:pt x="15847" y="11969"/>
                    <a:pt x="16693" y="10934"/>
                  </a:cubicBezTo>
                  <a:cubicBezTo>
                    <a:pt x="17491" y="9922"/>
                    <a:pt x="18657" y="9148"/>
                    <a:pt x="19955" y="9076"/>
                  </a:cubicBezTo>
                  <a:cubicBezTo>
                    <a:pt x="20038" y="9070"/>
                    <a:pt x="20121" y="9067"/>
                    <a:pt x="20204" y="9067"/>
                  </a:cubicBezTo>
                  <a:close/>
                  <a:moveTo>
                    <a:pt x="3090" y="0"/>
                  </a:moveTo>
                  <a:cubicBezTo>
                    <a:pt x="2855" y="0"/>
                    <a:pt x="2630" y="99"/>
                    <a:pt x="2512" y="313"/>
                  </a:cubicBezTo>
                  <a:cubicBezTo>
                    <a:pt x="1429" y="2087"/>
                    <a:pt x="1036" y="4171"/>
                    <a:pt x="691" y="6183"/>
                  </a:cubicBezTo>
                  <a:cubicBezTo>
                    <a:pt x="298" y="8564"/>
                    <a:pt x="95" y="10981"/>
                    <a:pt x="0" y="13386"/>
                  </a:cubicBezTo>
                  <a:cubicBezTo>
                    <a:pt x="0" y="15970"/>
                    <a:pt x="334" y="18566"/>
                    <a:pt x="1108" y="21030"/>
                  </a:cubicBezTo>
                  <a:cubicBezTo>
                    <a:pt x="1679" y="22840"/>
                    <a:pt x="2512" y="24590"/>
                    <a:pt x="3751" y="26031"/>
                  </a:cubicBezTo>
                  <a:cubicBezTo>
                    <a:pt x="5382" y="27971"/>
                    <a:pt x="7811" y="29305"/>
                    <a:pt x="10371" y="29388"/>
                  </a:cubicBezTo>
                  <a:cubicBezTo>
                    <a:pt x="10525" y="29397"/>
                    <a:pt x="10680" y="29401"/>
                    <a:pt x="10834" y="29401"/>
                  </a:cubicBezTo>
                  <a:cubicBezTo>
                    <a:pt x="12629" y="29401"/>
                    <a:pt x="14399" y="28839"/>
                    <a:pt x="15967" y="27983"/>
                  </a:cubicBezTo>
                  <a:cubicBezTo>
                    <a:pt x="16035" y="27953"/>
                    <a:pt x="16122" y="27889"/>
                    <a:pt x="16195" y="27889"/>
                  </a:cubicBezTo>
                  <a:cubicBezTo>
                    <a:pt x="16237" y="27889"/>
                    <a:pt x="16274" y="27910"/>
                    <a:pt x="16300" y="27971"/>
                  </a:cubicBezTo>
                  <a:cubicBezTo>
                    <a:pt x="16812" y="28757"/>
                    <a:pt x="17383" y="29507"/>
                    <a:pt x="18002" y="30198"/>
                  </a:cubicBezTo>
                  <a:cubicBezTo>
                    <a:pt x="19884" y="32329"/>
                    <a:pt x="22205" y="34175"/>
                    <a:pt x="24932" y="35091"/>
                  </a:cubicBezTo>
                  <a:cubicBezTo>
                    <a:pt x="26137" y="35504"/>
                    <a:pt x="27401" y="35701"/>
                    <a:pt x="28668" y="35701"/>
                  </a:cubicBezTo>
                  <a:cubicBezTo>
                    <a:pt x="30179" y="35701"/>
                    <a:pt x="31693" y="35420"/>
                    <a:pt x="33112" y="34889"/>
                  </a:cubicBezTo>
                  <a:cubicBezTo>
                    <a:pt x="33600" y="34687"/>
                    <a:pt x="34135" y="34556"/>
                    <a:pt x="34552" y="34198"/>
                  </a:cubicBezTo>
                  <a:cubicBezTo>
                    <a:pt x="34666" y="34108"/>
                    <a:pt x="34606" y="33887"/>
                    <a:pt x="34456" y="33887"/>
                  </a:cubicBezTo>
                  <a:cubicBezTo>
                    <a:pt x="34449" y="33887"/>
                    <a:pt x="34441" y="33888"/>
                    <a:pt x="34433" y="33889"/>
                  </a:cubicBezTo>
                  <a:cubicBezTo>
                    <a:pt x="33338" y="33948"/>
                    <a:pt x="32266" y="34234"/>
                    <a:pt x="31159" y="34341"/>
                  </a:cubicBezTo>
                  <a:cubicBezTo>
                    <a:pt x="30640" y="34401"/>
                    <a:pt x="30116" y="34431"/>
                    <a:pt x="29592" y="34431"/>
                  </a:cubicBezTo>
                  <a:cubicBezTo>
                    <a:pt x="27916" y="34431"/>
                    <a:pt x="26238" y="34119"/>
                    <a:pt x="24706" y="33448"/>
                  </a:cubicBezTo>
                  <a:cubicBezTo>
                    <a:pt x="22979" y="32698"/>
                    <a:pt x="21431" y="31567"/>
                    <a:pt x="20074" y="30257"/>
                  </a:cubicBezTo>
                  <a:cubicBezTo>
                    <a:pt x="19098" y="29317"/>
                    <a:pt x="18217" y="28281"/>
                    <a:pt x="17479" y="27150"/>
                  </a:cubicBezTo>
                  <a:cubicBezTo>
                    <a:pt x="17491" y="27126"/>
                    <a:pt x="17502" y="27067"/>
                    <a:pt x="17502" y="27031"/>
                  </a:cubicBezTo>
                  <a:cubicBezTo>
                    <a:pt x="19741" y="25459"/>
                    <a:pt x="21515" y="23304"/>
                    <a:pt x="22884" y="20959"/>
                  </a:cubicBezTo>
                  <a:cubicBezTo>
                    <a:pt x="23932" y="19125"/>
                    <a:pt x="24753" y="17137"/>
                    <a:pt x="25051" y="15041"/>
                  </a:cubicBezTo>
                  <a:cubicBezTo>
                    <a:pt x="25265" y="13613"/>
                    <a:pt x="25158" y="12089"/>
                    <a:pt x="24527" y="10779"/>
                  </a:cubicBezTo>
                  <a:cubicBezTo>
                    <a:pt x="24003" y="9672"/>
                    <a:pt x="23110" y="8719"/>
                    <a:pt x="21979" y="8255"/>
                  </a:cubicBezTo>
                  <a:cubicBezTo>
                    <a:pt x="21425" y="8015"/>
                    <a:pt x="20829" y="7902"/>
                    <a:pt x="20230" y="7902"/>
                  </a:cubicBezTo>
                  <a:cubicBezTo>
                    <a:pt x="19489" y="7902"/>
                    <a:pt x="18745" y="8075"/>
                    <a:pt x="18074" y="8398"/>
                  </a:cubicBezTo>
                  <a:cubicBezTo>
                    <a:pt x="16812" y="8993"/>
                    <a:pt x="15824" y="10041"/>
                    <a:pt x="15109" y="11219"/>
                  </a:cubicBezTo>
                  <a:cubicBezTo>
                    <a:pt x="14288" y="12589"/>
                    <a:pt x="13800" y="14136"/>
                    <a:pt x="13526" y="15696"/>
                  </a:cubicBezTo>
                  <a:cubicBezTo>
                    <a:pt x="13192" y="17673"/>
                    <a:pt x="13240" y="19697"/>
                    <a:pt x="13669" y="21649"/>
                  </a:cubicBezTo>
                  <a:cubicBezTo>
                    <a:pt x="14002" y="23328"/>
                    <a:pt x="14633" y="24935"/>
                    <a:pt x="15395" y="26459"/>
                  </a:cubicBezTo>
                  <a:cubicBezTo>
                    <a:pt x="13978" y="27249"/>
                    <a:pt x="12384" y="27823"/>
                    <a:pt x="10747" y="27823"/>
                  </a:cubicBezTo>
                  <a:cubicBezTo>
                    <a:pt x="10582" y="27823"/>
                    <a:pt x="10417" y="27817"/>
                    <a:pt x="10252" y="27805"/>
                  </a:cubicBezTo>
                  <a:cubicBezTo>
                    <a:pt x="8192" y="27662"/>
                    <a:pt x="6275" y="26578"/>
                    <a:pt x="4941" y="25019"/>
                  </a:cubicBezTo>
                  <a:cubicBezTo>
                    <a:pt x="3691" y="23590"/>
                    <a:pt x="2893" y="21816"/>
                    <a:pt x="2417" y="19982"/>
                  </a:cubicBezTo>
                  <a:cubicBezTo>
                    <a:pt x="1608" y="17053"/>
                    <a:pt x="1489" y="13994"/>
                    <a:pt x="1619" y="10969"/>
                  </a:cubicBezTo>
                  <a:lnTo>
                    <a:pt x="1655" y="10910"/>
                  </a:lnTo>
                  <a:cubicBezTo>
                    <a:pt x="1667" y="9922"/>
                    <a:pt x="1798" y="8945"/>
                    <a:pt x="1881" y="7969"/>
                  </a:cubicBezTo>
                  <a:cubicBezTo>
                    <a:pt x="2131" y="5850"/>
                    <a:pt x="2405" y="3707"/>
                    <a:pt x="3072" y="1671"/>
                  </a:cubicBezTo>
                  <a:cubicBezTo>
                    <a:pt x="3203" y="1206"/>
                    <a:pt x="3536" y="790"/>
                    <a:pt x="3465" y="289"/>
                  </a:cubicBezTo>
                  <a:cubicBezTo>
                    <a:pt x="3370" y="182"/>
                    <a:pt x="3274" y="87"/>
                    <a:pt x="3167" y="4"/>
                  </a:cubicBezTo>
                  <a:cubicBezTo>
                    <a:pt x="3141" y="1"/>
                    <a:pt x="3115" y="0"/>
                    <a:pt x="309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570;p33">
            <a:extLst>
              <a:ext uri="{FF2B5EF4-FFF2-40B4-BE49-F238E27FC236}">
                <a16:creationId xmlns:a16="http://schemas.microsoft.com/office/drawing/2014/main" id="{26E686C2-A422-B56B-2CDE-3998752E38D7}"/>
              </a:ext>
            </a:extLst>
          </p:cNvPr>
          <p:cNvSpPr/>
          <p:nvPr/>
        </p:nvSpPr>
        <p:spPr>
          <a:xfrm>
            <a:off x="2171030" y="2456013"/>
            <a:ext cx="4692414" cy="564732"/>
          </a:xfrm>
          <a:custGeom>
            <a:avLst/>
            <a:gdLst/>
            <a:ahLst/>
            <a:cxnLst/>
            <a:rect l="l" t="t" r="r" b="b"/>
            <a:pathLst>
              <a:path w="228982" h="27558" extrusionOk="0">
                <a:moveTo>
                  <a:pt x="281" y="0"/>
                </a:moveTo>
                <a:cubicBezTo>
                  <a:pt x="173" y="0"/>
                  <a:pt x="72" y="77"/>
                  <a:pt x="72" y="192"/>
                </a:cubicBezTo>
                <a:cubicBezTo>
                  <a:pt x="0" y="633"/>
                  <a:pt x="298" y="1014"/>
                  <a:pt x="548" y="1335"/>
                </a:cubicBezTo>
                <a:cubicBezTo>
                  <a:pt x="1465" y="2419"/>
                  <a:pt x="2620" y="3252"/>
                  <a:pt x="3775" y="4062"/>
                </a:cubicBezTo>
                <a:cubicBezTo>
                  <a:pt x="7870" y="6836"/>
                  <a:pt x="12323" y="9086"/>
                  <a:pt x="16907" y="10932"/>
                </a:cubicBezTo>
                <a:cubicBezTo>
                  <a:pt x="21253" y="12706"/>
                  <a:pt x="25766" y="14087"/>
                  <a:pt x="30338" y="15123"/>
                </a:cubicBezTo>
                <a:cubicBezTo>
                  <a:pt x="30516" y="15135"/>
                  <a:pt x="30623" y="15266"/>
                  <a:pt x="30659" y="15420"/>
                </a:cubicBezTo>
                <a:cubicBezTo>
                  <a:pt x="30897" y="15897"/>
                  <a:pt x="31314" y="16266"/>
                  <a:pt x="31802" y="16492"/>
                </a:cubicBezTo>
                <a:cubicBezTo>
                  <a:pt x="31826" y="17349"/>
                  <a:pt x="31647" y="18207"/>
                  <a:pt x="31683" y="19076"/>
                </a:cubicBezTo>
                <a:lnTo>
                  <a:pt x="31635" y="19135"/>
                </a:lnTo>
                <a:cubicBezTo>
                  <a:pt x="31612" y="20088"/>
                  <a:pt x="31612" y="21040"/>
                  <a:pt x="31623" y="21981"/>
                </a:cubicBezTo>
                <a:cubicBezTo>
                  <a:pt x="31647" y="22850"/>
                  <a:pt x="31600" y="23707"/>
                  <a:pt x="31683" y="24576"/>
                </a:cubicBezTo>
                <a:cubicBezTo>
                  <a:pt x="31707" y="25255"/>
                  <a:pt x="31671" y="25946"/>
                  <a:pt x="31731" y="26624"/>
                </a:cubicBezTo>
                <a:cubicBezTo>
                  <a:pt x="31814" y="26993"/>
                  <a:pt x="31993" y="27362"/>
                  <a:pt x="32350" y="27541"/>
                </a:cubicBezTo>
                <a:cubicBezTo>
                  <a:pt x="32416" y="27551"/>
                  <a:pt x="32485" y="27557"/>
                  <a:pt x="32554" y="27557"/>
                </a:cubicBezTo>
                <a:cubicBezTo>
                  <a:pt x="32805" y="27557"/>
                  <a:pt x="33055" y="27479"/>
                  <a:pt x="33195" y="27255"/>
                </a:cubicBezTo>
                <a:cubicBezTo>
                  <a:pt x="33540" y="26684"/>
                  <a:pt x="33362" y="25981"/>
                  <a:pt x="33314" y="25362"/>
                </a:cubicBezTo>
                <a:cubicBezTo>
                  <a:pt x="33278" y="24314"/>
                  <a:pt x="33302" y="23255"/>
                  <a:pt x="33290" y="22207"/>
                </a:cubicBezTo>
                <a:cubicBezTo>
                  <a:pt x="33302" y="21219"/>
                  <a:pt x="33159" y="20231"/>
                  <a:pt x="33266" y="19242"/>
                </a:cubicBezTo>
                <a:cubicBezTo>
                  <a:pt x="33302" y="18397"/>
                  <a:pt x="33314" y="17552"/>
                  <a:pt x="33302" y="16706"/>
                </a:cubicBezTo>
                <a:cubicBezTo>
                  <a:pt x="33469" y="16671"/>
                  <a:pt x="33636" y="16623"/>
                  <a:pt x="33814" y="16587"/>
                </a:cubicBezTo>
                <a:cubicBezTo>
                  <a:pt x="34136" y="16456"/>
                  <a:pt x="34433" y="16278"/>
                  <a:pt x="34707" y="16063"/>
                </a:cubicBezTo>
                <a:cubicBezTo>
                  <a:pt x="34739" y="16062"/>
                  <a:pt x="34772" y="16061"/>
                  <a:pt x="34804" y="16061"/>
                </a:cubicBezTo>
                <a:cubicBezTo>
                  <a:pt x="35355" y="16061"/>
                  <a:pt x="35906" y="16245"/>
                  <a:pt x="36457" y="16290"/>
                </a:cubicBezTo>
                <a:cubicBezTo>
                  <a:pt x="37577" y="16468"/>
                  <a:pt x="38708" y="16611"/>
                  <a:pt x="39827" y="16754"/>
                </a:cubicBezTo>
                <a:cubicBezTo>
                  <a:pt x="40101" y="16778"/>
                  <a:pt x="40363" y="16790"/>
                  <a:pt x="40625" y="16837"/>
                </a:cubicBezTo>
                <a:cubicBezTo>
                  <a:pt x="42327" y="17004"/>
                  <a:pt x="44018" y="17171"/>
                  <a:pt x="45720" y="17266"/>
                </a:cubicBezTo>
                <a:cubicBezTo>
                  <a:pt x="46268" y="17361"/>
                  <a:pt x="46840" y="17266"/>
                  <a:pt x="47387" y="17373"/>
                </a:cubicBezTo>
                <a:cubicBezTo>
                  <a:pt x="48042" y="17421"/>
                  <a:pt x="48709" y="17373"/>
                  <a:pt x="49352" y="17468"/>
                </a:cubicBezTo>
                <a:cubicBezTo>
                  <a:pt x="50483" y="17516"/>
                  <a:pt x="51602" y="17468"/>
                  <a:pt x="52721" y="17552"/>
                </a:cubicBezTo>
                <a:cubicBezTo>
                  <a:pt x="53316" y="17562"/>
                  <a:pt x="53910" y="17570"/>
                  <a:pt x="54505" y="17570"/>
                </a:cubicBezTo>
                <a:cubicBezTo>
                  <a:pt x="55280" y="17570"/>
                  <a:pt x="56054" y="17556"/>
                  <a:pt x="56829" y="17516"/>
                </a:cubicBezTo>
                <a:cubicBezTo>
                  <a:pt x="57948" y="17480"/>
                  <a:pt x="59079" y="17528"/>
                  <a:pt x="60187" y="17445"/>
                </a:cubicBezTo>
                <a:cubicBezTo>
                  <a:pt x="60865" y="17397"/>
                  <a:pt x="61532" y="17421"/>
                  <a:pt x="62211" y="17373"/>
                </a:cubicBezTo>
                <a:cubicBezTo>
                  <a:pt x="62889" y="17278"/>
                  <a:pt x="63592" y="17361"/>
                  <a:pt x="64282" y="17266"/>
                </a:cubicBezTo>
                <a:cubicBezTo>
                  <a:pt x="64818" y="17206"/>
                  <a:pt x="65354" y="17254"/>
                  <a:pt x="65890" y="17171"/>
                </a:cubicBezTo>
                <a:cubicBezTo>
                  <a:pt x="66354" y="17111"/>
                  <a:pt x="66842" y="17171"/>
                  <a:pt x="67306" y="17087"/>
                </a:cubicBezTo>
                <a:cubicBezTo>
                  <a:pt x="67735" y="17040"/>
                  <a:pt x="68152" y="17052"/>
                  <a:pt x="68569" y="17016"/>
                </a:cubicBezTo>
                <a:cubicBezTo>
                  <a:pt x="68985" y="16933"/>
                  <a:pt x="69402" y="16980"/>
                  <a:pt x="69819" y="16933"/>
                </a:cubicBezTo>
                <a:cubicBezTo>
                  <a:pt x="70200" y="16849"/>
                  <a:pt x="70593" y="16885"/>
                  <a:pt x="70974" y="16837"/>
                </a:cubicBezTo>
                <a:cubicBezTo>
                  <a:pt x="71688" y="16766"/>
                  <a:pt x="72402" y="16718"/>
                  <a:pt x="73117" y="16671"/>
                </a:cubicBezTo>
                <a:cubicBezTo>
                  <a:pt x="73284" y="16631"/>
                  <a:pt x="73452" y="16608"/>
                  <a:pt x="73627" y="16608"/>
                </a:cubicBezTo>
                <a:cubicBezTo>
                  <a:pt x="73663" y="16608"/>
                  <a:pt x="73699" y="16609"/>
                  <a:pt x="73736" y="16611"/>
                </a:cubicBezTo>
                <a:cubicBezTo>
                  <a:pt x="73855" y="16659"/>
                  <a:pt x="73938" y="16778"/>
                  <a:pt x="74045" y="16849"/>
                </a:cubicBezTo>
                <a:cubicBezTo>
                  <a:pt x="74493" y="17230"/>
                  <a:pt x="75076" y="17419"/>
                  <a:pt x="75661" y="17419"/>
                </a:cubicBezTo>
                <a:cubicBezTo>
                  <a:pt x="76009" y="17419"/>
                  <a:pt x="76357" y="17352"/>
                  <a:pt x="76677" y="17218"/>
                </a:cubicBezTo>
                <a:cubicBezTo>
                  <a:pt x="77093" y="16992"/>
                  <a:pt x="77486" y="16683"/>
                  <a:pt x="77713" y="16254"/>
                </a:cubicBezTo>
                <a:cubicBezTo>
                  <a:pt x="78284" y="16099"/>
                  <a:pt x="78903" y="16123"/>
                  <a:pt x="79487" y="16016"/>
                </a:cubicBezTo>
                <a:cubicBezTo>
                  <a:pt x="82499" y="15694"/>
                  <a:pt x="85499" y="15301"/>
                  <a:pt x="88500" y="14885"/>
                </a:cubicBezTo>
                <a:cubicBezTo>
                  <a:pt x="91286" y="14492"/>
                  <a:pt x="94072" y="14075"/>
                  <a:pt x="96846" y="13635"/>
                </a:cubicBezTo>
                <a:cubicBezTo>
                  <a:pt x="97596" y="13515"/>
                  <a:pt x="98334" y="13373"/>
                  <a:pt x="99084" y="13289"/>
                </a:cubicBezTo>
                <a:lnTo>
                  <a:pt x="99132" y="13254"/>
                </a:lnTo>
                <a:cubicBezTo>
                  <a:pt x="101763" y="12861"/>
                  <a:pt x="104371" y="12372"/>
                  <a:pt x="106990" y="11944"/>
                </a:cubicBezTo>
                <a:cubicBezTo>
                  <a:pt x="107347" y="11884"/>
                  <a:pt x="107704" y="11801"/>
                  <a:pt x="108062" y="11777"/>
                </a:cubicBezTo>
                <a:lnTo>
                  <a:pt x="108121" y="11741"/>
                </a:lnTo>
                <a:cubicBezTo>
                  <a:pt x="109121" y="11599"/>
                  <a:pt x="110121" y="11396"/>
                  <a:pt x="111121" y="11253"/>
                </a:cubicBezTo>
                <a:cubicBezTo>
                  <a:pt x="114979" y="10587"/>
                  <a:pt x="118861" y="9991"/>
                  <a:pt x="122730" y="9408"/>
                </a:cubicBezTo>
                <a:cubicBezTo>
                  <a:pt x="123063" y="9367"/>
                  <a:pt x="123388" y="9293"/>
                  <a:pt x="123718" y="9293"/>
                </a:cubicBezTo>
                <a:cubicBezTo>
                  <a:pt x="123778" y="9293"/>
                  <a:pt x="123837" y="9295"/>
                  <a:pt x="123897" y="9301"/>
                </a:cubicBezTo>
                <a:cubicBezTo>
                  <a:pt x="123956" y="9372"/>
                  <a:pt x="124016" y="9455"/>
                  <a:pt x="124087" y="9527"/>
                </a:cubicBezTo>
                <a:lnTo>
                  <a:pt x="124111" y="9563"/>
                </a:lnTo>
                <a:cubicBezTo>
                  <a:pt x="124421" y="9813"/>
                  <a:pt x="124766" y="10027"/>
                  <a:pt x="125171" y="10122"/>
                </a:cubicBezTo>
                <a:cubicBezTo>
                  <a:pt x="125290" y="10325"/>
                  <a:pt x="125195" y="10563"/>
                  <a:pt x="125195" y="10777"/>
                </a:cubicBezTo>
                <a:cubicBezTo>
                  <a:pt x="125195" y="11872"/>
                  <a:pt x="125159" y="12968"/>
                  <a:pt x="125242" y="14051"/>
                </a:cubicBezTo>
                <a:cubicBezTo>
                  <a:pt x="125242" y="15754"/>
                  <a:pt x="125397" y="17445"/>
                  <a:pt x="125528" y="19147"/>
                </a:cubicBezTo>
                <a:cubicBezTo>
                  <a:pt x="125659" y="20969"/>
                  <a:pt x="125945" y="22767"/>
                  <a:pt x="126183" y="24576"/>
                </a:cubicBezTo>
                <a:cubicBezTo>
                  <a:pt x="126290" y="25148"/>
                  <a:pt x="126373" y="25731"/>
                  <a:pt x="126647" y="26255"/>
                </a:cubicBezTo>
                <a:cubicBezTo>
                  <a:pt x="126766" y="26469"/>
                  <a:pt x="126933" y="26696"/>
                  <a:pt x="127183" y="26779"/>
                </a:cubicBezTo>
                <a:cubicBezTo>
                  <a:pt x="127247" y="26805"/>
                  <a:pt x="127313" y="26817"/>
                  <a:pt x="127379" y="26817"/>
                </a:cubicBezTo>
                <a:cubicBezTo>
                  <a:pt x="127642" y="26817"/>
                  <a:pt x="127900" y="26624"/>
                  <a:pt x="128005" y="26386"/>
                </a:cubicBezTo>
                <a:cubicBezTo>
                  <a:pt x="128147" y="26005"/>
                  <a:pt x="128207" y="25588"/>
                  <a:pt x="128159" y="25184"/>
                </a:cubicBezTo>
                <a:cubicBezTo>
                  <a:pt x="127850" y="23064"/>
                  <a:pt x="127528" y="20933"/>
                  <a:pt x="127564" y="18790"/>
                </a:cubicBezTo>
                <a:cubicBezTo>
                  <a:pt x="127588" y="17683"/>
                  <a:pt x="127469" y="16587"/>
                  <a:pt x="127445" y="15492"/>
                </a:cubicBezTo>
                <a:cubicBezTo>
                  <a:pt x="127350" y="14968"/>
                  <a:pt x="127421" y="14432"/>
                  <a:pt x="127338" y="13920"/>
                </a:cubicBezTo>
                <a:cubicBezTo>
                  <a:pt x="127278" y="13527"/>
                  <a:pt x="127326" y="13134"/>
                  <a:pt x="127254" y="12753"/>
                </a:cubicBezTo>
                <a:cubicBezTo>
                  <a:pt x="127195" y="12003"/>
                  <a:pt x="127135" y="11253"/>
                  <a:pt x="127040" y="10515"/>
                </a:cubicBezTo>
                <a:cubicBezTo>
                  <a:pt x="127028" y="10360"/>
                  <a:pt x="127004" y="10217"/>
                  <a:pt x="127052" y="10075"/>
                </a:cubicBezTo>
                <a:cubicBezTo>
                  <a:pt x="127647" y="9717"/>
                  <a:pt x="128088" y="9170"/>
                  <a:pt x="128493" y="8610"/>
                </a:cubicBezTo>
                <a:cubicBezTo>
                  <a:pt x="128993" y="8503"/>
                  <a:pt x="129517" y="8455"/>
                  <a:pt x="130029" y="8396"/>
                </a:cubicBezTo>
                <a:cubicBezTo>
                  <a:pt x="132541" y="8062"/>
                  <a:pt x="135065" y="7753"/>
                  <a:pt x="137589" y="7503"/>
                </a:cubicBezTo>
                <a:cubicBezTo>
                  <a:pt x="137875" y="7431"/>
                  <a:pt x="138184" y="7443"/>
                  <a:pt x="138482" y="7419"/>
                </a:cubicBezTo>
                <a:cubicBezTo>
                  <a:pt x="140601" y="7181"/>
                  <a:pt x="142744" y="7015"/>
                  <a:pt x="144888" y="6884"/>
                </a:cubicBezTo>
                <a:cubicBezTo>
                  <a:pt x="145352" y="6800"/>
                  <a:pt x="145828" y="6836"/>
                  <a:pt x="146304" y="6788"/>
                </a:cubicBezTo>
                <a:cubicBezTo>
                  <a:pt x="146828" y="6705"/>
                  <a:pt x="147376" y="6753"/>
                  <a:pt x="147912" y="6705"/>
                </a:cubicBezTo>
                <a:cubicBezTo>
                  <a:pt x="148698" y="6598"/>
                  <a:pt x="149495" y="6681"/>
                  <a:pt x="150293" y="6586"/>
                </a:cubicBezTo>
                <a:cubicBezTo>
                  <a:pt x="151115" y="6538"/>
                  <a:pt x="151948" y="6550"/>
                  <a:pt x="152781" y="6538"/>
                </a:cubicBezTo>
                <a:cubicBezTo>
                  <a:pt x="153631" y="6477"/>
                  <a:pt x="154484" y="6466"/>
                  <a:pt x="155336" y="6466"/>
                </a:cubicBezTo>
                <a:cubicBezTo>
                  <a:pt x="155772" y="6466"/>
                  <a:pt x="156208" y="6469"/>
                  <a:pt x="156643" y="6469"/>
                </a:cubicBezTo>
                <a:cubicBezTo>
                  <a:pt x="156836" y="6469"/>
                  <a:pt x="157029" y="6469"/>
                  <a:pt x="157222" y="6467"/>
                </a:cubicBezTo>
                <a:cubicBezTo>
                  <a:pt x="157431" y="6473"/>
                  <a:pt x="157640" y="6475"/>
                  <a:pt x="157849" y="6475"/>
                </a:cubicBezTo>
                <a:cubicBezTo>
                  <a:pt x="157977" y="6475"/>
                  <a:pt x="158106" y="6474"/>
                  <a:pt x="158234" y="6474"/>
                </a:cubicBezTo>
                <a:cubicBezTo>
                  <a:pt x="158669" y="6474"/>
                  <a:pt x="159103" y="6480"/>
                  <a:pt x="159532" y="6527"/>
                </a:cubicBezTo>
                <a:cubicBezTo>
                  <a:pt x="160509" y="6574"/>
                  <a:pt x="161497" y="6515"/>
                  <a:pt x="162473" y="6622"/>
                </a:cubicBezTo>
                <a:cubicBezTo>
                  <a:pt x="163009" y="6646"/>
                  <a:pt x="163557" y="6634"/>
                  <a:pt x="164092" y="6681"/>
                </a:cubicBezTo>
                <a:cubicBezTo>
                  <a:pt x="164640" y="6777"/>
                  <a:pt x="165212" y="6681"/>
                  <a:pt x="165759" y="6788"/>
                </a:cubicBezTo>
                <a:cubicBezTo>
                  <a:pt x="166152" y="6824"/>
                  <a:pt x="166545" y="6812"/>
                  <a:pt x="166938" y="6848"/>
                </a:cubicBezTo>
                <a:cubicBezTo>
                  <a:pt x="167045" y="6896"/>
                  <a:pt x="167057" y="7027"/>
                  <a:pt x="167128" y="7122"/>
                </a:cubicBezTo>
                <a:cubicBezTo>
                  <a:pt x="167460" y="7796"/>
                  <a:pt x="168220" y="8207"/>
                  <a:pt x="168965" y="8207"/>
                </a:cubicBezTo>
                <a:cubicBezTo>
                  <a:pt x="168996" y="8207"/>
                  <a:pt x="169026" y="8207"/>
                  <a:pt x="169057" y="8205"/>
                </a:cubicBezTo>
                <a:cubicBezTo>
                  <a:pt x="169688" y="8170"/>
                  <a:pt x="170212" y="7765"/>
                  <a:pt x="170772" y="7515"/>
                </a:cubicBezTo>
                <a:cubicBezTo>
                  <a:pt x="170903" y="7408"/>
                  <a:pt x="171046" y="7300"/>
                  <a:pt x="171177" y="7181"/>
                </a:cubicBezTo>
                <a:cubicBezTo>
                  <a:pt x="172177" y="7324"/>
                  <a:pt x="173189" y="7372"/>
                  <a:pt x="174189" y="7503"/>
                </a:cubicBezTo>
                <a:cubicBezTo>
                  <a:pt x="176880" y="7800"/>
                  <a:pt x="179559" y="8181"/>
                  <a:pt x="182237" y="8634"/>
                </a:cubicBezTo>
                <a:cubicBezTo>
                  <a:pt x="184369" y="9015"/>
                  <a:pt x="186500" y="9420"/>
                  <a:pt x="188607" y="9908"/>
                </a:cubicBezTo>
                <a:cubicBezTo>
                  <a:pt x="191691" y="10587"/>
                  <a:pt x="194751" y="11396"/>
                  <a:pt x="197775" y="12301"/>
                </a:cubicBezTo>
                <a:cubicBezTo>
                  <a:pt x="199001" y="12658"/>
                  <a:pt x="200228" y="13063"/>
                  <a:pt x="201454" y="13432"/>
                </a:cubicBezTo>
                <a:lnTo>
                  <a:pt x="201502" y="13456"/>
                </a:lnTo>
                <a:cubicBezTo>
                  <a:pt x="202073" y="13623"/>
                  <a:pt x="202633" y="13813"/>
                  <a:pt x="203192" y="14004"/>
                </a:cubicBezTo>
                <a:cubicBezTo>
                  <a:pt x="203252" y="14016"/>
                  <a:pt x="203347" y="14039"/>
                  <a:pt x="203407" y="14051"/>
                </a:cubicBezTo>
                <a:lnTo>
                  <a:pt x="203454" y="14099"/>
                </a:lnTo>
                <a:cubicBezTo>
                  <a:pt x="203514" y="14099"/>
                  <a:pt x="203621" y="14123"/>
                  <a:pt x="203681" y="14135"/>
                </a:cubicBezTo>
                <a:lnTo>
                  <a:pt x="203728" y="14170"/>
                </a:lnTo>
                <a:cubicBezTo>
                  <a:pt x="207026" y="15218"/>
                  <a:pt x="210289" y="16349"/>
                  <a:pt x="213539" y="17528"/>
                </a:cubicBezTo>
                <a:cubicBezTo>
                  <a:pt x="216908" y="18742"/>
                  <a:pt x="220302" y="19933"/>
                  <a:pt x="223826" y="20659"/>
                </a:cubicBezTo>
                <a:cubicBezTo>
                  <a:pt x="223183" y="20754"/>
                  <a:pt x="222540" y="20909"/>
                  <a:pt x="221897" y="21028"/>
                </a:cubicBezTo>
                <a:cubicBezTo>
                  <a:pt x="220302" y="21302"/>
                  <a:pt x="218683" y="21445"/>
                  <a:pt x="217063" y="21528"/>
                </a:cubicBezTo>
                <a:lnTo>
                  <a:pt x="217016" y="21564"/>
                </a:lnTo>
                <a:cubicBezTo>
                  <a:pt x="216551" y="21576"/>
                  <a:pt x="216087" y="21612"/>
                  <a:pt x="215682" y="21826"/>
                </a:cubicBezTo>
                <a:cubicBezTo>
                  <a:pt x="215420" y="21957"/>
                  <a:pt x="215265" y="22314"/>
                  <a:pt x="215444" y="22564"/>
                </a:cubicBezTo>
                <a:cubicBezTo>
                  <a:pt x="215658" y="22814"/>
                  <a:pt x="215992" y="22874"/>
                  <a:pt x="216289" y="22945"/>
                </a:cubicBezTo>
                <a:cubicBezTo>
                  <a:pt x="216754" y="23064"/>
                  <a:pt x="217230" y="23088"/>
                  <a:pt x="217694" y="23160"/>
                </a:cubicBezTo>
                <a:cubicBezTo>
                  <a:pt x="218087" y="23186"/>
                  <a:pt x="218481" y="23199"/>
                  <a:pt x="218875" y="23199"/>
                </a:cubicBezTo>
                <a:cubicBezTo>
                  <a:pt x="220068" y="23199"/>
                  <a:pt x="221260" y="23083"/>
                  <a:pt x="222433" y="22886"/>
                </a:cubicBezTo>
                <a:cubicBezTo>
                  <a:pt x="224231" y="22540"/>
                  <a:pt x="226064" y="22171"/>
                  <a:pt x="227719" y="21338"/>
                </a:cubicBezTo>
                <a:cubicBezTo>
                  <a:pt x="228053" y="21147"/>
                  <a:pt x="228434" y="21016"/>
                  <a:pt x="228684" y="20707"/>
                </a:cubicBezTo>
                <a:cubicBezTo>
                  <a:pt x="228981" y="20350"/>
                  <a:pt x="228981" y="19802"/>
                  <a:pt x="228708" y="19445"/>
                </a:cubicBezTo>
                <a:cubicBezTo>
                  <a:pt x="228517" y="19171"/>
                  <a:pt x="228219" y="19016"/>
                  <a:pt x="227934" y="18885"/>
                </a:cubicBezTo>
                <a:cubicBezTo>
                  <a:pt x="227326" y="18599"/>
                  <a:pt x="226755" y="18230"/>
                  <a:pt x="226195" y="17861"/>
                </a:cubicBezTo>
                <a:cubicBezTo>
                  <a:pt x="224790" y="16933"/>
                  <a:pt x="223445" y="15885"/>
                  <a:pt x="222290" y="14658"/>
                </a:cubicBezTo>
                <a:cubicBezTo>
                  <a:pt x="221302" y="13611"/>
                  <a:pt x="220326" y="12563"/>
                  <a:pt x="219480" y="11396"/>
                </a:cubicBezTo>
                <a:cubicBezTo>
                  <a:pt x="219302" y="11170"/>
                  <a:pt x="219183" y="10884"/>
                  <a:pt x="218980" y="10670"/>
                </a:cubicBezTo>
                <a:cubicBezTo>
                  <a:pt x="218887" y="10563"/>
                  <a:pt x="218764" y="10541"/>
                  <a:pt x="218637" y="10541"/>
                </a:cubicBezTo>
                <a:cubicBezTo>
                  <a:pt x="218552" y="10541"/>
                  <a:pt x="218466" y="10551"/>
                  <a:pt x="218385" y="10551"/>
                </a:cubicBezTo>
                <a:cubicBezTo>
                  <a:pt x="218242" y="10682"/>
                  <a:pt x="218099" y="10837"/>
                  <a:pt x="218099" y="11039"/>
                </a:cubicBezTo>
                <a:cubicBezTo>
                  <a:pt x="218051" y="11610"/>
                  <a:pt x="218373" y="12122"/>
                  <a:pt x="218647" y="12599"/>
                </a:cubicBezTo>
                <a:cubicBezTo>
                  <a:pt x="219587" y="14087"/>
                  <a:pt x="220754" y="15397"/>
                  <a:pt x="221957" y="16671"/>
                </a:cubicBezTo>
                <a:cubicBezTo>
                  <a:pt x="222266" y="17004"/>
                  <a:pt x="222588" y="17337"/>
                  <a:pt x="222933" y="17647"/>
                </a:cubicBezTo>
                <a:cubicBezTo>
                  <a:pt x="223695" y="18326"/>
                  <a:pt x="224457" y="19004"/>
                  <a:pt x="225302" y="19564"/>
                </a:cubicBezTo>
                <a:cubicBezTo>
                  <a:pt x="222921" y="19004"/>
                  <a:pt x="220623" y="18135"/>
                  <a:pt x="218325" y="17278"/>
                </a:cubicBezTo>
                <a:cubicBezTo>
                  <a:pt x="216551" y="16623"/>
                  <a:pt x="214777" y="15956"/>
                  <a:pt x="213003" y="15313"/>
                </a:cubicBezTo>
                <a:cubicBezTo>
                  <a:pt x="209789" y="14158"/>
                  <a:pt x="206550" y="13075"/>
                  <a:pt x="203312" y="12015"/>
                </a:cubicBezTo>
                <a:cubicBezTo>
                  <a:pt x="201788" y="11527"/>
                  <a:pt x="200264" y="11027"/>
                  <a:pt x="198728" y="10563"/>
                </a:cubicBezTo>
                <a:cubicBezTo>
                  <a:pt x="194251" y="9170"/>
                  <a:pt x="189679" y="8027"/>
                  <a:pt x="185083" y="7122"/>
                </a:cubicBezTo>
                <a:cubicBezTo>
                  <a:pt x="184928" y="7098"/>
                  <a:pt x="184774" y="7074"/>
                  <a:pt x="184631" y="7038"/>
                </a:cubicBezTo>
                <a:cubicBezTo>
                  <a:pt x="183857" y="6896"/>
                  <a:pt x="183083" y="6741"/>
                  <a:pt x="182297" y="6622"/>
                </a:cubicBezTo>
                <a:cubicBezTo>
                  <a:pt x="179356" y="6086"/>
                  <a:pt x="176392" y="5693"/>
                  <a:pt x="173415" y="5360"/>
                </a:cubicBezTo>
                <a:cubicBezTo>
                  <a:pt x="172772" y="5264"/>
                  <a:pt x="172105" y="5276"/>
                  <a:pt x="171462" y="5122"/>
                </a:cubicBezTo>
                <a:cubicBezTo>
                  <a:pt x="171272" y="4645"/>
                  <a:pt x="170843" y="4312"/>
                  <a:pt x="170391" y="4121"/>
                </a:cubicBezTo>
                <a:cubicBezTo>
                  <a:pt x="170224" y="4074"/>
                  <a:pt x="170057" y="4026"/>
                  <a:pt x="169891" y="3979"/>
                </a:cubicBezTo>
                <a:cubicBezTo>
                  <a:pt x="169891" y="3455"/>
                  <a:pt x="169760" y="2931"/>
                  <a:pt x="169688" y="2407"/>
                </a:cubicBezTo>
                <a:cubicBezTo>
                  <a:pt x="169641" y="2145"/>
                  <a:pt x="169641" y="1812"/>
                  <a:pt x="169379" y="1669"/>
                </a:cubicBezTo>
                <a:cubicBezTo>
                  <a:pt x="169297" y="1614"/>
                  <a:pt x="169207" y="1590"/>
                  <a:pt x="169117" y="1590"/>
                </a:cubicBezTo>
                <a:cubicBezTo>
                  <a:pt x="168895" y="1590"/>
                  <a:pt x="168674" y="1739"/>
                  <a:pt x="168581" y="1943"/>
                </a:cubicBezTo>
                <a:cubicBezTo>
                  <a:pt x="168355" y="2359"/>
                  <a:pt x="168355" y="2847"/>
                  <a:pt x="168248" y="3300"/>
                </a:cubicBezTo>
                <a:cubicBezTo>
                  <a:pt x="168212" y="3633"/>
                  <a:pt x="168212" y="3967"/>
                  <a:pt x="168200" y="4300"/>
                </a:cubicBezTo>
                <a:cubicBezTo>
                  <a:pt x="167962" y="4431"/>
                  <a:pt x="167771" y="4622"/>
                  <a:pt x="167545" y="4788"/>
                </a:cubicBezTo>
                <a:cubicBezTo>
                  <a:pt x="167482" y="4790"/>
                  <a:pt x="167419" y="4791"/>
                  <a:pt x="167355" y="4791"/>
                </a:cubicBezTo>
                <a:cubicBezTo>
                  <a:pt x="167061" y="4791"/>
                  <a:pt x="166768" y="4770"/>
                  <a:pt x="166474" y="4741"/>
                </a:cubicBezTo>
                <a:cubicBezTo>
                  <a:pt x="166009" y="4669"/>
                  <a:pt x="165521" y="4717"/>
                  <a:pt x="165057" y="4645"/>
                </a:cubicBezTo>
                <a:cubicBezTo>
                  <a:pt x="164473" y="4574"/>
                  <a:pt x="163878" y="4633"/>
                  <a:pt x="163295" y="4538"/>
                </a:cubicBezTo>
                <a:cubicBezTo>
                  <a:pt x="162580" y="4502"/>
                  <a:pt x="161866" y="4538"/>
                  <a:pt x="161152" y="4443"/>
                </a:cubicBezTo>
                <a:cubicBezTo>
                  <a:pt x="160175" y="4419"/>
                  <a:pt x="159187" y="4431"/>
                  <a:pt x="158199" y="4395"/>
                </a:cubicBezTo>
                <a:cubicBezTo>
                  <a:pt x="158026" y="4366"/>
                  <a:pt x="157851" y="4360"/>
                  <a:pt x="157673" y="4360"/>
                </a:cubicBezTo>
                <a:cubicBezTo>
                  <a:pt x="157555" y="4360"/>
                  <a:pt x="157437" y="4362"/>
                  <a:pt x="157318" y="4362"/>
                </a:cubicBezTo>
                <a:cubicBezTo>
                  <a:pt x="157258" y="4362"/>
                  <a:pt x="157199" y="4362"/>
                  <a:pt x="157139" y="4360"/>
                </a:cubicBezTo>
                <a:cubicBezTo>
                  <a:pt x="157040" y="4361"/>
                  <a:pt x="156941" y="4362"/>
                  <a:pt x="156842" y="4362"/>
                </a:cubicBezTo>
                <a:cubicBezTo>
                  <a:pt x="156452" y="4362"/>
                  <a:pt x="156059" y="4353"/>
                  <a:pt x="155665" y="4353"/>
                </a:cubicBezTo>
                <a:cubicBezTo>
                  <a:pt x="155327" y="4353"/>
                  <a:pt x="154989" y="4359"/>
                  <a:pt x="154651" y="4383"/>
                </a:cubicBezTo>
                <a:cubicBezTo>
                  <a:pt x="153353" y="4443"/>
                  <a:pt x="152043" y="4383"/>
                  <a:pt x="150745" y="4479"/>
                </a:cubicBezTo>
                <a:cubicBezTo>
                  <a:pt x="150007" y="4538"/>
                  <a:pt x="149269" y="4479"/>
                  <a:pt x="148531" y="4574"/>
                </a:cubicBezTo>
                <a:cubicBezTo>
                  <a:pt x="147971" y="4633"/>
                  <a:pt x="147400" y="4574"/>
                  <a:pt x="146840" y="4657"/>
                </a:cubicBezTo>
                <a:cubicBezTo>
                  <a:pt x="146340" y="4717"/>
                  <a:pt x="145828" y="4669"/>
                  <a:pt x="145328" y="4752"/>
                </a:cubicBezTo>
                <a:cubicBezTo>
                  <a:pt x="144911" y="4800"/>
                  <a:pt x="144495" y="4752"/>
                  <a:pt x="144078" y="4836"/>
                </a:cubicBezTo>
                <a:cubicBezTo>
                  <a:pt x="142352" y="4943"/>
                  <a:pt x="140625" y="5110"/>
                  <a:pt x="138899" y="5253"/>
                </a:cubicBezTo>
                <a:cubicBezTo>
                  <a:pt x="135589" y="5598"/>
                  <a:pt x="132267" y="5979"/>
                  <a:pt x="128957" y="6431"/>
                </a:cubicBezTo>
                <a:cubicBezTo>
                  <a:pt x="128860" y="6439"/>
                  <a:pt x="128753" y="6469"/>
                  <a:pt x="128653" y="6469"/>
                </a:cubicBezTo>
                <a:cubicBezTo>
                  <a:pt x="128605" y="6469"/>
                  <a:pt x="128559" y="6462"/>
                  <a:pt x="128516" y="6443"/>
                </a:cubicBezTo>
                <a:cubicBezTo>
                  <a:pt x="128243" y="5967"/>
                  <a:pt x="127790" y="5610"/>
                  <a:pt x="127278" y="5431"/>
                </a:cubicBezTo>
                <a:cubicBezTo>
                  <a:pt x="127183" y="5395"/>
                  <a:pt x="127100" y="5372"/>
                  <a:pt x="127004" y="5336"/>
                </a:cubicBezTo>
                <a:cubicBezTo>
                  <a:pt x="126790" y="5288"/>
                  <a:pt x="126552" y="5336"/>
                  <a:pt x="126373" y="5217"/>
                </a:cubicBezTo>
                <a:cubicBezTo>
                  <a:pt x="126183" y="5336"/>
                  <a:pt x="125945" y="5288"/>
                  <a:pt x="125730" y="5336"/>
                </a:cubicBezTo>
                <a:cubicBezTo>
                  <a:pt x="125647" y="5372"/>
                  <a:pt x="125552" y="5395"/>
                  <a:pt x="125457" y="5431"/>
                </a:cubicBezTo>
                <a:cubicBezTo>
                  <a:pt x="125195" y="5538"/>
                  <a:pt x="124933" y="5657"/>
                  <a:pt x="124730" y="5848"/>
                </a:cubicBezTo>
                <a:cubicBezTo>
                  <a:pt x="124349" y="6181"/>
                  <a:pt x="123885" y="6455"/>
                  <a:pt x="123683" y="6943"/>
                </a:cubicBezTo>
                <a:cubicBezTo>
                  <a:pt x="123648" y="7058"/>
                  <a:pt x="123591" y="7218"/>
                  <a:pt x="123448" y="7218"/>
                </a:cubicBezTo>
                <a:cubicBezTo>
                  <a:pt x="123443" y="7218"/>
                  <a:pt x="123438" y="7217"/>
                  <a:pt x="123433" y="7217"/>
                </a:cubicBezTo>
                <a:cubicBezTo>
                  <a:pt x="120670" y="7634"/>
                  <a:pt x="117908" y="8062"/>
                  <a:pt x="115158" y="8503"/>
                </a:cubicBezTo>
                <a:cubicBezTo>
                  <a:pt x="113288" y="8801"/>
                  <a:pt x="111419" y="9146"/>
                  <a:pt x="109550" y="9432"/>
                </a:cubicBezTo>
                <a:lnTo>
                  <a:pt x="109490" y="9467"/>
                </a:lnTo>
                <a:cubicBezTo>
                  <a:pt x="108145" y="9670"/>
                  <a:pt x="106811" y="9932"/>
                  <a:pt x="105466" y="10158"/>
                </a:cubicBezTo>
                <a:cubicBezTo>
                  <a:pt x="104966" y="10241"/>
                  <a:pt x="104454" y="10337"/>
                  <a:pt x="103954" y="10420"/>
                </a:cubicBezTo>
                <a:cubicBezTo>
                  <a:pt x="100394" y="11051"/>
                  <a:pt x="96834" y="11658"/>
                  <a:pt x="93262" y="12194"/>
                </a:cubicBezTo>
                <a:cubicBezTo>
                  <a:pt x="88095" y="12992"/>
                  <a:pt x="82916" y="13706"/>
                  <a:pt x="77724" y="14289"/>
                </a:cubicBezTo>
                <a:cubicBezTo>
                  <a:pt x="77427" y="13813"/>
                  <a:pt x="76951" y="13468"/>
                  <a:pt x="76415" y="13313"/>
                </a:cubicBezTo>
                <a:cubicBezTo>
                  <a:pt x="76403" y="12944"/>
                  <a:pt x="76439" y="12575"/>
                  <a:pt x="76379" y="12218"/>
                </a:cubicBezTo>
                <a:cubicBezTo>
                  <a:pt x="76331" y="11658"/>
                  <a:pt x="76379" y="11087"/>
                  <a:pt x="76296" y="10527"/>
                </a:cubicBezTo>
                <a:cubicBezTo>
                  <a:pt x="76248" y="10170"/>
                  <a:pt x="76260" y="9801"/>
                  <a:pt x="76224" y="9444"/>
                </a:cubicBezTo>
                <a:cubicBezTo>
                  <a:pt x="76129" y="9063"/>
                  <a:pt x="76200" y="8682"/>
                  <a:pt x="76105" y="8301"/>
                </a:cubicBezTo>
                <a:cubicBezTo>
                  <a:pt x="76058" y="7277"/>
                  <a:pt x="75891" y="6241"/>
                  <a:pt x="75450" y="5312"/>
                </a:cubicBezTo>
                <a:cubicBezTo>
                  <a:pt x="75357" y="5130"/>
                  <a:pt x="75171" y="5043"/>
                  <a:pt x="74984" y="5043"/>
                </a:cubicBezTo>
                <a:cubicBezTo>
                  <a:pt x="74768" y="5043"/>
                  <a:pt x="74551" y="5160"/>
                  <a:pt x="74474" y="5384"/>
                </a:cubicBezTo>
                <a:cubicBezTo>
                  <a:pt x="74129" y="6503"/>
                  <a:pt x="74188" y="7681"/>
                  <a:pt x="74284" y="8836"/>
                </a:cubicBezTo>
                <a:cubicBezTo>
                  <a:pt x="74307" y="9479"/>
                  <a:pt x="74295" y="10134"/>
                  <a:pt x="74331" y="10789"/>
                </a:cubicBezTo>
                <a:cubicBezTo>
                  <a:pt x="74414" y="11241"/>
                  <a:pt x="74367" y="11706"/>
                  <a:pt x="74426" y="12158"/>
                </a:cubicBezTo>
                <a:cubicBezTo>
                  <a:pt x="74486" y="12563"/>
                  <a:pt x="74486" y="12968"/>
                  <a:pt x="74486" y="13373"/>
                </a:cubicBezTo>
                <a:cubicBezTo>
                  <a:pt x="74069" y="13611"/>
                  <a:pt x="73736" y="13980"/>
                  <a:pt x="73522" y="14408"/>
                </a:cubicBezTo>
                <a:cubicBezTo>
                  <a:pt x="73474" y="14516"/>
                  <a:pt x="73438" y="14623"/>
                  <a:pt x="73402" y="14730"/>
                </a:cubicBezTo>
                <a:cubicBezTo>
                  <a:pt x="72795" y="14766"/>
                  <a:pt x="72200" y="14825"/>
                  <a:pt x="71593" y="14885"/>
                </a:cubicBezTo>
                <a:cubicBezTo>
                  <a:pt x="70855" y="14944"/>
                  <a:pt x="70116" y="14992"/>
                  <a:pt x="69378" y="15063"/>
                </a:cubicBezTo>
                <a:cubicBezTo>
                  <a:pt x="68961" y="15123"/>
                  <a:pt x="68545" y="15075"/>
                  <a:pt x="68128" y="15147"/>
                </a:cubicBezTo>
                <a:cubicBezTo>
                  <a:pt x="67687" y="15206"/>
                  <a:pt x="67235" y="15159"/>
                  <a:pt x="66806" y="15242"/>
                </a:cubicBezTo>
                <a:cubicBezTo>
                  <a:pt x="66330" y="15301"/>
                  <a:pt x="65854" y="15254"/>
                  <a:pt x="65390" y="15325"/>
                </a:cubicBezTo>
                <a:cubicBezTo>
                  <a:pt x="64878" y="15397"/>
                  <a:pt x="64366" y="15325"/>
                  <a:pt x="63866" y="15420"/>
                </a:cubicBezTo>
                <a:cubicBezTo>
                  <a:pt x="63270" y="15480"/>
                  <a:pt x="62675" y="15420"/>
                  <a:pt x="62092" y="15504"/>
                </a:cubicBezTo>
                <a:cubicBezTo>
                  <a:pt x="61484" y="15551"/>
                  <a:pt x="60889" y="15540"/>
                  <a:pt x="60294" y="15563"/>
                </a:cubicBezTo>
                <a:cubicBezTo>
                  <a:pt x="59115" y="15694"/>
                  <a:pt x="57936" y="15575"/>
                  <a:pt x="56769" y="15706"/>
                </a:cubicBezTo>
                <a:cubicBezTo>
                  <a:pt x="55680" y="15718"/>
                  <a:pt x="54591" y="15727"/>
                  <a:pt x="53503" y="15727"/>
                </a:cubicBezTo>
                <a:cubicBezTo>
                  <a:pt x="52415" y="15727"/>
                  <a:pt x="51328" y="15718"/>
                  <a:pt x="50245" y="15694"/>
                </a:cubicBezTo>
                <a:cubicBezTo>
                  <a:pt x="49364" y="15587"/>
                  <a:pt x="48471" y="15682"/>
                  <a:pt x="47590" y="15563"/>
                </a:cubicBezTo>
                <a:cubicBezTo>
                  <a:pt x="47066" y="15540"/>
                  <a:pt x="46554" y="15563"/>
                  <a:pt x="46042" y="15504"/>
                </a:cubicBezTo>
                <a:cubicBezTo>
                  <a:pt x="45542" y="15432"/>
                  <a:pt x="45042" y="15480"/>
                  <a:pt x="44542" y="15420"/>
                </a:cubicBezTo>
                <a:cubicBezTo>
                  <a:pt x="44101" y="15337"/>
                  <a:pt x="43637" y="15397"/>
                  <a:pt x="43196" y="15301"/>
                </a:cubicBezTo>
                <a:cubicBezTo>
                  <a:pt x="41232" y="15170"/>
                  <a:pt x="39291" y="14932"/>
                  <a:pt x="37327" y="14718"/>
                </a:cubicBezTo>
                <a:lnTo>
                  <a:pt x="37279" y="14682"/>
                </a:lnTo>
                <a:cubicBezTo>
                  <a:pt x="36695" y="14635"/>
                  <a:pt x="36124" y="14527"/>
                  <a:pt x="35552" y="14444"/>
                </a:cubicBezTo>
                <a:cubicBezTo>
                  <a:pt x="35552" y="14194"/>
                  <a:pt x="35541" y="13944"/>
                  <a:pt x="35505" y="13694"/>
                </a:cubicBezTo>
                <a:cubicBezTo>
                  <a:pt x="35445" y="13551"/>
                  <a:pt x="35398" y="13396"/>
                  <a:pt x="35338" y="13254"/>
                </a:cubicBezTo>
                <a:cubicBezTo>
                  <a:pt x="35088" y="12765"/>
                  <a:pt x="34636" y="12444"/>
                  <a:pt x="34183" y="12182"/>
                </a:cubicBezTo>
                <a:cubicBezTo>
                  <a:pt x="34052" y="12122"/>
                  <a:pt x="33933" y="12063"/>
                  <a:pt x="33814" y="12003"/>
                </a:cubicBezTo>
                <a:cubicBezTo>
                  <a:pt x="33719" y="11980"/>
                  <a:pt x="33636" y="11944"/>
                  <a:pt x="33540" y="11908"/>
                </a:cubicBezTo>
                <a:cubicBezTo>
                  <a:pt x="33403" y="11896"/>
                  <a:pt x="33264" y="11890"/>
                  <a:pt x="33124" y="11890"/>
                </a:cubicBezTo>
                <a:cubicBezTo>
                  <a:pt x="32984" y="11890"/>
                  <a:pt x="32844" y="11896"/>
                  <a:pt x="32707" y="11908"/>
                </a:cubicBezTo>
                <a:cubicBezTo>
                  <a:pt x="32576" y="11956"/>
                  <a:pt x="32433" y="12003"/>
                  <a:pt x="32290" y="12051"/>
                </a:cubicBezTo>
                <a:cubicBezTo>
                  <a:pt x="31576" y="12301"/>
                  <a:pt x="30897" y="12777"/>
                  <a:pt x="30599" y="13515"/>
                </a:cubicBezTo>
                <a:cubicBezTo>
                  <a:pt x="27635" y="12873"/>
                  <a:pt x="24682" y="12087"/>
                  <a:pt x="21801" y="11146"/>
                </a:cubicBezTo>
                <a:cubicBezTo>
                  <a:pt x="16026" y="9253"/>
                  <a:pt x="10430" y="6800"/>
                  <a:pt x="5215" y="3693"/>
                </a:cubicBezTo>
                <a:cubicBezTo>
                  <a:pt x="3894" y="2907"/>
                  <a:pt x="2572" y="2109"/>
                  <a:pt x="1382" y="1121"/>
                </a:cubicBezTo>
                <a:cubicBezTo>
                  <a:pt x="1001" y="788"/>
                  <a:pt x="596" y="466"/>
                  <a:pt x="358" y="14"/>
                </a:cubicBezTo>
                <a:cubicBezTo>
                  <a:pt x="332" y="5"/>
                  <a:pt x="306" y="0"/>
                  <a:pt x="281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" name="Google Shape;1571;p33">
            <a:extLst>
              <a:ext uri="{FF2B5EF4-FFF2-40B4-BE49-F238E27FC236}">
                <a16:creationId xmlns:a16="http://schemas.microsoft.com/office/drawing/2014/main" id="{4221B8B9-C470-1046-FC17-499B3B0FAB01}"/>
              </a:ext>
            </a:extLst>
          </p:cNvPr>
          <p:cNvGrpSpPr/>
          <p:nvPr/>
        </p:nvGrpSpPr>
        <p:grpSpPr>
          <a:xfrm>
            <a:off x="6258360" y="3288326"/>
            <a:ext cx="712709" cy="1108439"/>
            <a:chOff x="6364496" y="3326426"/>
            <a:chExt cx="712709" cy="1108439"/>
          </a:xfrm>
        </p:grpSpPr>
        <p:sp>
          <p:nvSpPr>
            <p:cNvPr id="56" name="Google Shape;1572;p33">
              <a:extLst>
                <a:ext uri="{FF2B5EF4-FFF2-40B4-BE49-F238E27FC236}">
                  <a16:creationId xmlns:a16="http://schemas.microsoft.com/office/drawing/2014/main" id="{B3F462B4-DC3F-CFEC-5453-8F1F5606406F}"/>
                </a:ext>
              </a:extLst>
            </p:cNvPr>
            <p:cNvSpPr/>
            <p:nvPr/>
          </p:nvSpPr>
          <p:spPr>
            <a:xfrm>
              <a:off x="6744410" y="3391965"/>
              <a:ext cx="317675" cy="220930"/>
            </a:xfrm>
            <a:custGeom>
              <a:avLst/>
              <a:gdLst/>
              <a:ahLst/>
              <a:cxnLst/>
              <a:rect l="l" t="t" r="r" b="b"/>
              <a:pathLst>
                <a:path w="15502" h="10781" extrusionOk="0">
                  <a:moveTo>
                    <a:pt x="4740" y="750"/>
                  </a:moveTo>
                  <a:cubicBezTo>
                    <a:pt x="5172" y="750"/>
                    <a:pt x="5604" y="864"/>
                    <a:pt x="5965" y="1101"/>
                  </a:cubicBezTo>
                  <a:cubicBezTo>
                    <a:pt x="6239" y="1268"/>
                    <a:pt x="6453" y="1649"/>
                    <a:pt x="6239" y="1947"/>
                  </a:cubicBezTo>
                  <a:cubicBezTo>
                    <a:pt x="6160" y="2062"/>
                    <a:pt x="6043" y="2097"/>
                    <a:pt x="5918" y="2097"/>
                  </a:cubicBezTo>
                  <a:cubicBezTo>
                    <a:pt x="5799" y="2097"/>
                    <a:pt x="5671" y="2065"/>
                    <a:pt x="5560" y="2042"/>
                  </a:cubicBezTo>
                  <a:cubicBezTo>
                    <a:pt x="5378" y="2004"/>
                    <a:pt x="5186" y="1973"/>
                    <a:pt x="4997" y="1973"/>
                  </a:cubicBezTo>
                  <a:cubicBezTo>
                    <a:pt x="4826" y="1973"/>
                    <a:pt x="4658" y="1998"/>
                    <a:pt x="4501" y="2066"/>
                  </a:cubicBezTo>
                  <a:cubicBezTo>
                    <a:pt x="4084" y="2208"/>
                    <a:pt x="3798" y="2554"/>
                    <a:pt x="3441" y="2780"/>
                  </a:cubicBezTo>
                  <a:cubicBezTo>
                    <a:pt x="3387" y="2813"/>
                    <a:pt x="3326" y="2828"/>
                    <a:pt x="3265" y="2828"/>
                  </a:cubicBezTo>
                  <a:cubicBezTo>
                    <a:pt x="3083" y="2828"/>
                    <a:pt x="2896" y="2696"/>
                    <a:pt x="2869" y="2518"/>
                  </a:cubicBezTo>
                  <a:cubicBezTo>
                    <a:pt x="2786" y="2161"/>
                    <a:pt x="2977" y="1827"/>
                    <a:pt x="3179" y="1554"/>
                  </a:cubicBezTo>
                  <a:cubicBezTo>
                    <a:pt x="3441" y="1173"/>
                    <a:pt x="3834" y="887"/>
                    <a:pt x="4286" y="792"/>
                  </a:cubicBezTo>
                  <a:cubicBezTo>
                    <a:pt x="4435" y="764"/>
                    <a:pt x="4588" y="750"/>
                    <a:pt x="4740" y="750"/>
                  </a:cubicBezTo>
                  <a:close/>
                  <a:moveTo>
                    <a:pt x="2492" y="3108"/>
                  </a:moveTo>
                  <a:cubicBezTo>
                    <a:pt x="2738" y="3108"/>
                    <a:pt x="2935" y="3360"/>
                    <a:pt x="2869" y="3601"/>
                  </a:cubicBezTo>
                  <a:cubicBezTo>
                    <a:pt x="2786" y="3935"/>
                    <a:pt x="2631" y="4256"/>
                    <a:pt x="2417" y="4518"/>
                  </a:cubicBezTo>
                  <a:cubicBezTo>
                    <a:pt x="2357" y="4551"/>
                    <a:pt x="2285" y="4569"/>
                    <a:pt x="2215" y="4569"/>
                  </a:cubicBezTo>
                  <a:cubicBezTo>
                    <a:pt x="2104" y="4569"/>
                    <a:pt x="1994" y="4525"/>
                    <a:pt x="1929" y="4423"/>
                  </a:cubicBezTo>
                  <a:cubicBezTo>
                    <a:pt x="1762" y="4173"/>
                    <a:pt x="1834" y="3863"/>
                    <a:pt x="1941" y="3601"/>
                  </a:cubicBezTo>
                  <a:cubicBezTo>
                    <a:pt x="2024" y="3387"/>
                    <a:pt x="2179" y="3149"/>
                    <a:pt x="2429" y="3113"/>
                  </a:cubicBezTo>
                  <a:cubicBezTo>
                    <a:pt x="2450" y="3110"/>
                    <a:pt x="2471" y="3108"/>
                    <a:pt x="2492" y="3108"/>
                  </a:cubicBezTo>
                  <a:close/>
                  <a:moveTo>
                    <a:pt x="2975" y="1"/>
                  </a:moveTo>
                  <a:cubicBezTo>
                    <a:pt x="2567" y="1"/>
                    <a:pt x="2153" y="103"/>
                    <a:pt x="1893" y="434"/>
                  </a:cubicBezTo>
                  <a:cubicBezTo>
                    <a:pt x="1572" y="851"/>
                    <a:pt x="1381" y="1363"/>
                    <a:pt x="1167" y="1839"/>
                  </a:cubicBezTo>
                  <a:cubicBezTo>
                    <a:pt x="703" y="2839"/>
                    <a:pt x="417" y="3911"/>
                    <a:pt x="0" y="4935"/>
                  </a:cubicBezTo>
                  <a:cubicBezTo>
                    <a:pt x="1417" y="5721"/>
                    <a:pt x="2858" y="6483"/>
                    <a:pt x="4322" y="7185"/>
                  </a:cubicBezTo>
                  <a:cubicBezTo>
                    <a:pt x="5072" y="7578"/>
                    <a:pt x="5810" y="7983"/>
                    <a:pt x="6596" y="8304"/>
                  </a:cubicBezTo>
                  <a:cubicBezTo>
                    <a:pt x="8168" y="8947"/>
                    <a:pt x="9668" y="9733"/>
                    <a:pt x="11216" y="10436"/>
                  </a:cubicBezTo>
                  <a:cubicBezTo>
                    <a:pt x="11525" y="10555"/>
                    <a:pt x="11811" y="10781"/>
                    <a:pt x="12144" y="10781"/>
                  </a:cubicBezTo>
                  <a:cubicBezTo>
                    <a:pt x="12335" y="10650"/>
                    <a:pt x="12490" y="10471"/>
                    <a:pt x="12644" y="10293"/>
                  </a:cubicBezTo>
                  <a:cubicBezTo>
                    <a:pt x="13311" y="9495"/>
                    <a:pt x="13907" y="8638"/>
                    <a:pt x="14466" y="7769"/>
                  </a:cubicBezTo>
                  <a:cubicBezTo>
                    <a:pt x="14764" y="7281"/>
                    <a:pt x="15097" y="6828"/>
                    <a:pt x="15311" y="6304"/>
                  </a:cubicBezTo>
                  <a:cubicBezTo>
                    <a:pt x="15419" y="6018"/>
                    <a:pt x="15502" y="5649"/>
                    <a:pt x="15264" y="5399"/>
                  </a:cubicBezTo>
                  <a:cubicBezTo>
                    <a:pt x="14978" y="5114"/>
                    <a:pt x="14621" y="4911"/>
                    <a:pt x="14264" y="4709"/>
                  </a:cubicBezTo>
                  <a:cubicBezTo>
                    <a:pt x="12168" y="3530"/>
                    <a:pt x="10025" y="2435"/>
                    <a:pt x="7822" y="1470"/>
                  </a:cubicBezTo>
                  <a:cubicBezTo>
                    <a:pt x="6394" y="839"/>
                    <a:pt x="4929" y="232"/>
                    <a:pt x="3370" y="30"/>
                  </a:cubicBezTo>
                  <a:cubicBezTo>
                    <a:pt x="3243" y="12"/>
                    <a:pt x="3109" y="1"/>
                    <a:pt x="297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3;p33">
              <a:extLst>
                <a:ext uri="{FF2B5EF4-FFF2-40B4-BE49-F238E27FC236}">
                  <a16:creationId xmlns:a16="http://schemas.microsoft.com/office/drawing/2014/main" id="{11E0F7EE-123A-D1FC-3B32-4455207FD8FB}"/>
                </a:ext>
              </a:extLst>
            </p:cNvPr>
            <p:cNvSpPr/>
            <p:nvPr/>
          </p:nvSpPr>
          <p:spPr>
            <a:xfrm>
              <a:off x="6416693" y="3626311"/>
              <a:ext cx="542908" cy="701458"/>
            </a:xfrm>
            <a:custGeom>
              <a:avLst/>
              <a:gdLst/>
              <a:ahLst/>
              <a:cxnLst/>
              <a:rect l="l" t="t" r="r" b="b"/>
              <a:pathLst>
                <a:path w="26493" h="34230" extrusionOk="0">
                  <a:moveTo>
                    <a:pt x="16956" y="3567"/>
                  </a:moveTo>
                  <a:cubicBezTo>
                    <a:pt x="17025" y="3567"/>
                    <a:pt x="17095" y="3586"/>
                    <a:pt x="17158" y="3620"/>
                  </a:cubicBezTo>
                  <a:cubicBezTo>
                    <a:pt x="17336" y="3846"/>
                    <a:pt x="17217" y="4132"/>
                    <a:pt x="17146" y="4358"/>
                  </a:cubicBezTo>
                  <a:cubicBezTo>
                    <a:pt x="16860" y="5085"/>
                    <a:pt x="16467" y="5763"/>
                    <a:pt x="16134" y="6466"/>
                  </a:cubicBezTo>
                  <a:cubicBezTo>
                    <a:pt x="15372" y="8026"/>
                    <a:pt x="14610" y="9585"/>
                    <a:pt x="13776" y="11121"/>
                  </a:cubicBezTo>
                  <a:cubicBezTo>
                    <a:pt x="12979" y="12633"/>
                    <a:pt x="12098" y="14098"/>
                    <a:pt x="11324" y="15622"/>
                  </a:cubicBezTo>
                  <a:cubicBezTo>
                    <a:pt x="10562" y="17122"/>
                    <a:pt x="9871" y="18670"/>
                    <a:pt x="9133" y="20194"/>
                  </a:cubicBezTo>
                  <a:cubicBezTo>
                    <a:pt x="8550" y="21444"/>
                    <a:pt x="7931" y="22682"/>
                    <a:pt x="7383" y="23956"/>
                  </a:cubicBezTo>
                  <a:cubicBezTo>
                    <a:pt x="6954" y="24909"/>
                    <a:pt x="6537" y="25885"/>
                    <a:pt x="6097" y="26849"/>
                  </a:cubicBezTo>
                  <a:cubicBezTo>
                    <a:pt x="6002" y="27040"/>
                    <a:pt x="5918" y="27254"/>
                    <a:pt x="5764" y="27409"/>
                  </a:cubicBezTo>
                  <a:cubicBezTo>
                    <a:pt x="5697" y="27456"/>
                    <a:pt x="5616" y="27479"/>
                    <a:pt x="5535" y="27479"/>
                  </a:cubicBezTo>
                  <a:cubicBezTo>
                    <a:pt x="5372" y="27479"/>
                    <a:pt x="5212" y="27386"/>
                    <a:pt x="5180" y="27218"/>
                  </a:cubicBezTo>
                  <a:cubicBezTo>
                    <a:pt x="5109" y="26837"/>
                    <a:pt x="5264" y="26468"/>
                    <a:pt x="5371" y="26123"/>
                  </a:cubicBezTo>
                  <a:cubicBezTo>
                    <a:pt x="5966" y="24504"/>
                    <a:pt x="6680" y="22920"/>
                    <a:pt x="7335" y="21325"/>
                  </a:cubicBezTo>
                  <a:cubicBezTo>
                    <a:pt x="8538" y="18444"/>
                    <a:pt x="9836" y="15598"/>
                    <a:pt x="11300" y="12848"/>
                  </a:cubicBezTo>
                  <a:cubicBezTo>
                    <a:pt x="12181" y="11205"/>
                    <a:pt x="13098" y="9585"/>
                    <a:pt x="13967" y="7942"/>
                  </a:cubicBezTo>
                  <a:cubicBezTo>
                    <a:pt x="14705" y="6597"/>
                    <a:pt x="15443" y="5251"/>
                    <a:pt x="16360" y="4025"/>
                  </a:cubicBezTo>
                  <a:cubicBezTo>
                    <a:pt x="16491" y="3858"/>
                    <a:pt x="16622" y="3680"/>
                    <a:pt x="16813" y="3596"/>
                  </a:cubicBezTo>
                  <a:cubicBezTo>
                    <a:pt x="16857" y="3577"/>
                    <a:pt x="16906" y="3567"/>
                    <a:pt x="16956" y="3567"/>
                  </a:cubicBezTo>
                  <a:close/>
                  <a:moveTo>
                    <a:pt x="21666" y="5449"/>
                  </a:moveTo>
                  <a:cubicBezTo>
                    <a:pt x="21781" y="5449"/>
                    <a:pt x="21901" y="5484"/>
                    <a:pt x="21968" y="5585"/>
                  </a:cubicBezTo>
                  <a:cubicBezTo>
                    <a:pt x="22087" y="5740"/>
                    <a:pt x="22051" y="5954"/>
                    <a:pt x="22028" y="6144"/>
                  </a:cubicBezTo>
                  <a:cubicBezTo>
                    <a:pt x="21897" y="6847"/>
                    <a:pt x="21587" y="7502"/>
                    <a:pt x="21277" y="8133"/>
                  </a:cubicBezTo>
                  <a:cubicBezTo>
                    <a:pt x="20468" y="9740"/>
                    <a:pt x="19563" y="11288"/>
                    <a:pt x="18718" y="12871"/>
                  </a:cubicBezTo>
                  <a:cubicBezTo>
                    <a:pt x="17944" y="14288"/>
                    <a:pt x="17182" y="15717"/>
                    <a:pt x="16408" y="17146"/>
                  </a:cubicBezTo>
                  <a:cubicBezTo>
                    <a:pt x="15420" y="18967"/>
                    <a:pt x="14479" y="20825"/>
                    <a:pt x="13443" y="22623"/>
                  </a:cubicBezTo>
                  <a:cubicBezTo>
                    <a:pt x="12693" y="23992"/>
                    <a:pt x="11824" y="25290"/>
                    <a:pt x="11050" y="26647"/>
                  </a:cubicBezTo>
                  <a:cubicBezTo>
                    <a:pt x="10359" y="27838"/>
                    <a:pt x="9693" y="29040"/>
                    <a:pt x="8919" y="30195"/>
                  </a:cubicBezTo>
                  <a:cubicBezTo>
                    <a:pt x="8812" y="30350"/>
                    <a:pt x="8704" y="30516"/>
                    <a:pt x="8538" y="30624"/>
                  </a:cubicBezTo>
                  <a:cubicBezTo>
                    <a:pt x="8473" y="30650"/>
                    <a:pt x="8400" y="30665"/>
                    <a:pt x="8327" y="30665"/>
                  </a:cubicBezTo>
                  <a:cubicBezTo>
                    <a:pt x="8171" y="30665"/>
                    <a:pt x="8015" y="30599"/>
                    <a:pt x="7942" y="30445"/>
                  </a:cubicBezTo>
                  <a:cubicBezTo>
                    <a:pt x="7823" y="30100"/>
                    <a:pt x="8002" y="29743"/>
                    <a:pt x="8145" y="29421"/>
                  </a:cubicBezTo>
                  <a:cubicBezTo>
                    <a:pt x="9026" y="27540"/>
                    <a:pt x="10133" y="25754"/>
                    <a:pt x="11038" y="23873"/>
                  </a:cubicBezTo>
                  <a:cubicBezTo>
                    <a:pt x="12681" y="20634"/>
                    <a:pt x="14348" y="17408"/>
                    <a:pt x="16051" y="14205"/>
                  </a:cubicBezTo>
                  <a:cubicBezTo>
                    <a:pt x="16991" y="12443"/>
                    <a:pt x="18003" y="10716"/>
                    <a:pt x="19015" y="8978"/>
                  </a:cubicBezTo>
                  <a:cubicBezTo>
                    <a:pt x="19515" y="8133"/>
                    <a:pt x="20015" y="7275"/>
                    <a:pt x="20575" y="6466"/>
                  </a:cubicBezTo>
                  <a:cubicBezTo>
                    <a:pt x="20861" y="6109"/>
                    <a:pt x="21111" y="5680"/>
                    <a:pt x="21527" y="5466"/>
                  </a:cubicBezTo>
                  <a:cubicBezTo>
                    <a:pt x="21570" y="5455"/>
                    <a:pt x="21618" y="5449"/>
                    <a:pt x="21666" y="5449"/>
                  </a:cubicBezTo>
                  <a:close/>
                  <a:moveTo>
                    <a:pt x="13979" y="1"/>
                  </a:moveTo>
                  <a:cubicBezTo>
                    <a:pt x="13455" y="1561"/>
                    <a:pt x="12764" y="3061"/>
                    <a:pt x="12086" y="4561"/>
                  </a:cubicBezTo>
                  <a:cubicBezTo>
                    <a:pt x="11336" y="6132"/>
                    <a:pt x="10562" y="7704"/>
                    <a:pt x="9752" y="9252"/>
                  </a:cubicBezTo>
                  <a:cubicBezTo>
                    <a:pt x="7942" y="12657"/>
                    <a:pt x="6037" y="16015"/>
                    <a:pt x="4335" y="19479"/>
                  </a:cubicBezTo>
                  <a:cubicBezTo>
                    <a:pt x="3561" y="21003"/>
                    <a:pt x="2799" y="22527"/>
                    <a:pt x="2096" y="24075"/>
                  </a:cubicBezTo>
                  <a:cubicBezTo>
                    <a:pt x="1442" y="25528"/>
                    <a:pt x="703" y="26933"/>
                    <a:pt x="227" y="28457"/>
                  </a:cubicBezTo>
                  <a:cubicBezTo>
                    <a:pt x="144" y="28778"/>
                    <a:pt x="1" y="29171"/>
                    <a:pt x="203" y="29481"/>
                  </a:cubicBezTo>
                  <a:cubicBezTo>
                    <a:pt x="430" y="29778"/>
                    <a:pt x="739" y="30016"/>
                    <a:pt x="1049" y="30243"/>
                  </a:cubicBezTo>
                  <a:cubicBezTo>
                    <a:pt x="3025" y="31636"/>
                    <a:pt x="5156" y="32826"/>
                    <a:pt x="7395" y="33755"/>
                  </a:cubicBezTo>
                  <a:cubicBezTo>
                    <a:pt x="7983" y="33977"/>
                    <a:pt x="8601" y="34229"/>
                    <a:pt x="9233" y="34229"/>
                  </a:cubicBezTo>
                  <a:cubicBezTo>
                    <a:pt x="9381" y="34229"/>
                    <a:pt x="9531" y="34215"/>
                    <a:pt x="9681" y="34184"/>
                  </a:cubicBezTo>
                  <a:cubicBezTo>
                    <a:pt x="10300" y="34005"/>
                    <a:pt x="10693" y="33445"/>
                    <a:pt x="11074" y="32969"/>
                  </a:cubicBezTo>
                  <a:cubicBezTo>
                    <a:pt x="11633" y="32243"/>
                    <a:pt x="12122" y="31469"/>
                    <a:pt x="12622" y="30707"/>
                  </a:cubicBezTo>
                  <a:cubicBezTo>
                    <a:pt x="13669" y="29088"/>
                    <a:pt x="14729" y="27468"/>
                    <a:pt x="15765" y="25837"/>
                  </a:cubicBezTo>
                  <a:cubicBezTo>
                    <a:pt x="17598" y="23039"/>
                    <a:pt x="19170" y="20075"/>
                    <a:pt x="20730" y="17110"/>
                  </a:cubicBezTo>
                  <a:cubicBezTo>
                    <a:pt x="22266" y="14288"/>
                    <a:pt x="23682" y="11395"/>
                    <a:pt x="25135" y="8538"/>
                  </a:cubicBezTo>
                  <a:cubicBezTo>
                    <a:pt x="25576" y="7680"/>
                    <a:pt x="25957" y="6787"/>
                    <a:pt x="26492" y="5978"/>
                  </a:cubicBezTo>
                  <a:cubicBezTo>
                    <a:pt x="25742" y="5632"/>
                    <a:pt x="25016" y="5228"/>
                    <a:pt x="24266" y="4882"/>
                  </a:cubicBezTo>
                  <a:cubicBezTo>
                    <a:pt x="23290" y="4430"/>
                    <a:pt x="22325" y="3977"/>
                    <a:pt x="21349" y="3513"/>
                  </a:cubicBezTo>
                  <a:cubicBezTo>
                    <a:pt x="19992" y="2858"/>
                    <a:pt x="18610" y="2275"/>
                    <a:pt x="17289" y="1537"/>
                  </a:cubicBezTo>
                  <a:cubicBezTo>
                    <a:pt x="16694" y="1227"/>
                    <a:pt x="16074" y="941"/>
                    <a:pt x="15491" y="596"/>
                  </a:cubicBezTo>
                  <a:cubicBezTo>
                    <a:pt x="15015" y="310"/>
                    <a:pt x="14491" y="156"/>
                    <a:pt x="13979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4;p33">
              <a:extLst>
                <a:ext uri="{FF2B5EF4-FFF2-40B4-BE49-F238E27FC236}">
                  <a16:creationId xmlns:a16="http://schemas.microsoft.com/office/drawing/2014/main" id="{153DEA87-FB90-9E7D-AD66-CA6A676F286B}"/>
                </a:ext>
              </a:extLst>
            </p:cNvPr>
            <p:cNvSpPr/>
            <p:nvPr/>
          </p:nvSpPr>
          <p:spPr>
            <a:xfrm>
              <a:off x="6364496" y="3326426"/>
              <a:ext cx="712709" cy="1108439"/>
            </a:xfrm>
            <a:custGeom>
              <a:avLst/>
              <a:gdLst/>
              <a:ahLst/>
              <a:cxnLst/>
              <a:rect l="l" t="t" r="r" b="b"/>
              <a:pathLst>
                <a:path w="34779" h="54090" extrusionOk="0">
                  <a:moveTo>
                    <a:pt x="20756" y="1869"/>
                  </a:moveTo>
                  <a:cubicBezTo>
                    <a:pt x="20941" y="1869"/>
                    <a:pt x="21128" y="1888"/>
                    <a:pt x="21312" y="1894"/>
                  </a:cubicBezTo>
                  <a:lnTo>
                    <a:pt x="21372" y="1930"/>
                  </a:lnTo>
                  <a:cubicBezTo>
                    <a:pt x="23134" y="2180"/>
                    <a:pt x="24765" y="2942"/>
                    <a:pt x="26384" y="3656"/>
                  </a:cubicBezTo>
                  <a:cubicBezTo>
                    <a:pt x="28325" y="4549"/>
                    <a:pt x="30230" y="5526"/>
                    <a:pt x="32099" y="6585"/>
                  </a:cubicBezTo>
                  <a:cubicBezTo>
                    <a:pt x="32445" y="6788"/>
                    <a:pt x="32814" y="6978"/>
                    <a:pt x="33099" y="7276"/>
                  </a:cubicBezTo>
                  <a:cubicBezTo>
                    <a:pt x="33349" y="7538"/>
                    <a:pt x="33230" y="7931"/>
                    <a:pt x="33111" y="8228"/>
                  </a:cubicBezTo>
                  <a:cubicBezTo>
                    <a:pt x="32826" y="8859"/>
                    <a:pt x="32409" y="9419"/>
                    <a:pt x="32052" y="10014"/>
                  </a:cubicBezTo>
                  <a:cubicBezTo>
                    <a:pt x="31492" y="10860"/>
                    <a:pt x="30885" y="11681"/>
                    <a:pt x="30218" y="12443"/>
                  </a:cubicBezTo>
                  <a:cubicBezTo>
                    <a:pt x="30130" y="12531"/>
                    <a:pt x="30034" y="12667"/>
                    <a:pt x="29904" y="12667"/>
                  </a:cubicBezTo>
                  <a:cubicBezTo>
                    <a:pt x="29875" y="12667"/>
                    <a:pt x="29845" y="12660"/>
                    <a:pt x="29813" y="12645"/>
                  </a:cubicBezTo>
                  <a:cubicBezTo>
                    <a:pt x="27968" y="11836"/>
                    <a:pt x="26170" y="10883"/>
                    <a:pt x="24301" y="10121"/>
                  </a:cubicBezTo>
                  <a:cubicBezTo>
                    <a:pt x="23479" y="9776"/>
                    <a:pt x="22717" y="9336"/>
                    <a:pt x="21919" y="8943"/>
                  </a:cubicBezTo>
                  <a:cubicBezTo>
                    <a:pt x="20538" y="8288"/>
                    <a:pt x="19193" y="7538"/>
                    <a:pt x="17836" y="6823"/>
                  </a:cubicBezTo>
                  <a:cubicBezTo>
                    <a:pt x="18371" y="5359"/>
                    <a:pt x="18812" y="3835"/>
                    <a:pt x="19598" y="2478"/>
                  </a:cubicBezTo>
                  <a:cubicBezTo>
                    <a:pt x="19729" y="2263"/>
                    <a:pt x="19931" y="2061"/>
                    <a:pt x="20169" y="1977"/>
                  </a:cubicBezTo>
                  <a:cubicBezTo>
                    <a:pt x="20360" y="1891"/>
                    <a:pt x="20557" y="1869"/>
                    <a:pt x="20756" y="1869"/>
                  </a:cubicBezTo>
                  <a:close/>
                  <a:moveTo>
                    <a:pt x="16490" y="7704"/>
                  </a:moveTo>
                  <a:cubicBezTo>
                    <a:pt x="18705" y="8931"/>
                    <a:pt x="20919" y="10169"/>
                    <a:pt x="23170" y="11348"/>
                  </a:cubicBezTo>
                  <a:cubicBezTo>
                    <a:pt x="24265" y="11860"/>
                    <a:pt x="25360" y="12407"/>
                    <a:pt x="26456" y="12943"/>
                  </a:cubicBezTo>
                  <a:cubicBezTo>
                    <a:pt x="27242" y="13336"/>
                    <a:pt x="28063" y="13622"/>
                    <a:pt x="28849" y="14015"/>
                  </a:cubicBezTo>
                  <a:cubicBezTo>
                    <a:pt x="29551" y="14527"/>
                    <a:pt x="30397" y="14789"/>
                    <a:pt x="31171" y="15158"/>
                  </a:cubicBezTo>
                  <a:cubicBezTo>
                    <a:pt x="31099" y="15539"/>
                    <a:pt x="30885" y="15860"/>
                    <a:pt x="30718" y="16205"/>
                  </a:cubicBezTo>
                  <a:cubicBezTo>
                    <a:pt x="29778" y="15801"/>
                    <a:pt x="28885" y="15324"/>
                    <a:pt x="27920" y="15003"/>
                  </a:cubicBezTo>
                  <a:cubicBezTo>
                    <a:pt x="27676" y="14924"/>
                    <a:pt x="27426" y="14827"/>
                    <a:pt x="27174" y="14827"/>
                  </a:cubicBezTo>
                  <a:cubicBezTo>
                    <a:pt x="27081" y="14827"/>
                    <a:pt x="26989" y="14840"/>
                    <a:pt x="26896" y="14872"/>
                  </a:cubicBezTo>
                  <a:cubicBezTo>
                    <a:pt x="26861" y="14920"/>
                    <a:pt x="26801" y="15015"/>
                    <a:pt x="26765" y="15062"/>
                  </a:cubicBezTo>
                  <a:lnTo>
                    <a:pt x="26753" y="15372"/>
                  </a:lnTo>
                  <a:cubicBezTo>
                    <a:pt x="26944" y="15622"/>
                    <a:pt x="27242" y="15741"/>
                    <a:pt x="27503" y="15884"/>
                  </a:cubicBezTo>
                  <a:cubicBezTo>
                    <a:pt x="28158" y="16241"/>
                    <a:pt x="28837" y="16586"/>
                    <a:pt x="29492" y="16956"/>
                  </a:cubicBezTo>
                  <a:cubicBezTo>
                    <a:pt x="29575" y="17015"/>
                    <a:pt x="29694" y="17063"/>
                    <a:pt x="29730" y="17182"/>
                  </a:cubicBezTo>
                  <a:cubicBezTo>
                    <a:pt x="29004" y="16967"/>
                    <a:pt x="28349" y="16575"/>
                    <a:pt x="27670" y="16265"/>
                  </a:cubicBezTo>
                  <a:cubicBezTo>
                    <a:pt x="25753" y="15324"/>
                    <a:pt x="23765" y="14550"/>
                    <a:pt x="21812" y="13681"/>
                  </a:cubicBezTo>
                  <a:cubicBezTo>
                    <a:pt x="21086" y="13407"/>
                    <a:pt x="20407" y="13026"/>
                    <a:pt x="19669" y="12776"/>
                  </a:cubicBezTo>
                  <a:cubicBezTo>
                    <a:pt x="18657" y="12372"/>
                    <a:pt x="17609" y="12014"/>
                    <a:pt x="16621" y="11550"/>
                  </a:cubicBezTo>
                  <a:cubicBezTo>
                    <a:pt x="16181" y="11336"/>
                    <a:pt x="15716" y="11110"/>
                    <a:pt x="15383" y="10752"/>
                  </a:cubicBezTo>
                  <a:cubicBezTo>
                    <a:pt x="15431" y="10455"/>
                    <a:pt x="15490" y="10157"/>
                    <a:pt x="15573" y="9871"/>
                  </a:cubicBezTo>
                  <a:cubicBezTo>
                    <a:pt x="16419" y="10121"/>
                    <a:pt x="17252" y="10431"/>
                    <a:pt x="18098" y="10705"/>
                  </a:cubicBezTo>
                  <a:cubicBezTo>
                    <a:pt x="18163" y="10733"/>
                    <a:pt x="18237" y="10749"/>
                    <a:pt x="18309" y="10749"/>
                  </a:cubicBezTo>
                  <a:cubicBezTo>
                    <a:pt x="18448" y="10749"/>
                    <a:pt x="18583" y="10691"/>
                    <a:pt x="18645" y="10550"/>
                  </a:cubicBezTo>
                  <a:cubicBezTo>
                    <a:pt x="18693" y="10359"/>
                    <a:pt x="18538" y="10217"/>
                    <a:pt x="18395" y="10133"/>
                  </a:cubicBezTo>
                  <a:cubicBezTo>
                    <a:pt x="17645" y="9681"/>
                    <a:pt x="16847" y="9336"/>
                    <a:pt x="16133" y="8847"/>
                  </a:cubicBezTo>
                  <a:cubicBezTo>
                    <a:pt x="16252" y="8466"/>
                    <a:pt x="16347" y="8085"/>
                    <a:pt x="16490" y="7704"/>
                  </a:cubicBezTo>
                  <a:close/>
                  <a:moveTo>
                    <a:pt x="15812" y="12503"/>
                  </a:moveTo>
                  <a:cubicBezTo>
                    <a:pt x="16240" y="12622"/>
                    <a:pt x="16681" y="12765"/>
                    <a:pt x="17085" y="12955"/>
                  </a:cubicBezTo>
                  <a:cubicBezTo>
                    <a:pt x="17943" y="13467"/>
                    <a:pt x="18848" y="13872"/>
                    <a:pt x="19705" y="14348"/>
                  </a:cubicBezTo>
                  <a:cubicBezTo>
                    <a:pt x="20312" y="14693"/>
                    <a:pt x="20943" y="14955"/>
                    <a:pt x="21574" y="15253"/>
                  </a:cubicBezTo>
                  <a:cubicBezTo>
                    <a:pt x="23634" y="16241"/>
                    <a:pt x="25729" y="17158"/>
                    <a:pt x="27765" y="18206"/>
                  </a:cubicBezTo>
                  <a:cubicBezTo>
                    <a:pt x="27944" y="18301"/>
                    <a:pt x="28134" y="18384"/>
                    <a:pt x="28325" y="18468"/>
                  </a:cubicBezTo>
                  <a:cubicBezTo>
                    <a:pt x="27730" y="19408"/>
                    <a:pt x="27289" y="20444"/>
                    <a:pt x="26777" y="21432"/>
                  </a:cubicBezTo>
                  <a:cubicBezTo>
                    <a:pt x="25932" y="23063"/>
                    <a:pt x="25122" y="24718"/>
                    <a:pt x="24277" y="26361"/>
                  </a:cubicBezTo>
                  <a:cubicBezTo>
                    <a:pt x="23455" y="27981"/>
                    <a:pt x="22574" y="29576"/>
                    <a:pt x="21729" y="31195"/>
                  </a:cubicBezTo>
                  <a:cubicBezTo>
                    <a:pt x="20979" y="32624"/>
                    <a:pt x="20205" y="34029"/>
                    <a:pt x="19383" y="35422"/>
                  </a:cubicBezTo>
                  <a:cubicBezTo>
                    <a:pt x="18479" y="37006"/>
                    <a:pt x="17466" y="38530"/>
                    <a:pt x="16490" y="40065"/>
                  </a:cubicBezTo>
                  <a:cubicBezTo>
                    <a:pt x="15419" y="41697"/>
                    <a:pt x="14395" y="43352"/>
                    <a:pt x="13287" y="44959"/>
                  </a:cubicBezTo>
                  <a:cubicBezTo>
                    <a:pt x="12835" y="45554"/>
                    <a:pt x="12406" y="46233"/>
                    <a:pt x="11740" y="46602"/>
                  </a:cubicBezTo>
                  <a:cubicBezTo>
                    <a:pt x="11512" y="46691"/>
                    <a:pt x="11281" y="46727"/>
                    <a:pt x="11049" y="46727"/>
                  </a:cubicBezTo>
                  <a:cubicBezTo>
                    <a:pt x="10408" y="46727"/>
                    <a:pt x="9762" y="46448"/>
                    <a:pt x="9168" y="46221"/>
                  </a:cubicBezTo>
                  <a:cubicBezTo>
                    <a:pt x="7430" y="45483"/>
                    <a:pt x="5739" y="44626"/>
                    <a:pt x="4167" y="43602"/>
                  </a:cubicBezTo>
                  <a:cubicBezTo>
                    <a:pt x="3441" y="43125"/>
                    <a:pt x="2667" y="42685"/>
                    <a:pt x="2084" y="42030"/>
                  </a:cubicBezTo>
                  <a:cubicBezTo>
                    <a:pt x="1834" y="41732"/>
                    <a:pt x="1953" y="41328"/>
                    <a:pt x="2048" y="41006"/>
                  </a:cubicBezTo>
                  <a:cubicBezTo>
                    <a:pt x="2512" y="39494"/>
                    <a:pt x="3262" y="38077"/>
                    <a:pt x="3905" y="36636"/>
                  </a:cubicBezTo>
                  <a:cubicBezTo>
                    <a:pt x="4977" y="34279"/>
                    <a:pt x="6167" y="31981"/>
                    <a:pt x="7334" y="29671"/>
                  </a:cubicBezTo>
                  <a:cubicBezTo>
                    <a:pt x="7382" y="29576"/>
                    <a:pt x="7430" y="29481"/>
                    <a:pt x="7477" y="29386"/>
                  </a:cubicBezTo>
                  <a:cubicBezTo>
                    <a:pt x="7751" y="28886"/>
                    <a:pt x="8013" y="28374"/>
                    <a:pt x="8287" y="27874"/>
                  </a:cubicBezTo>
                  <a:cubicBezTo>
                    <a:pt x="9084" y="26385"/>
                    <a:pt x="9882" y="24909"/>
                    <a:pt x="10680" y="23432"/>
                  </a:cubicBezTo>
                  <a:cubicBezTo>
                    <a:pt x="11180" y="22516"/>
                    <a:pt x="11668" y="21611"/>
                    <a:pt x="12144" y="20694"/>
                  </a:cubicBezTo>
                  <a:cubicBezTo>
                    <a:pt x="12180" y="20587"/>
                    <a:pt x="12228" y="20504"/>
                    <a:pt x="12287" y="20408"/>
                  </a:cubicBezTo>
                  <a:cubicBezTo>
                    <a:pt x="12335" y="20289"/>
                    <a:pt x="12394" y="20170"/>
                    <a:pt x="12466" y="20051"/>
                  </a:cubicBezTo>
                  <a:cubicBezTo>
                    <a:pt x="12513" y="19932"/>
                    <a:pt x="12573" y="19813"/>
                    <a:pt x="12633" y="19694"/>
                  </a:cubicBezTo>
                  <a:cubicBezTo>
                    <a:pt x="13395" y="18170"/>
                    <a:pt x="14145" y="16658"/>
                    <a:pt x="14799" y="15086"/>
                  </a:cubicBezTo>
                  <a:cubicBezTo>
                    <a:pt x="15157" y="14241"/>
                    <a:pt x="15538" y="13384"/>
                    <a:pt x="15812" y="12503"/>
                  </a:cubicBezTo>
                  <a:close/>
                  <a:moveTo>
                    <a:pt x="1965" y="44149"/>
                  </a:moveTo>
                  <a:cubicBezTo>
                    <a:pt x="2715" y="44530"/>
                    <a:pt x="3393" y="45054"/>
                    <a:pt x="4131" y="45459"/>
                  </a:cubicBezTo>
                  <a:cubicBezTo>
                    <a:pt x="6072" y="46519"/>
                    <a:pt x="8061" y="47590"/>
                    <a:pt x="10239" y="48043"/>
                  </a:cubicBezTo>
                  <a:cubicBezTo>
                    <a:pt x="9632" y="48376"/>
                    <a:pt x="9073" y="48793"/>
                    <a:pt x="8465" y="49126"/>
                  </a:cubicBezTo>
                  <a:cubicBezTo>
                    <a:pt x="7334" y="49769"/>
                    <a:pt x="6287" y="50531"/>
                    <a:pt x="5167" y="51198"/>
                  </a:cubicBezTo>
                  <a:cubicBezTo>
                    <a:pt x="4882" y="50329"/>
                    <a:pt x="4155" y="49710"/>
                    <a:pt x="3417" y="49233"/>
                  </a:cubicBezTo>
                  <a:cubicBezTo>
                    <a:pt x="2953" y="48924"/>
                    <a:pt x="2417" y="48733"/>
                    <a:pt x="1869" y="48650"/>
                  </a:cubicBezTo>
                  <a:cubicBezTo>
                    <a:pt x="2000" y="47781"/>
                    <a:pt x="1917" y="46900"/>
                    <a:pt x="1941" y="46031"/>
                  </a:cubicBezTo>
                  <a:cubicBezTo>
                    <a:pt x="1953" y="45399"/>
                    <a:pt x="1953" y="44768"/>
                    <a:pt x="1965" y="44149"/>
                  </a:cubicBezTo>
                  <a:close/>
                  <a:moveTo>
                    <a:pt x="20737" y="0"/>
                  </a:moveTo>
                  <a:cubicBezTo>
                    <a:pt x="20385" y="0"/>
                    <a:pt x="20034" y="44"/>
                    <a:pt x="19693" y="156"/>
                  </a:cubicBezTo>
                  <a:cubicBezTo>
                    <a:pt x="18990" y="358"/>
                    <a:pt x="18371" y="846"/>
                    <a:pt x="17990" y="1466"/>
                  </a:cubicBezTo>
                  <a:cubicBezTo>
                    <a:pt x="17121" y="3013"/>
                    <a:pt x="16490" y="4704"/>
                    <a:pt x="16323" y="6478"/>
                  </a:cubicBezTo>
                  <a:cubicBezTo>
                    <a:pt x="16050" y="6561"/>
                    <a:pt x="15752" y="6633"/>
                    <a:pt x="15561" y="6847"/>
                  </a:cubicBezTo>
                  <a:cubicBezTo>
                    <a:pt x="15240" y="7192"/>
                    <a:pt x="15073" y="7645"/>
                    <a:pt x="14930" y="8085"/>
                  </a:cubicBezTo>
                  <a:cubicBezTo>
                    <a:pt x="14811" y="8454"/>
                    <a:pt x="14657" y="8847"/>
                    <a:pt x="14823" y="9228"/>
                  </a:cubicBezTo>
                  <a:cubicBezTo>
                    <a:pt x="14597" y="9764"/>
                    <a:pt x="14347" y="10312"/>
                    <a:pt x="14383" y="10907"/>
                  </a:cubicBezTo>
                  <a:cubicBezTo>
                    <a:pt x="14383" y="11252"/>
                    <a:pt x="14585" y="11550"/>
                    <a:pt x="14788" y="11812"/>
                  </a:cubicBezTo>
                  <a:cubicBezTo>
                    <a:pt x="13799" y="13098"/>
                    <a:pt x="13133" y="14598"/>
                    <a:pt x="12371" y="16015"/>
                  </a:cubicBezTo>
                  <a:cubicBezTo>
                    <a:pt x="11501" y="17670"/>
                    <a:pt x="10620" y="19313"/>
                    <a:pt x="9716" y="20932"/>
                  </a:cubicBezTo>
                  <a:cubicBezTo>
                    <a:pt x="9537" y="21266"/>
                    <a:pt x="9358" y="21587"/>
                    <a:pt x="9180" y="21920"/>
                  </a:cubicBezTo>
                  <a:cubicBezTo>
                    <a:pt x="8608" y="22956"/>
                    <a:pt x="8049" y="23992"/>
                    <a:pt x="7489" y="25028"/>
                  </a:cubicBezTo>
                  <a:cubicBezTo>
                    <a:pt x="7013" y="25909"/>
                    <a:pt x="6525" y="26802"/>
                    <a:pt x="6060" y="27695"/>
                  </a:cubicBezTo>
                  <a:cubicBezTo>
                    <a:pt x="5953" y="27933"/>
                    <a:pt x="5822" y="28171"/>
                    <a:pt x="5703" y="28409"/>
                  </a:cubicBezTo>
                  <a:cubicBezTo>
                    <a:pt x="5644" y="28528"/>
                    <a:pt x="5584" y="28647"/>
                    <a:pt x="5525" y="28766"/>
                  </a:cubicBezTo>
                  <a:cubicBezTo>
                    <a:pt x="5453" y="28921"/>
                    <a:pt x="5370" y="29076"/>
                    <a:pt x="5298" y="29231"/>
                  </a:cubicBezTo>
                  <a:cubicBezTo>
                    <a:pt x="5274" y="29267"/>
                    <a:pt x="5239" y="29362"/>
                    <a:pt x="5215" y="29409"/>
                  </a:cubicBezTo>
                  <a:cubicBezTo>
                    <a:pt x="5144" y="29552"/>
                    <a:pt x="5072" y="29695"/>
                    <a:pt x="5001" y="29838"/>
                  </a:cubicBezTo>
                  <a:cubicBezTo>
                    <a:pt x="4941" y="29945"/>
                    <a:pt x="4882" y="30064"/>
                    <a:pt x="4822" y="30195"/>
                  </a:cubicBezTo>
                  <a:cubicBezTo>
                    <a:pt x="4060" y="31743"/>
                    <a:pt x="3358" y="33315"/>
                    <a:pt x="2691" y="34898"/>
                  </a:cubicBezTo>
                  <a:cubicBezTo>
                    <a:pt x="1976" y="36613"/>
                    <a:pt x="1226" y="38303"/>
                    <a:pt x="655" y="40065"/>
                  </a:cubicBezTo>
                  <a:cubicBezTo>
                    <a:pt x="417" y="40804"/>
                    <a:pt x="191" y="41589"/>
                    <a:pt x="417" y="42363"/>
                  </a:cubicBezTo>
                  <a:cubicBezTo>
                    <a:pt x="524" y="42661"/>
                    <a:pt x="345" y="42959"/>
                    <a:pt x="298" y="43268"/>
                  </a:cubicBezTo>
                  <a:cubicBezTo>
                    <a:pt x="119" y="43899"/>
                    <a:pt x="179" y="44578"/>
                    <a:pt x="167" y="45233"/>
                  </a:cubicBezTo>
                  <a:cubicBezTo>
                    <a:pt x="155" y="46173"/>
                    <a:pt x="191" y="47126"/>
                    <a:pt x="143" y="48078"/>
                  </a:cubicBezTo>
                  <a:cubicBezTo>
                    <a:pt x="0" y="49269"/>
                    <a:pt x="143" y="50460"/>
                    <a:pt x="191" y="51650"/>
                  </a:cubicBezTo>
                  <a:cubicBezTo>
                    <a:pt x="286" y="52103"/>
                    <a:pt x="357" y="52555"/>
                    <a:pt x="560" y="52984"/>
                  </a:cubicBezTo>
                  <a:cubicBezTo>
                    <a:pt x="822" y="53555"/>
                    <a:pt x="1357" y="54031"/>
                    <a:pt x="2000" y="54079"/>
                  </a:cubicBezTo>
                  <a:cubicBezTo>
                    <a:pt x="2074" y="54086"/>
                    <a:pt x="2148" y="54089"/>
                    <a:pt x="2221" y="54089"/>
                  </a:cubicBezTo>
                  <a:cubicBezTo>
                    <a:pt x="2893" y="54089"/>
                    <a:pt x="3542" y="53810"/>
                    <a:pt x="4143" y="53531"/>
                  </a:cubicBezTo>
                  <a:cubicBezTo>
                    <a:pt x="5001" y="53139"/>
                    <a:pt x="5822" y="52662"/>
                    <a:pt x="6620" y="52162"/>
                  </a:cubicBezTo>
                  <a:cubicBezTo>
                    <a:pt x="7977" y="51293"/>
                    <a:pt x="9394" y="50531"/>
                    <a:pt x="10716" y="49590"/>
                  </a:cubicBezTo>
                  <a:cubicBezTo>
                    <a:pt x="11418" y="49067"/>
                    <a:pt x="12168" y="48519"/>
                    <a:pt x="12549" y="47697"/>
                  </a:cubicBezTo>
                  <a:cubicBezTo>
                    <a:pt x="13668" y="46935"/>
                    <a:pt x="14466" y="45792"/>
                    <a:pt x="15228" y="44685"/>
                  </a:cubicBezTo>
                  <a:cubicBezTo>
                    <a:pt x="16133" y="43352"/>
                    <a:pt x="16943" y="41947"/>
                    <a:pt x="17812" y="40601"/>
                  </a:cubicBezTo>
                  <a:cubicBezTo>
                    <a:pt x="18836" y="39030"/>
                    <a:pt x="19872" y="37470"/>
                    <a:pt x="20824" y="35863"/>
                  </a:cubicBezTo>
                  <a:cubicBezTo>
                    <a:pt x="21753" y="34267"/>
                    <a:pt x="22658" y="32648"/>
                    <a:pt x="23551" y="31041"/>
                  </a:cubicBezTo>
                  <a:cubicBezTo>
                    <a:pt x="25444" y="27754"/>
                    <a:pt x="27111" y="24361"/>
                    <a:pt x="28801" y="20980"/>
                  </a:cubicBezTo>
                  <a:cubicBezTo>
                    <a:pt x="29135" y="20301"/>
                    <a:pt x="29528" y="19634"/>
                    <a:pt x="29623" y="18872"/>
                  </a:cubicBezTo>
                  <a:cubicBezTo>
                    <a:pt x="29968" y="18860"/>
                    <a:pt x="30325" y="18741"/>
                    <a:pt x="30575" y="18503"/>
                  </a:cubicBezTo>
                  <a:cubicBezTo>
                    <a:pt x="30873" y="18218"/>
                    <a:pt x="30980" y="17825"/>
                    <a:pt x="31147" y="17456"/>
                  </a:cubicBezTo>
                  <a:cubicBezTo>
                    <a:pt x="31254" y="17277"/>
                    <a:pt x="31456" y="17182"/>
                    <a:pt x="31552" y="16991"/>
                  </a:cubicBezTo>
                  <a:cubicBezTo>
                    <a:pt x="31790" y="16551"/>
                    <a:pt x="32016" y="16110"/>
                    <a:pt x="32183" y="15646"/>
                  </a:cubicBezTo>
                  <a:cubicBezTo>
                    <a:pt x="32290" y="15312"/>
                    <a:pt x="32337" y="14884"/>
                    <a:pt x="32099" y="14586"/>
                  </a:cubicBezTo>
                  <a:cubicBezTo>
                    <a:pt x="31825" y="14229"/>
                    <a:pt x="31385" y="14098"/>
                    <a:pt x="30992" y="13908"/>
                  </a:cubicBezTo>
                  <a:lnTo>
                    <a:pt x="31004" y="13836"/>
                  </a:lnTo>
                  <a:cubicBezTo>
                    <a:pt x="32052" y="12884"/>
                    <a:pt x="32826" y="11657"/>
                    <a:pt x="33552" y="10455"/>
                  </a:cubicBezTo>
                  <a:cubicBezTo>
                    <a:pt x="33969" y="9740"/>
                    <a:pt x="34445" y="9050"/>
                    <a:pt x="34611" y="8228"/>
                  </a:cubicBezTo>
                  <a:cubicBezTo>
                    <a:pt x="34778" y="7550"/>
                    <a:pt x="34576" y="6788"/>
                    <a:pt x="34100" y="6276"/>
                  </a:cubicBezTo>
                  <a:cubicBezTo>
                    <a:pt x="33588" y="5728"/>
                    <a:pt x="32945" y="5335"/>
                    <a:pt x="32314" y="4942"/>
                  </a:cubicBezTo>
                  <a:cubicBezTo>
                    <a:pt x="30730" y="3954"/>
                    <a:pt x="29099" y="3025"/>
                    <a:pt x="27420" y="2204"/>
                  </a:cubicBezTo>
                  <a:cubicBezTo>
                    <a:pt x="25658" y="1335"/>
                    <a:pt x="23848" y="525"/>
                    <a:pt x="21919" y="132"/>
                  </a:cubicBezTo>
                  <a:cubicBezTo>
                    <a:pt x="21534" y="56"/>
                    <a:pt x="21135" y="0"/>
                    <a:pt x="2073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5;p33">
              <a:extLst>
                <a:ext uri="{FF2B5EF4-FFF2-40B4-BE49-F238E27FC236}">
                  <a16:creationId xmlns:a16="http://schemas.microsoft.com/office/drawing/2014/main" id="{83955299-32A1-F5CC-5F5A-2E72D6512A7E}"/>
                </a:ext>
              </a:extLst>
            </p:cNvPr>
            <p:cNvSpPr/>
            <p:nvPr/>
          </p:nvSpPr>
          <p:spPr>
            <a:xfrm>
              <a:off x="6787345" y="3380038"/>
              <a:ext cx="73957" cy="42583"/>
            </a:xfrm>
            <a:custGeom>
              <a:avLst/>
              <a:gdLst/>
              <a:ahLst/>
              <a:cxnLst/>
              <a:rect l="l" t="t" r="r" b="b"/>
              <a:pathLst>
                <a:path w="3609" h="2078" extrusionOk="0">
                  <a:moveTo>
                    <a:pt x="1862" y="1"/>
                  </a:moveTo>
                  <a:cubicBezTo>
                    <a:pt x="1813" y="1"/>
                    <a:pt x="1764" y="2"/>
                    <a:pt x="1715" y="4"/>
                  </a:cubicBezTo>
                  <a:cubicBezTo>
                    <a:pt x="953" y="52"/>
                    <a:pt x="322" y="659"/>
                    <a:pt x="72" y="1362"/>
                  </a:cubicBezTo>
                  <a:cubicBezTo>
                    <a:pt x="24" y="1576"/>
                    <a:pt x="1" y="1897"/>
                    <a:pt x="239" y="2017"/>
                  </a:cubicBezTo>
                  <a:cubicBezTo>
                    <a:pt x="302" y="2059"/>
                    <a:pt x="370" y="2077"/>
                    <a:pt x="438" y="2077"/>
                  </a:cubicBezTo>
                  <a:cubicBezTo>
                    <a:pt x="561" y="2077"/>
                    <a:pt x="682" y="2018"/>
                    <a:pt x="774" y="1933"/>
                  </a:cubicBezTo>
                  <a:cubicBezTo>
                    <a:pt x="1096" y="1671"/>
                    <a:pt x="1417" y="1397"/>
                    <a:pt x="1822" y="1278"/>
                  </a:cubicBezTo>
                  <a:cubicBezTo>
                    <a:pt x="1947" y="1242"/>
                    <a:pt x="2073" y="1228"/>
                    <a:pt x="2200" y="1228"/>
                  </a:cubicBezTo>
                  <a:cubicBezTo>
                    <a:pt x="2448" y="1228"/>
                    <a:pt x="2697" y="1283"/>
                    <a:pt x="2941" y="1338"/>
                  </a:cubicBezTo>
                  <a:cubicBezTo>
                    <a:pt x="2986" y="1354"/>
                    <a:pt x="3034" y="1361"/>
                    <a:pt x="3082" y="1361"/>
                  </a:cubicBezTo>
                  <a:cubicBezTo>
                    <a:pt x="3254" y="1361"/>
                    <a:pt x="3433" y="1264"/>
                    <a:pt x="3489" y="1088"/>
                  </a:cubicBezTo>
                  <a:cubicBezTo>
                    <a:pt x="3608" y="802"/>
                    <a:pt x="3394" y="516"/>
                    <a:pt x="3168" y="350"/>
                  </a:cubicBezTo>
                  <a:cubicBezTo>
                    <a:pt x="2781" y="103"/>
                    <a:pt x="2316" y="1"/>
                    <a:pt x="186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6;p33">
              <a:extLst>
                <a:ext uri="{FF2B5EF4-FFF2-40B4-BE49-F238E27FC236}">
                  <a16:creationId xmlns:a16="http://schemas.microsoft.com/office/drawing/2014/main" id="{2E473A30-DFBA-4A76-2D51-FEC9D890E0EB}"/>
                </a:ext>
              </a:extLst>
            </p:cNvPr>
            <p:cNvSpPr/>
            <p:nvPr/>
          </p:nvSpPr>
          <p:spPr>
            <a:xfrm>
              <a:off x="6765150" y="3428629"/>
              <a:ext cx="28075" cy="29837"/>
            </a:xfrm>
            <a:custGeom>
              <a:avLst/>
              <a:gdLst/>
              <a:ahLst/>
              <a:cxnLst/>
              <a:rect l="l" t="t" r="r" b="b"/>
              <a:pathLst>
                <a:path w="1370" h="1456" extrusionOk="0">
                  <a:moveTo>
                    <a:pt x="779" y="1"/>
                  </a:moveTo>
                  <a:cubicBezTo>
                    <a:pt x="642" y="1"/>
                    <a:pt x="507" y="31"/>
                    <a:pt x="417" y="146"/>
                  </a:cubicBezTo>
                  <a:cubicBezTo>
                    <a:pt x="179" y="443"/>
                    <a:pt x="0" y="884"/>
                    <a:pt x="179" y="1265"/>
                  </a:cubicBezTo>
                  <a:cubicBezTo>
                    <a:pt x="232" y="1390"/>
                    <a:pt x="369" y="1455"/>
                    <a:pt x="505" y="1455"/>
                  </a:cubicBezTo>
                  <a:cubicBezTo>
                    <a:pt x="640" y="1455"/>
                    <a:pt x="774" y="1390"/>
                    <a:pt x="822" y="1253"/>
                  </a:cubicBezTo>
                  <a:cubicBezTo>
                    <a:pt x="1000" y="872"/>
                    <a:pt x="1369" y="372"/>
                    <a:pt x="964" y="15"/>
                  </a:cubicBezTo>
                  <a:cubicBezTo>
                    <a:pt x="905" y="7"/>
                    <a:pt x="842" y="1"/>
                    <a:pt x="77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7;p33">
              <a:extLst>
                <a:ext uri="{FF2B5EF4-FFF2-40B4-BE49-F238E27FC236}">
                  <a16:creationId xmlns:a16="http://schemas.microsoft.com/office/drawing/2014/main" id="{71A760DA-3626-4D83-5025-B16921B8E6EB}"/>
                </a:ext>
              </a:extLst>
            </p:cNvPr>
            <p:cNvSpPr/>
            <p:nvPr/>
          </p:nvSpPr>
          <p:spPr>
            <a:xfrm>
              <a:off x="6507481" y="3655597"/>
              <a:ext cx="249865" cy="490672"/>
            </a:xfrm>
            <a:custGeom>
              <a:avLst/>
              <a:gdLst/>
              <a:ahLst/>
              <a:cxnLst/>
              <a:rect l="l" t="t" r="r" b="b"/>
              <a:pathLst>
                <a:path w="12193" h="23944" extrusionOk="0">
                  <a:moveTo>
                    <a:pt x="11831" y="0"/>
                  </a:moveTo>
                  <a:cubicBezTo>
                    <a:pt x="11635" y="0"/>
                    <a:pt x="11453" y="155"/>
                    <a:pt x="11335" y="310"/>
                  </a:cubicBezTo>
                  <a:cubicBezTo>
                    <a:pt x="10823" y="941"/>
                    <a:pt x="10406" y="1632"/>
                    <a:pt x="9989" y="2322"/>
                  </a:cubicBezTo>
                  <a:cubicBezTo>
                    <a:pt x="9025" y="3941"/>
                    <a:pt x="8168" y="5632"/>
                    <a:pt x="7251" y="7275"/>
                  </a:cubicBezTo>
                  <a:cubicBezTo>
                    <a:pt x="5525" y="10371"/>
                    <a:pt x="3965" y="13562"/>
                    <a:pt x="2596" y="16824"/>
                  </a:cubicBezTo>
                  <a:cubicBezTo>
                    <a:pt x="1846" y="18598"/>
                    <a:pt x="1072" y="20348"/>
                    <a:pt x="381" y="22146"/>
                  </a:cubicBezTo>
                  <a:cubicBezTo>
                    <a:pt x="238" y="22610"/>
                    <a:pt x="0" y="23063"/>
                    <a:pt x="24" y="23563"/>
                  </a:cubicBezTo>
                  <a:cubicBezTo>
                    <a:pt x="24" y="23753"/>
                    <a:pt x="191" y="23884"/>
                    <a:pt x="357" y="23944"/>
                  </a:cubicBezTo>
                  <a:cubicBezTo>
                    <a:pt x="453" y="23908"/>
                    <a:pt x="536" y="23884"/>
                    <a:pt x="631" y="23861"/>
                  </a:cubicBezTo>
                  <a:cubicBezTo>
                    <a:pt x="857" y="23551"/>
                    <a:pt x="1000" y="23194"/>
                    <a:pt x="1155" y="22849"/>
                  </a:cubicBezTo>
                  <a:cubicBezTo>
                    <a:pt x="1857" y="21289"/>
                    <a:pt x="2512" y="19717"/>
                    <a:pt x="3250" y="18181"/>
                  </a:cubicBezTo>
                  <a:cubicBezTo>
                    <a:pt x="4048" y="16526"/>
                    <a:pt x="4822" y="14860"/>
                    <a:pt x="5620" y="13205"/>
                  </a:cubicBezTo>
                  <a:cubicBezTo>
                    <a:pt x="6382" y="11597"/>
                    <a:pt x="7263" y="10049"/>
                    <a:pt x="8132" y="8490"/>
                  </a:cubicBezTo>
                  <a:cubicBezTo>
                    <a:pt x="9120" y="6704"/>
                    <a:pt x="10037" y="4870"/>
                    <a:pt x="10930" y="3025"/>
                  </a:cubicBezTo>
                  <a:cubicBezTo>
                    <a:pt x="11275" y="2287"/>
                    <a:pt x="11704" y="1572"/>
                    <a:pt x="12002" y="798"/>
                  </a:cubicBezTo>
                  <a:cubicBezTo>
                    <a:pt x="12085" y="560"/>
                    <a:pt x="12192" y="274"/>
                    <a:pt x="12013" y="48"/>
                  </a:cubicBezTo>
                  <a:cubicBezTo>
                    <a:pt x="11952" y="15"/>
                    <a:pt x="11891" y="0"/>
                    <a:pt x="1183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8;p33">
              <a:extLst>
                <a:ext uri="{FF2B5EF4-FFF2-40B4-BE49-F238E27FC236}">
                  <a16:creationId xmlns:a16="http://schemas.microsoft.com/office/drawing/2014/main" id="{1542530E-2F16-717F-A707-4038F765F395}"/>
                </a:ext>
              </a:extLst>
            </p:cNvPr>
            <p:cNvSpPr/>
            <p:nvPr/>
          </p:nvSpPr>
          <p:spPr>
            <a:xfrm>
              <a:off x="6562609" y="3694166"/>
              <a:ext cx="291834" cy="516636"/>
            </a:xfrm>
            <a:custGeom>
              <a:avLst/>
              <a:gdLst/>
              <a:ahLst/>
              <a:cxnLst/>
              <a:rect l="l" t="t" r="r" b="b"/>
              <a:pathLst>
                <a:path w="14241" h="25211" extrusionOk="0">
                  <a:moveTo>
                    <a:pt x="13843" y="1"/>
                  </a:moveTo>
                  <a:cubicBezTo>
                    <a:pt x="13690" y="1"/>
                    <a:pt x="13545" y="71"/>
                    <a:pt x="13443" y="190"/>
                  </a:cubicBezTo>
                  <a:cubicBezTo>
                    <a:pt x="12776" y="869"/>
                    <a:pt x="12300" y="1702"/>
                    <a:pt x="11800" y="2500"/>
                  </a:cubicBezTo>
                  <a:cubicBezTo>
                    <a:pt x="10574" y="4560"/>
                    <a:pt x="9359" y="6643"/>
                    <a:pt x="8216" y="8763"/>
                  </a:cubicBezTo>
                  <a:cubicBezTo>
                    <a:pt x="6359" y="12263"/>
                    <a:pt x="4537" y="15775"/>
                    <a:pt x="2775" y="19324"/>
                  </a:cubicBezTo>
                  <a:cubicBezTo>
                    <a:pt x="2001" y="20776"/>
                    <a:pt x="1168" y="22205"/>
                    <a:pt x="441" y="23681"/>
                  </a:cubicBezTo>
                  <a:cubicBezTo>
                    <a:pt x="263" y="24098"/>
                    <a:pt x="1" y="24527"/>
                    <a:pt x="96" y="25003"/>
                  </a:cubicBezTo>
                  <a:cubicBezTo>
                    <a:pt x="156" y="25062"/>
                    <a:pt x="227" y="25134"/>
                    <a:pt x="287" y="25193"/>
                  </a:cubicBezTo>
                  <a:cubicBezTo>
                    <a:pt x="351" y="25203"/>
                    <a:pt x="418" y="25211"/>
                    <a:pt x="484" y="25211"/>
                  </a:cubicBezTo>
                  <a:cubicBezTo>
                    <a:pt x="651" y="25211"/>
                    <a:pt x="812" y="25165"/>
                    <a:pt x="906" y="25003"/>
                  </a:cubicBezTo>
                  <a:cubicBezTo>
                    <a:pt x="1763" y="23788"/>
                    <a:pt x="2465" y="22479"/>
                    <a:pt x="3216" y="21205"/>
                  </a:cubicBezTo>
                  <a:cubicBezTo>
                    <a:pt x="3906" y="19978"/>
                    <a:pt x="4692" y="18812"/>
                    <a:pt x="5383" y="17585"/>
                  </a:cubicBezTo>
                  <a:cubicBezTo>
                    <a:pt x="6454" y="15764"/>
                    <a:pt x="7395" y="13882"/>
                    <a:pt x="8395" y="12025"/>
                  </a:cubicBezTo>
                  <a:cubicBezTo>
                    <a:pt x="9181" y="10596"/>
                    <a:pt x="9955" y="9156"/>
                    <a:pt x="10728" y="7715"/>
                  </a:cubicBezTo>
                  <a:cubicBezTo>
                    <a:pt x="11598" y="6072"/>
                    <a:pt x="12538" y="4465"/>
                    <a:pt x="13384" y="2810"/>
                  </a:cubicBezTo>
                  <a:cubicBezTo>
                    <a:pt x="13741" y="2107"/>
                    <a:pt x="14086" y="1393"/>
                    <a:pt x="14205" y="619"/>
                  </a:cubicBezTo>
                  <a:cubicBezTo>
                    <a:pt x="14241" y="405"/>
                    <a:pt x="14217" y="154"/>
                    <a:pt x="14026" y="35"/>
                  </a:cubicBezTo>
                  <a:cubicBezTo>
                    <a:pt x="13965" y="12"/>
                    <a:pt x="13903" y="1"/>
                    <a:pt x="1384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579;p33">
            <a:extLst>
              <a:ext uri="{FF2B5EF4-FFF2-40B4-BE49-F238E27FC236}">
                <a16:creationId xmlns:a16="http://schemas.microsoft.com/office/drawing/2014/main" id="{B9BDD377-7939-EACC-473D-727B807E979E}"/>
              </a:ext>
            </a:extLst>
          </p:cNvPr>
          <p:cNvGrpSpPr/>
          <p:nvPr/>
        </p:nvGrpSpPr>
        <p:grpSpPr>
          <a:xfrm>
            <a:off x="2482306" y="1141621"/>
            <a:ext cx="1815415" cy="1392206"/>
            <a:chOff x="2702742" y="1255921"/>
            <a:chExt cx="1815415" cy="1392206"/>
          </a:xfrm>
        </p:grpSpPr>
        <p:sp>
          <p:nvSpPr>
            <p:cNvPr id="64" name="Google Shape;1580;p33">
              <a:extLst>
                <a:ext uri="{FF2B5EF4-FFF2-40B4-BE49-F238E27FC236}">
                  <a16:creationId xmlns:a16="http://schemas.microsoft.com/office/drawing/2014/main" id="{B2CBEC48-7B6E-2B8B-C043-75ACEA35D3EE}"/>
                </a:ext>
              </a:extLst>
            </p:cNvPr>
            <p:cNvSpPr/>
            <p:nvPr/>
          </p:nvSpPr>
          <p:spPr>
            <a:xfrm>
              <a:off x="3347728" y="1640285"/>
              <a:ext cx="1170429" cy="1007842"/>
            </a:xfrm>
            <a:custGeom>
              <a:avLst/>
              <a:gdLst/>
              <a:ahLst/>
              <a:cxnLst/>
              <a:rect l="l" t="t" r="r" b="b"/>
              <a:pathLst>
                <a:path w="57115" h="49181" extrusionOk="0">
                  <a:moveTo>
                    <a:pt x="34254" y="1"/>
                  </a:moveTo>
                  <a:cubicBezTo>
                    <a:pt x="33696" y="1"/>
                    <a:pt x="33137" y="5"/>
                    <a:pt x="32576" y="20"/>
                  </a:cubicBezTo>
                  <a:cubicBezTo>
                    <a:pt x="31968" y="80"/>
                    <a:pt x="31349" y="80"/>
                    <a:pt x="30730" y="92"/>
                  </a:cubicBezTo>
                  <a:cubicBezTo>
                    <a:pt x="30194" y="104"/>
                    <a:pt x="29647" y="80"/>
                    <a:pt x="29111" y="139"/>
                  </a:cubicBezTo>
                  <a:cubicBezTo>
                    <a:pt x="28456" y="211"/>
                    <a:pt x="27801" y="151"/>
                    <a:pt x="27146" y="211"/>
                  </a:cubicBezTo>
                  <a:cubicBezTo>
                    <a:pt x="26110" y="318"/>
                    <a:pt x="25075" y="223"/>
                    <a:pt x="24039" y="330"/>
                  </a:cubicBezTo>
                  <a:cubicBezTo>
                    <a:pt x="23539" y="377"/>
                    <a:pt x="23027" y="330"/>
                    <a:pt x="22527" y="389"/>
                  </a:cubicBezTo>
                  <a:cubicBezTo>
                    <a:pt x="19348" y="592"/>
                    <a:pt x="16157" y="806"/>
                    <a:pt x="13014" y="1377"/>
                  </a:cubicBezTo>
                  <a:cubicBezTo>
                    <a:pt x="11728" y="1580"/>
                    <a:pt x="10466" y="1937"/>
                    <a:pt x="9156" y="2056"/>
                  </a:cubicBezTo>
                  <a:cubicBezTo>
                    <a:pt x="8311" y="2199"/>
                    <a:pt x="7465" y="2342"/>
                    <a:pt x="6679" y="2687"/>
                  </a:cubicBezTo>
                  <a:cubicBezTo>
                    <a:pt x="5977" y="2901"/>
                    <a:pt x="5429" y="3390"/>
                    <a:pt x="4834" y="3783"/>
                  </a:cubicBezTo>
                  <a:cubicBezTo>
                    <a:pt x="4096" y="4318"/>
                    <a:pt x="3536" y="5045"/>
                    <a:pt x="2977" y="5747"/>
                  </a:cubicBezTo>
                  <a:cubicBezTo>
                    <a:pt x="2334" y="6569"/>
                    <a:pt x="1917" y="7545"/>
                    <a:pt x="1572" y="8521"/>
                  </a:cubicBezTo>
                  <a:cubicBezTo>
                    <a:pt x="1036" y="10200"/>
                    <a:pt x="619" y="11915"/>
                    <a:pt x="452" y="13653"/>
                  </a:cubicBezTo>
                  <a:cubicBezTo>
                    <a:pt x="274" y="15546"/>
                    <a:pt x="0" y="17439"/>
                    <a:pt x="60" y="19344"/>
                  </a:cubicBezTo>
                  <a:cubicBezTo>
                    <a:pt x="60" y="20737"/>
                    <a:pt x="167" y="22130"/>
                    <a:pt x="143" y="23523"/>
                  </a:cubicBezTo>
                  <a:cubicBezTo>
                    <a:pt x="167" y="25369"/>
                    <a:pt x="179" y="27202"/>
                    <a:pt x="167" y="29036"/>
                  </a:cubicBezTo>
                  <a:cubicBezTo>
                    <a:pt x="155" y="29762"/>
                    <a:pt x="262" y="30476"/>
                    <a:pt x="250" y="31203"/>
                  </a:cubicBezTo>
                  <a:cubicBezTo>
                    <a:pt x="321" y="33179"/>
                    <a:pt x="512" y="35155"/>
                    <a:pt x="679" y="37120"/>
                  </a:cubicBezTo>
                  <a:cubicBezTo>
                    <a:pt x="774" y="38025"/>
                    <a:pt x="976" y="38906"/>
                    <a:pt x="1203" y="39787"/>
                  </a:cubicBezTo>
                  <a:cubicBezTo>
                    <a:pt x="1643" y="41752"/>
                    <a:pt x="2346" y="43704"/>
                    <a:pt x="3620" y="45288"/>
                  </a:cubicBezTo>
                  <a:cubicBezTo>
                    <a:pt x="4036" y="45835"/>
                    <a:pt x="4512" y="46347"/>
                    <a:pt x="5072" y="46764"/>
                  </a:cubicBezTo>
                  <a:cubicBezTo>
                    <a:pt x="5941" y="47490"/>
                    <a:pt x="7013" y="47943"/>
                    <a:pt x="8108" y="48181"/>
                  </a:cubicBezTo>
                  <a:cubicBezTo>
                    <a:pt x="9073" y="48407"/>
                    <a:pt x="10061" y="48586"/>
                    <a:pt x="11061" y="48586"/>
                  </a:cubicBezTo>
                  <a:cubicBezTo>
                    <a:pt x="12082" y="48720"/>
                    <a:pt x="13104" y="48845"/>
                    <a:pt x="14133" y="48845"/>
                  </a:cubicBezTo>
                  <a:cubicBezTo>
                    <a:pt x="14292" y="48845"/>
                    <a:pt x="14450" y="48842"/>
                    <a:pt x="14609" y="48836"/>
                  </a:cubicBezTo>
                  <a:cubicBezTo>
                    <a:pt x="16026" y="48943"/>
                    <a:pt x="17455" y="48907"/>
                    <a:pt x="18871" y="48931"/>
                  </a:cubicBezTo>
                  <a:cubicBezTo>
                    <a:pt x="19537" y="48991"/>
                    <a:pt x="20205" y="48993"/>
                    <a:pt x="20874" y="48993"/>
                  </a:cubicBezTo>
                  <a:cubicBezTo>
                    <a:pt x="20935" y="48993"/>
                    <a:pt x="20995" y="48993"/>
                    <a:pt x="21056" y="48993"/>
                  </a:cubicBezTo>
                  <a:cubicBezTo>
                    <a:pt x="21785" y="48993"/>
                    <a:pt x="22515" y="48996"/>
                    <a:pt x="23241" y="49074"/>
                  </a:cubicBezTo>
                  <a:cubicBezTo>
                    <a:pt x="23682" y="49110"/>
                    <a:pt x="24134" y="49074"/>
                    <a:pt x="24575" y="49121"/>
                  </a:cubicBezTo>
                  <a:cubicBezTo>
                    <a:pt x="25078" y="49173"/>
                    <a:pt x="25587" y="49179"/>
                    <a:pt x="26097" y="49179"/>
                  </a:cubicBezTo>
                  <a:cubicBezTo>
                    <a:pt x="26265" y="49179"/>
                    <a:pt x="26433" y="49178"/>
                    <a:pt x="26601" y="49178"/>
                  </a:cubicBezTo>
                  <a:cubicBezTo>
                    <a:pt x="26755" y="49178"/>
                    <a:pt x="26909" y="49179"/>
                    <a:pt x="27063" y="49181"/>
                  </a:cubicBezTo>
                  <a:cubicBezTo>
                    <a:pt x="29016" y="49062"/>
                    <a:pt x="30980" y="48990"/>
                    <a:pt x="32933" y="48836"/>
                  </a:cubicBezTo>
                  <a:cubicBezTo>
                    <a:pt x="35373" y="48740"/>
                    <a:pt x="37790" y="48431"/>
                    <a:pt x="40231" y="48240"/>
                  </a:cubicBezTo>
                  <a:cubicBezTo>
                    <a:pt x="42541" y="48098"/>
                    <a:pt x="44887" y="47978"/>
                    <a:pt x="47149" y="47431"/>
                  </a:cubicBezTo>
                  <a:cubicBezTo>
                    <a:pt x="48768" y="47062"/>
                    <a:pt x="50316" y="46395"/>
                    <a:pt x="51685" y="45478"/>
                  </a:cubicBezTo>
                  <a:cubicBezTo>
                    <a:pt x="52661" y="44847"/>
                    <a:pt x="53471" y="43978"/>
                    <a:pt x="54066" y="42978"/>
                  </a:cubicBezTo>
                  <a:cubicBezTo>
                    <a:pt x="54959" y="41490"/>
                    <a:pt x="55424" y="39787"/>
                    <a:pt x="55757" y="38096"/>
                  </a:cubicBezTo>
                  <a:cubicBezTo>
                    <a:pt x="56162" y="35834"/>
                    <a:pt x="56412" y="33548"/>
                    <a:pt x="56555" y="31250"/>
                  </a:cubicBezTo>
                  <a:cubicBezTo>
                    <a:pt x="56638" y="30155"/>
                    <a:pt x="56733" y="29071"/>
                    <a:pt x="56745" y="27964"/>
                  </a:cubicBezTo>
                  <a:cubicBezTo>
                    <a:pt x="56840" y="26726"/>
                    <a:pt x="56769" y="25476"/>
                    <a:pt x="56888" y="24237"/>
                  </a:cubicBezTo>
                  <a:cubicBezTo>
                    <a:pt x="56900" y="23023"/>
                    <a:pt x="56995" y="21809"/>
                    <a:pt x="56995" y="20594"/>
                  </a:cubicBezTo>
                  <a:cubicBezTo>
                    <a:pt x="56971" y="19725"/>
                    <a:pt x="57102" y="18880"/>
                    <a:pt x="57079" y="18010"/>
                  </a:cubicBezTo>
                  <a:cubicBezTo>
                    <a:pt x="57114" y="16022"/>
                    <a:pt x="57067" y="14022"/>
                    <a:pt x="56805" y="12045"/>
                  </a:cubicBezTo>
                  <a:cubicBezTo>
                    <a:pt x="56638" y="10617"/>
                    <a:pt x="56424" y="9200"/>
                    <a:pt x="56031" y="7819"/>
                  </a:cubicBezTo>
                  <a:cubicBezTo>
                    <a:pt x="55638" y="6438"/>
                    <a:pt x="55043" y="5068"/>
                    <a:pt x="54007" y="4044"/>
                  </a:cubicBezTo>
                  <a:cubicBezTo>
                    <a:pt x="53531" y="3533"/>
                    <a:pt x="52935" y="3163"/>
                    <a:pt x="52399" y="2723"/>
                  </a:cubicBezTo>
                  <a:cubicBezTo>
                    <a:pt x="51876" y="2294"/>
                    <a:pt x="51245" y="2056"/>
                    <a:pt x="50613" y="1830"/>
                  </a:cubicBezTo>
                  <a:cubicBezTo>
                    <a:pt x="49804" y="1508"/>
                    <a:pt x="48970" y="1247"/>
                    <a:pt x="48113" y="1068"/>
                  </a:cubicBezTo>
                  <a:cubicBezTo>
                    <a:pt x="46101" y="592"/>
                    <a:pt x="44053" y="330"/>
                    <a:pt x="41993" y="270"/>
                  </a:cubicBezTo>
                  <a:cubicBezTo>
                    <a:pt x="40928" y="184"/>
                    <a:pt x="39862" y="88"/>
                    <a:pt x="38788" y="88"/>
                  </a:cubicBezTo>
                  <a:cubicBezTo>
                    <a:pt x="38674" y="88"/>
                    <a:pt x="38560" y="89"/>
                    <a:pt x="38445" y="92"/>
                  </a:cubicBezTo>
                  <a:cubicBezTo>
                    <a:pt x="38407" y="92"/>
                    <a:pt x="38368" y="93"/>
                    <a:pt x="38330" y="93"/>
                  </a:cubicBezTo>
                  <a:cubicBezTo>
                    <a:pt x="37715" y="93"/>
                    <a:pt x="37108" y="8"/>
                    <a:pt x="36481" y="8"/>
                  </a:cubicBezTo>
                  <a:cubicBezTo>
                    <a:pt x="35739" y="8"/>
                    <a:pt x="34998" y="1"/>
                    <a:pt x="3425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1581;p33">
              <a:extLst>
                <a:ext uri="{FF2B5EF4-FFF2-40B4-BE49-F238E27FC236}">
                  <a16:creationId xmlns:a16="http://schemas.microsoft.com/office/drawing/2014/main" id="{826AEFEB-C2B4-00CC-A8D2-317052B25803}"/>
                </a:ext>
              </a:extLst>
            </p:cNvPr>
            <p:cNvGrpSpPr/>
            <p:nvPr/>
          </p:nvGrpSpPr>
          <p:grpSpPr>
            <a:xfrm>
              <a:off x="3212530" y="1560298"/>
              <a:ext cx="1177520" cy="992923"/>
              <a:chOff x="3098230" y="1484098"/>
              <a:chExt cx="1177520" cy="992923"/>
            </a:xfrm>
          </p:grpSpPr>
          <p:sp>
            <p:nvSpPr>
              <p:cNvPr id="77" name="Google Shape;1582;p33">
                <a:extLst>
                  <a:ext uri="{FF2B5EF4-FFF2-40B4-BE49-F238E27FC236}">
                    <a16:creationId xmlns:a16="http://schemas.microsoft.com/office/drawing/2014/main" id="{074DFC07-318A-B4E3-6A84-3BA72840DFA9}"/>
                  </a:ext>
                </a:extLst>
              </p:cNvPr>
              <p:cNvSpPr/>
              <p:nvPr/>
            </p:nvSpPr>
            <p:spPr>
              <a:xfrm>
                <a:off x="3098230" y="1484098"/>
                <a:ext cx="1177520" cy="992923"/>
              </a:xfrm>
              <a:custGeom>
                <a:avLst/>
                <a:gdLst/>
                <a:ahLst/>
                <a:cxnLst/>
                <a:rect l="l" t="t" r="r" b="b"/>
                <a:pathLst>
                  <a:path w="57461" h="48453" extrusionOk="0">
                    <a:moveTo>
                      <a:pt x="33983" y="1986"/>
                    </a:moveTo>
                    <a:cubicBezTo>
                      <a:pt x="35345" y="1986"/>
                      <a:pt x="36709" y="2021"/>
                      <a:pt x="38076" y="2021"/>
                    </a:cubicBezTo>
                    <a:cubicBezTo>
                      <a:pt x="38294" y="2021"/>
                      <a:pt x="38513" y="2020"/>
                      <a:pt x="38732" y="2018"/>
                    </a:cubicBezTo>
                    <a:cubicBezTo>
                      <a:pt x="39066" y="2021"/>
                      <a:pt x="39400" y="2022"/>
                      <a:pt x="39734" y="2022"/>
                    </a:cubicBezTo>
                    <a:cubicBezTo>
                      <a:pt x="40329" y="2022"/>
                      <a:pt x="40922" y="2019"/>
                      <a:pt x="41517" y="2019"/>
                    </a:cubicBezTo>
                    <a:cubicBezTo>
                      <a:pt x="42060" y="2019"/>
                      <a:pt x="42604" y="2021"/>
                      <a:pt x="43149" y="2030"/>
                    </a:cubicBezTo>
                    <a:cubicBezTo>
                      <a:pt x="44066" y="2137"/>
                      <a:pt x="45007" y="2066"/>
                      <a:pt x="45911" y="2280"/>
                    </a:cubicBezTo>
                    <a:cubicBezTo>
                      <a:pt x="46292" y="2363"/>
                      <a:pt x="46685" y="2459"/>
                      <a:pt x="47066" y="2554"/>
                    </a:cubicBezTo>
                    <a:cubicBezTo>
                      <a:pt x="47185" y="2578"/>
                      <a:pt x="47304" y="2602"/>
                      <a:pt x="47424" y="2637"/>
                    </a:cubicBezTo>
                    <a:cubicBezTo>
                      <a:pt x="47519" y="2661"/>
                      <a:pt x="47602" y="2685"/>
                      <a:pt x="47697" y="2721"/>
                    </a:cubicBezTo>
                    <a:cubicBezTo>
                      <a:pt x="47793" y="2744"/>
                      <a:pt x="47888" y="2780"/>
                      <a:pt x="47983" y="2804"/>
                    </a:cubicBezTo>
                    <a:cubicBezTo>
                      <a:pt x="48066" y="2828"/>
                      <a:pt x="48150" y="2864"/>
                      <a:pt x="48245" y="2899"/>
                    </a:cubicBezTo>
                    <a:cubicBezTo>
                      <a:pt x="48293" y="2911"/>
                      <a:pt x="48388" y="2935"/>
                      <a:pt x="48436" y="2947"/>
                    </a:cubicBezTo>
                    <a:cubicBezTo>
                      <a:pt x="48793" y="3090"/>
                      <a:pt x="49162" y="3209"/>
                      <a:pt x="49507" y="3387"/>
                    </a:cubicBezTo>
                    <a:cubicBezTo>
                      <a:pt x="49543" y="3411"/>
                      <a:pt x="49638" y="3459"/>
                      <a:pt x="49686" y="3471"/>
                    </a:cubicBezTo>
                    <a:cubicBezTo>
                      <a:pt x="49793" y="3542"/>
                      <a:pt x="49900" y="3614"/>
                      <a:pt x="50031" y="3649"/>
                    </a:cubicBezTo>
                    <a:cubicBezTo>
                      <a:pt x="50079" y="3673"/>
                      <a:pt x="50186" y="3721"/>
                      <a:pt x="50233" y="3745"/>
                    </a:cubicBezTo>
                    <a:lnTo>
                      <a:pt x="50257" y="3828"/>
                    </a:lnTo>
                    <a:cubicBezTo>
                      <a:pt x="50293" y="3828"/>
                      <a:pt x="50364" y="3816"/>
                      <a:pt x="50412" y="3816"/>
                    </a:cubicBezTo>
                    <a:lnTo>
                      <a:pt x="50412" y="3923"/>
                    </a:lnTo>
                    <a:lnTo>
                      <a:pt x="50519" y="3899"/>
                    </a:lnTo>
                    <a:lnTo>
                      <a:pt x="50519" y="3995"/>
                    </a:lnTo>
                    <a:cubicBezTo>
                      <a:pt x="50567" y="3995"/>
                      <a:pt x="50638" y="3983"/>
                      <a:pt x="50686" y="3983"/>
                    </a:cubicBezTo>
                    <a:lnTo>
                      <a:pt x="50686" y="4090"/>
                    </a:lnTo>
                    <a:lnTo>
                      <a:pt x="50793" y="4066"/>
                    </a:lnTo>
                    <a:lnTo>
                      <a:pt x="50805" y="4173"/>
                    </a:lnTo>
                    <a:cubicBezTo>
                      <a:pt x="50841" y="4161"/>
                      <a:pt x="50912" y="4161"/>
                      <a:pt x="50948" y="4161"/>
                    </a:cubicBezTo>
                    <a:lnTo>
                      <a:pt x="50960" y="4233"/>
                    </a:lnTo>
                    <a:cubicBezTo>
                      <a:pt x="51055" y="4292"/>
                      <a:pt x="51150" y="4352"/>
                      <a:pt x="51257" y="4411"/>
                    </a:cubicBezTo>
                    <a:cubicBezTo>
                      <a:pt x="51781" y="4804"/>
                      <a:pt x="52234" y="5280"/>
                      <a:pt x="52627" y="5792"/>
                    </a:cubicBezTo>
                    <a:cubicBezTo>
                      <a:pt x="52710" y="5935"/>
                      <a:pt x="52805" y="6054"/>
                      <a:pt x="52912" y="6162"/>
                    </a:cubicBezTo>
                    <a:cubicBezTo>
                      <a:pt x="52912" y="6185"/>
                      <a:pt x="52912" y="6257"/>
                      <a:pt x="52912" y="6293"/>
                    </a:cubicBezTo>
                    <a:lnTo>
                      <a:pt x="53019" y="6293"/>
                    </a:lnTo>
                    <a:lnTo>
                      <a:pt x="52996" y="6400"/>
                    </a:lnTo>
                    <a:lnTo>
                      <a:pt x="53103" y="6400"/>
                    </a:lnTo>
                    <a:cubicBezTo>
                      <a:pt x="53091" y="6447"/>
                      <a:pt x="53091" y="6519"/>
                      <a:pt x="53091" y="6566"/>
                    </a:cubicBezTo>
                    <a:lnTo>
                      <a:pt x="53198" y="6578"/>
                    </a:lnTo>
                    <a:cubicBezTo>
                      <a:pt x="53186" y="6614"/>
                      <a:pt x="53186" y="6697"/>
                      <a:pt x="53174" y="6733"/>
                    </a:cubicBezTo>
                    <a:lnTo>
                      <a:pt x="53258" y="6745"/>
                    </a:lnTo>
                    <a:cubicBezTo>
                      <a:pt x="53293" y="6828"/>
                      <a:pt x="53329" y="6912"/>
                      <a:pt x="53365" y="6995"/>
                    </a:cubicBezTo>
                    <a:cubicBezTo>
                      <a:pt x="53448" y="7138"/>
                      <a:pt x="53531" y="7293"/>
                      <a:pt x="53543" y="7459"/>
                    </a:cubicBezTo>
                    <a:lnTo>
                      <a:pt x="53603" y="7471"/>
                    </a:lnTo>
                    <a:cubicBezTo>
                      <a:pt x="53639" y="7614"/>
                      <a:pt x="53686" y="7745"/>
                      <a:pt x="53734" y="7888"/>
                    </a:cubicBezTo>
                    <a:cubicBezTo>
                      <a:pt x="53924" y="8400"/>
                      <a:pt x="54079" y="8936"/>
                      <a:pt x="54186" y="9471"/>
                    </a:cubicBezTo>
                    <a:cubicBezTo>
                      <a:pt x="54270" y="9829"/>
                      <a:pt x="54329" y="10186"/>
                      <a:pt x="54365" y="10555"/>
                    </a:cubicBezTo>
                    <a:cubicBezTo>
                      <a:pt x="54484" y="11436"/>
                      <a:pt x="54567" y="12329"/>
                      <a:pt x="54627" y="13210"/>
                    </a:cubicBezTo>
                    <a:cubicBezTo>
                      <a:pt x="54734" y="13734"/>
                      <a:pt x="54663" y="14270"/>
                      <a:pt x="54746" y="14805"/>
                    </a:cubicBezTo>
                    <a:cubicBezTo>
                      <a:pt x="54817" y="16056"/>
                      <a:pt x="54758" y="17306"/>
                      <a:pt x="54805" y="18568"/>
                    </a:cubicBezTo>
                    <a:cubicBezTo>
                      <a:pt x="54877" y="19032"/>
                      <a:pt x="54841" y="19508"/>
                      <a:pt x="54877" y="19973"/>
                    </a:cubicBezTo>
                    <a:cubicBezTo>
                      <a:pt x="55032" y="21390"/>
                      <a:pt x="54948" y="22818"/>
                      <a:pt x="54984" y="24235"/>
                    </a:cubicBezTo>
                    <a:cubicBezTo>
                      <a:pt x="55067" y="24997"/>
                      <a:pt x="55020" y="25759"/>
                      <a:pt x="55127" y="26521"/>
                    </a:cubicBezTo>
                    <a:lnTo>
                      <a:pt x="55163" y="26509"/>
                    </a:lnTo>
                    <a:lnTo>
                      <a:pt x="55163" y="26509"/>
                    </a:lnTo>
                    <a:cubicBezTo>
                      <a:pt x="55139" y="26640"/>
                      <a:pt x="55139" y="26771"/>
                      <a:pt x="55151" y="26914"/>
                    </a:cubicBezTo>
                    <a:cubicBezTo>
                      <a:pt x="55282" y="27605"/>
                      <a:pt x="55222" y="28319"/>
                      <a:pt x="55234" y="29022"/>
                    </a:cubicBezTo>
                    <a:cubicBezTo>
                      <a:pt x="55222" y="30450"/>
                      <a:pt x="55258" y="31879"/>
                      <a:pt x="55210" y="33296"/>
                    </a:cubicBezTo>
                    <a:cubicBezTo>
                      <a:pt x="55198" y="33439"/>
                      <a:pt x="55186" y="33582"/>
                      <a:pt x="55151" y="33713"/>
                    </a:cubicBezTo>
                    <a:cubicBezTo>
                      <a:pt x="55127" y="34058"/>
                      <a:pt x="55055" y="34391"/>
                      <a:pt x="55020" y="34736"/>
                    </a:cubicBezTo>
                    <a:cubicBezTo>
                      <a:pt x="54936" y="35022"/>
                      <a:pt x="54948" y="35332"/>
                      <a:pt x="54924" y="35629"/>
                    </a:cubicBezTo>
                    <a:lnTo>
                      <a:pt x="54853" y="35641"/>
                    </a:lnTo>
                    <a:cubicBezTo>
                      <a:pt x="54841" y="35820"/>
                      <a:pt x="54865" y="36022"/>
                      <a:pt x="54794" y="36201"/>
                    </a:cubicBezTo>
                    <a:cubicBezTo>
                      <a:pt x="54770" y="36272"/>
                      <a:pt x="54746" y="36415"/>
                      <a:pt x="54734" y="36487"/>
                    </a:cubicBezTo>
                    <a:cubicBezTo>
                      <a:pt x="54639" y="37022"/>
                      <a:pt x="54567" y="37558"/>
                      <a:pt x="54448" y="38094"/>
                    </a:cubicBezTo>
                    <a:cubicBezTo>
                      <a:pt x="54424" y="38189"/>
                      <a:pt x="54413" y="38273"/>
                      <a:pt x="54401" y="38368"/>
                    </a:cubicBezTo>
                    <a:cubicBezTo>
                      <a:pt x="54353" y="38511"/>
                      <a:pt x="54317" y="38654"/>
                      <a:pt x="54270" y="38808"/>
                    </a:cubicBezTo>
                    <a:cubicBezTo>
                      <a:pt x="54234" y="39011"/>
                      <a:pt x="54174" y="39213"/>
                      <a:pt x="54103" y="39416"/>
                    </a:cubicBezTo>
                    <a:cubicBezTo>
                      <a:pt x="54055" y="39547"/>
                      <a:pt x="54008" y="39678"/>
                      <a:pt x="53960" y="39809"/>
                    </a:cubicBezTo>
                    <a:cubicBezTo>
                      <a:pt x="53889" y="39975"/>
                      <a:pt x="53817" y="40154"/>
                      <a:pt x="53734" y="40321"/>
                    </a:cubicBezTo>
                    <a:cubicBezTo>
                      <a:pt x="53639" y="40499"/>
                      <a:pt x="53531" y="40690"/>
                      <a:pt x="53424" y="40868"/>
                    </a:cubicBezTo>
                    <a:cubicBezTo>
                      <a:pt x="53353" y="40975"/>
                      <a:pt x="53281" y="41083"/>
                      <a:pt x="53210" y="41190"/>
                    </a:cubicBezTo>
                    <a:cubicBezTo>
                      <a:pt x="52936" y="41547"/>
                      <a:pt x="52662" y="41904"/>
                      <a:pt x="52305" y="42166"/>
                    </a:cubicBezTo>
                    <a:cubicBezTo>
                      <a:pt x="52007" y="42404"/>
                      <a:pt x="51674" y="42559"/>
                      <a:pt x="51365" y="42749"/>
                    </a:cubicBezTo>
                    <a:cubicBezTo>
                      <a:pt x="51198" y="42797"/>
                      <a:pt x="51067" y="42916"/>
                      <a:pt x="50900" y="42964"/>
                    </a:cubicBezTo>
                    <a:cubicBezTo>
                      <a:pt x="50853" y="42988"/>
                      <a:pt x="50769" y="43023"/>
                      <a:pt x="50722" y="43047"/>
                    </a:cubicBezTo>
                    <a:cubicBezTo>
                      <a:pt x="50436" y="43190"/>
                      <a:pt x="50138" y="43309"/>
                      <a:pt x="49841" y="43416"/>
                    </a:cubicBezTo>
                    <a:cubicBezTo>
                      <a:pt x="49721" y="43452"/>
                      <a:pt x="49602" y="43499"/>
                      <a:pt x="49495" y="43535"/>
                    </a:cubicBezTo>
                    <a:cubicBezTo>
                      <a:pt x="49090" y="43678"/>
                      <a:pt x="48674" y="43785"/>
                      <a:pt x="48257" y="43904"/>
                    </a:cubicBezTo>
                    <a:cubicBezTo>
                      <a:pt x="48209" y="43916"/>
                      <a:pt x="48102" y="43940"/>
                      <a:pt x="48055" y="43952"/>
                    </a:cubicBezTo>
                    <a:cubicBezTo>
                      <a:pt x="47924" y="44000"/>
                      <a:pt x="47793" y="44011"/>
                      <a:pt x="47662" y="44023"/>
                    </a:cubicBezTo>
                    <a:lnTo>
                      <a:pt x="47662" y="44095"/>
                    </a:lnTo>
                    <a:cubicBezTo>
                      <a:pt x="47543" y="44095"/>
                      <a:pt x="47424" y="44095"/>
                      <a:pt x="47304" y="44107"/>
                    </a:cubicBezTo>
                    <a:lnTo>
                      <a:pt x="47304" y="44166"/>
                    </a:lnTo>
                    <a:cubicBezTo>
                      <a:pt x="47138" y="44178"/>
                      <a:pt x="46971" y="44190"/>
                      <a:pt x="46828" y="44250"/>
                    </a:cubicBezTo>
                    <a:cubicBezTo>
                      <a:pt x="46697" y="44273"/>
                      <a:pt x="46578" y="44297"/>
                      <a:pt x="46459" y="44309"/>
                    </a:cubicBezTo>
                    <a:cubicBezTo>
                      <a:pt x="46161" y="44392"/>
                      <a:pt x="45852" y="44440"/>
                      <a:pt x="45554" y="44488"/>
                    </a:cubicBezTo>
                    <a:cubicBezTo>
                      <a:pt x="45411" y="44523"/>
                      <a:pt x="45257" y="44535"/>
                      <a:pt x="45114" y="44559"/>
                    </a:cubicBezTo>
                    <a:cubicBezTo>
                      <a:pt x="44911" y="44631"/>
                      <a:pt x="44697" y="44631"/>
                      <a:pt x="44483" y="44654"/>
                    </a:cubicBezTo>
                    <a:cubicBezTo>
                      <a:pt x="43804" y="44750"/>
                      <a:pt x="43125" y="44857"/>
                      <a:pt x="42447" y="44916"/>
                    </a:cubicBezTo>
                    <a:cubicBezTo>
                      <a:pt x="41887" y="45023"/>
                      <a:pt x="41304" y="45023"/>
                      <a:pt x="40744" y="45095"/>
                    </a:cubicBezTo>
                    <a:cubicBezTo>
                      <a:pt x="40292" y="45226"/>
                      <a:pt x="39815" y="45143"/>
                      <a:pt x="39351" y="45214"/>
                    </a:cubicBezTo>
                    <a:cubicBezTo>
                      <a:pt x="39196" y="45250"/>
                      <a:pt x="38982" y="45202"/>
                      <a:pt x="38863" y="45345"/>
                    </a:cubicBezTo>
                    <a:cubicBezTo>
                      <a:pt x="38711" y="45334"/>
                      <a:pt x="38559" y="45330"/>
                      <a:pt x="38407" y="45330"/>
                    </a:cubicBezTo>
                    <a:cubicBezTo>
                      <a:pt x="38059" y="45330"/>
                      <a:pt x="37711" y="45352"/>
                      <a:pt x="37363" y="45369"/>
                    </a:cubicBezTo>
                    <a:cubicBezTo>
                      <a:pt x="36779" y="45464"/>
                      <a:pt x="36184" y="45416"/>
                      <a:pt x="35601" y="45464"/>
                    </a:cubicBezTo>
                    <a:cubicBezTo>
                      <a:pt x="35029" y="45559"/>
                      <a:pt x="34434" y="45500"/>
                      <a:pt x="33850" y="45583"/>
                    </a:cubicBezTo>
                    <a:cubicBezTo>
                      <a:pt x="33350" y="45655"/>
                      <a:pt x="32838" y="45583"/>
                      <a:pt x="32338" y="45678"/>
                    </a:cubicBezTo>
                    <a:cubicBezTo>
                      <a:pt x="31719" y="45726"/>
                      <a:pt x="31088" y="45666"/>
                      <a:pt x="30469" y="45762"/>
                    </a:cubicBezTo>
                    <a:cubicBezTo>
                      <a:pt x="29695" y="45797"/>
                      <a:pt x="28909" y="45797"/>
                      <a:pt x="28135" y="45821"/>
                    </a:cubicBezTo>
                    <a:cubicBezTo>
                      <a:pt x="27804" y="45868"/>
                      <a:pt x="27470" y="45878"/>
                      <a:pt x="27135" y="45878"/>
                    </a:cubicBezTo>
                    <a:cubicBezTo>
                      <a:pt x="26857" y="45878"/>
                      <a:pt x="26579" y="45871"/>
                      <a:pt x="26300" y="45871"/>
                    </a:cubicBezTo>
                    <a:cubicBezTo>
                      <a:pt x="26142" y="45871"/>
                      <a:pt x="25984" y="45873"/>
                      <a:pt x="25826" y="45881"/>
                    </a:cubicBezTo>
                    <a:cubicBezTo>
                      <a:pt x="25127" y="45897"/>
                      <a:pt x="24431" y="45903"/>
                      <a:pt x="23735" y="45903"/>
                    </a:cubicBezTo>
                    <a:cubicBezTo>
                      <a:pt x="22889" y="45903"/>
                      <a:pt x="22043" y="45894"/>
                      <a:pt x="21194" y="45881"/>
                    </a:cubicBezTo>
                    <a:cubicBezTo>
                      <a:pt x="20146" y="45785"/>
                      <a:pt x="19087" y="45797"/>
                      <a:pt x="18027" y="45785"/>
                    </a:cubicBezTo>
                    <a:cubicBezTo>
                      <a:pt x="18039" y="45774"/>
                      <a:pt x="18051" y="45738"/>
                      <a:pt x="18063" y="45726"/>
                    </a:cubicBezTo>
                    <a:lnTo>
                      <a:pt x="18063" y="45726"/>
                    </a:lnTo>
                    <a:cubicBezTo>
                      <a:pt x="17984" y="45728"/>
                      <a:pt x="17906" y="45728"/>
                      <a:pt x="17827" y="45728"/>
                    </a:cubicBezTo>
                    <a:cubicBezTo>
                      <a:pt x="17355" y="45728"/>
                      <a:pt x="16877" y="45702"/>
                      <a:pt x="16408" y="45702"/>
                    </a:cubicBezTo>
                    <a:cubicBezTo>
                      <a:pt x="16110" y="45690"/>
                      <a:pt x="15812" y="45714"/>
                      <a:pt x="15527" y="45643"/>
                    </a:cubicBezTo>
                    <a:cubicBezTo>
                      <a:pt x="15039" y="45619"/>
                      <a:pt x="14538" y="45607"/>
                      <a:pt x="14050" y="45607"/>
                    </a:cubicBezTo>
                    <a:lnTo>
                      <a:pt x="14050" y="45535"/>
                    </a:lnTo>
                    <a:cubicBezTo>
                      <a:pt x="13964" y="45538"/>
                      <a:pt x="13878" y="45540"/>
                      <a:pt x="13791" y="45540"/>
                    </a:cubicBezTo>
                    <a:cubicBezTo>
                      <a:pt x="13532" y="45540"/>
                      <a:pt x="13273" y="45527"/>
                      <a:pt x="13014" y="45500"/>
                    </a:cubicBezTo>
                    <a:cubicBezTo>
                      <a:pt x="12586" y="45440"/>
                      <a:pt x="12157" y="45357"/>
                      <a:pt x="11729" y="45345"/>
                    </a:cubicBezTo>
                    <a:lnTo>
                      <a:pt x="11729" y="45285"/>
                    </a:lnTo>
                    <a:cubicBezTo>
                      <a:pt x="11598" y="45274"/>
                      <a:pt x="11455" y="45262"/>
                      <a:pt x="11324" y="45250"/>
                    </a:cubicBezTo>
                    <a:cubicBezTo>
                      <a:pt x="11205" y="45190"/>
                      <a:pt x="11074" y="45178"/>
                      <a:pt x="10943" y="45178"/>
                    </a:cubicBezTo>
                    <a:cubicBezTo>
                      <a:pt x="10728" y="45035"/>
                      <a:pt x="10419" y="45071"/>
                      <a:pt x="10169" y="44964"/>
                    </a:cubicBezTo>
                    <a:cubicBezTo>
                      <a:pt x="10086" y="44928"/>
                      <a:pt x="9990" y="44904"/>
                      <a:pt x="9907" y="44869"/>
                    </a:cubicBezTo>
                    <a:cubicBezTo>
                      <a:pt x="9812" y="44833"/>
                      <a:pt x="9705" y="44809"/>
                      <a:pt x="9597" y="44797"/>
                    </a:cubicBezTo>
                    <a:lnTo>
                      <a:pt x="9597" y="44750"/>
                    </a:lnTo>
                    <a:cubicBezTo>
                      <a:pt x="9455" y="44714"/>
                      <a:pt x="9312" y="44678"/>
                      <a:pt x="9181" y="44619"/>
                    </a:cubicBezTo>
                    <a:cubicBezTo>
                      <a:pt x="9074" y="44559"/>
                      <a:pt x="8931" y="44559"/>
                      <a:pt x="8847" y="44452"/>
                    </a:cubicBezTo>
                    <a:lnTo>
                      <a:pt x="8716" y="44488"/>
                    </a:lnTo>
                    <a:lnTo>
                      <a:pt x="8704" y="44369"/>
                    </a:lnTo>
                    <a:cubicBezTo>
                      <a:pt x="8669" y="44369"/>
                      <a:pt x="8597" y="44381"/>
                      <a:pt x="8562" y="44381"/>
                    </a:cubicBezTo>
                    <a:cubicBezTo>
                      <a:pt x="8550" y="44357"/>
                      <a:pt x="8514" y="44321"/>
                      <a:pt x="8502" y="44297"/>
                    </a:cubicBezTo>
                    <a:lnTo>
                      <a:pt x="8371" y="44285"/>
                    </a:lnTo>
                    <a:cubicBezTo>
                      <a:pt x="8359" y="44261"/>
                      <a:pt x="8347" y="44214"/>
                      <a:pt x="8335" y="44178"/>
                    </a:cubicBezTo>
                    <a:lnTo>
                      <a:pt x="8192" y="44214"/>
                    </a:lnTo>
                    <a:cubicBezTo>
                      <a:pt x="8181" y="44190"/>
                      <a:pt x="8169" y="44119"/>
                      <a:pt x="8169" y="44095"/>
                    </a:cubicBezTo>
                    <a:lnTo>
                      <a:pt x="8014" y="44119"/>
                    </a:lnTo>
                    <a:lnTo>
                      <a:pt x="8002" y="44035"/>
                    </a:lnTo>
                    <a:cubicBezTo>
                      <a:pt x="7895" y="43988"/>
                      <a:pt x="7800" y="43916"/>
                      <a:pt x="7704" y="43857"/>
                    </a:cubicBezTo>
                    <a:cubicBezTo>
                      <a:pt x="7597" y="43785"/>
                      <a:pt x="7514" y="43678"/>
                      <a:pt x="7395" y="43642"/>
                    </a:cubicBezTo>
                    <a:lnTo>
                      <a:pt x="7383" y="43595"/>
                    </a:lnTo>
                    <a:cubicBezTo>
                      <a:pt x="7347" y="43571"/>
                      <a:pt x="7288" y="43535"/>
                      <a:pt x="7252" y="43511"/>
                    </a:cubicBezTo>
                    <a:cubicBezTo>
                      <a:pt x="6954" y="43249"/>
                      <a:pt x="6668" y="42964"/>
                      <a:pt x="6418" y="42654"/>
                    </a:cubicBezTo>
                    <a:cubicBezTo>
                      <a:pt x="6335" y="42559"/>
                      <a:pt x="6264" y="42452"/>
                      <a:pt x="6204" y="42333"/>
                    </a:cubicBezTo>
                    <a:lnTo>
                      <a:pt x="6145" y="42321"/>
                    </a:lnTo>
                    <a:cubicBezTo>
                      <a:pt x="6037" y="42071"/>
                      <a:pt x="5823" y="41892"/>
                      <a:pt x="5752" y="41630"/>
                    </a:cubicBezTo>
                    <a:lnTo>
                      <a:pt x="5680" y="41618"/>
                    </a:lnTo>
                    <a:lnTo>
                      <a:pt x="5704" y="41523"/>
                    </a:lnTo>
                    <a:cubicBezTo>
                      <a:pt x="5668" y="41511"/>
                      <a:pt x="5621" y="41499"/>
                      <a:pt x="5585" y="41499"/>
                    </a:cubicBezTo>
                    <a:lnTo>
                      <a:pt x="5621" y="41356"/>
                    </a:lnTo>
                    <a:lnTo>
                      <a:pt x="5525" y="41344"/>
                    </a:lnTo>
                    <a:cubicBezTo>
                      <a:pt x="5502" y="41285"/>
                      <a:pt x="5466" y="41190"/>
                      <a:pt x="5442" y="41130"/>
                    </a:cubicBezTo>
                    <a:cubicBezTo>
                      <a:pt x="5394" y="41035"/>
                      <a:pt x="5347" y="40928"/>
                      <a:pt x="5323" y="40832"/>
                    </a:cubicBezTo>
                    <a:lnTo>
                      <a:pt x="5252" y="40809"/>
                    </a:lnTo>
                    <a:cubicBezTo>
                      <a:pt x="5228" y="40725"/>
                      <a:pt x="5192" y="40642"/>
                      <a:pt x="5156" y="40571"/>
                    </a:cubicBezTo>
                    <a:cubicBezTo>
                      <a:pt x="5061" y="40428"/>
                      <a:pt x="4990" y="40273"/>
                      <a:pt x="4966" y="40106"/>
                    </a:cubicBezTo>
                    <a:lnTo>
                      <a:pt x="4871" y="40094"/>
                    </a:lnTo>
                    <a:cubicBezTo>
                      <a:pt x="4883" y="40059"/>
                      <a:pt x="4894" y="39987"/>
                      <a:pt x="4894" y="39951"/>
                    </a:cubicBezTo>
                    <a:cubicBezTo>
                      <a:pt x="4871" y="39904"/>
                      <a:pt x="4811" y="39820"/>
                      <a:pt x="4787" y="39785"/>
                    </a:cubicBezTo>
                    <a:cubicBezTo>
                      <a:pt x="4728" y="39666"/>
                      <a:pt x="4704" y="39535"/>
                      <a:pt x="4609" y="39439"/>
                    </a:cubicBezTo>
                    <a:cubicBezTo>
                      <a:pt x="4621" y="39404"/>
                      <a:pt x="4644" y="39344"/>
                      <a:pt x="4656" y="39308"/>
                    </a:cubicBezTo>
                    <a:lnTo>
                      <a:pt x="4561" y="39308"/>
                    </a:lnTo>
                    <a:cubicBezTo>
                      <a:pt x="4537" y="39106"/>
                      <a:pt x="4466" y="38916"/>
                      <a:pt x="4371" y="38737"/>
                    </a:cubicBezTo>
                    <a:cubicBezTo>
                      <a:pt x="3954" y="37451"/>
                      <a:pt x="3716" y="36106"/>
                      <a:pt x="3382" y="34796"/>
                    </a:cubicBezTo>
                    <a:cubicBezTo>
                      <a:pt x="3001" y="32843"/>
                      <a:pt x="2716" y="30843"/>
                      <a:pt x="2656" y="28855"/>
                    </a:cubicBezTo>
                    <a:cubicBezTo>
                      <a:pt x="2561" y="28319"/>
                      <a:pt x="2620" y="27783"/>
                      <a:pt x="2573" y="27259"/>
                    </a:cubicBezTo>
                    <a:cubicBezTo>
                      <a:pt x="2477" y="26664"/>
                      <a:pt x="2513" y="26069"/>
                      <a:pt x="2430" y="25473"/>
                    </a:cubicBezTo>
                    <a:cubicBezTo>
                      <a:pt x="2418" y="24700"/>
                      <a:pt x="2418" y="23926"/>
                      <a:pt x="2430" y="23152"/>
                    </a:cubicBezTo>
                    <a:cubicBezTo>
                      <a:pt x="2549" y="22330"/>
                      <a:pt x="2489" y="21509"/>
                      <a:pt x="2513" y="20687"/>
                    </a:cubicBezTo>
                    <a:cubicBezTo>
                      <a:pt x="2561" y="20211"/>
                      <a:pt x="2597" y="19723"/>
                      <a:pt x="2597" y="19246"/>
                    </a:cubicBezTo>
                    <a:cubicBezTo>
                      <a:pt x="2716" y="17794"/>
                      <a:pt x="2835" y="16329"/>
                      <a:pt x="3108" y="14889"/>
                    </a:cubicBezTo>
                    <a:cubicBezTo>
                      <a:pt x="3251" y="14115"/>
                      <a:pt x="3359" y="13341"/>
                      <a:pt x="3501" y="12567"/>
                    </a:cubicBezTo>
                    <a:cubicBezTo>
                      <a:pt x="3644" y="11841"/>
                      <a:pt x="3942" y="11138"/>
                      <a:pt x="4025" y="10400"/>
                    </a:cubicBezTo>
                    <a:lnTo>
                      <a:pt x="4085" y="10400"/>
                    </a:lnTo>
                    <a:cubicBezTo>
                      <a:pt x="4085" y="10281"/>
                      <a:pt x="4097" y="10162"/>
                      <a:pt x="4109" y="10043"/>
                    </a:cubicBezTo>
                    <a:lnTo>
                      <a:pt x="4168" y="10043"/>
                    </a:lnTo>
                    <a:cubicBezTo>
                      <a:pt x="4192" y="9864"/>
                      <a:pt x="4240" y="9710"/>
                      <a:pt x="4287" y="9543"/>
                    </a:cubicBezTo>
                    <a:cubicBezTo>
                      <a:pt x="4335" y="9424"/>
                      <a:pt x="4371" y="9317"/>
                      <a:pt x="4418" y="9198"/>
                    </a:cubicBezTo>
                    <a:cubicBezTo>
                      <a:pt x="4430" y="9150"/>
                      <a:pt x="4454" y="9055"/>
                      <a:pt x="4466" y="9007"/>
                    </a:cubicBezTo>
                    <a:cubicBezTo>
                      <a:pt x="4513" y="8900"/>
                      <a:pt x="4549" y="8781"/>
                      <a:pt x="4609" y="8674"/>
                    </a:cubicBezTo>
                    <a:cubicBezTo>
                      <a:pt x="4656" y="8567"/>
                      <a:pt x="4704" y="8471"/>
                      <a:pt x="4716" y="8352"/>
                    </a:cubicBezTo>
                    <a:lnTo>
                      <a:pt x="4775" y="8340"/>
                    </a:lnTo>
                    <a:cubicBezTo>
                      <a:pt x="4823" y="8162"/>
                      <a:pt x="4918" y="7983"/>
                      <a:pt x="4990" y="7817"/>
                    </a:cubicBezTo>
                    <a:lnTo>
                      <a:pt x="5073" y="7805"/>
                    </a:lnTo>
                    <a:cubicBezTo>
                      <a:pt x="5061" y="7757"/>
                      <a:pt x="5061" y="7686"/>
                      <a:pt x="5049" y="7650"/>
                    </a:cubicBezTo>
                    <a:lnTo>
                      <a:pt x="5156" y="7638"/>
                    </a:lnTo>
                    <a:cubicBezTo>
                      <a:pt x="5156" y="7602"/>
                      <a:pt x="5156" y="7531"/>
                      <a:pt x="5156" y="7507"/>
                    </a:cubicBezTo>
                    <a:cubicBezTo>
                      <a:pt x="5240" y="7412"/>
                      <a:pt x="5311" y="7316"/>
                      <a:pt x="5359" y="7197"/>
                    </a:cubicBezTo>
                    <a:lnTo>
                      <a:pt x="5406" y="7185"/>
                    </a:lnTo>
                    <a:cubicBezTo>
                      <a:pt x="5430" y="7043"/>
                      <a:pt x="5597" y="6995"/>
                      <a:pt x="5621" y="6840"/>
                    </a:cubicBezTo>
                    <a:lnTo>
                      <a:pt x="5680" y="6852"/>
                    </a:lnTo>
                    <a:lnTo>
                      <a:pt x="5704" y="6769"/>
                    </a:lnTo>
                    <a:lnTo>
                      <a:pt x="5787" y="6733"/>
                    </a:lnTo>
                    <a:lnTo>
                      <a:pt x="5764" y="6650"/>
                    </a:lnTo>
                    <a:lnTo>
                      <a:pt x="5859" y="6650"/>
                    </a:lnTo>
                    <a:cubicBezTo>
                      <a:pt x="5859" y="6531"/>
                      <a:pt x="5918" y="6471"/>
                      <a:pt x="6037" y="6471"/>
                    </a:cubicBezTo>
                    <a:lnTo>
                      <a:pt x="6037" y="6376"/>
                    </a:lnTo>
                    <a:lnTo>
                      <a:pt x="6121" y="6388"/>
                    </a:lnTo>
                    <a:cubicBezTo>
                      <a:pt x="6133" y="6269"/>
                      <a:pt x="6192" y="6209"/>
                      <a:pt x="6311" y="6209"/>
                    </a:cubicBezTo>
                    <a:lnTo>
                      <a:pt x="6299" y="6114"/>
                    </a:lnTo>
                    <a:lnTo>
                      <a:pt x="6407" y="6138"/>
                    </a:lnTo>
                    <a:lnTo>
                      <a:pt x="6407" y="6066"/>
                    </a:lnTo>
                    <a:cubicBezTo>
                      <a:pt x="6561" y="6007"/>
                      <a:pt x="6645" y="5864"/>
                      <a:pt x="6788" y="5792"/>
                    </a:cubicBezTo>
                    <a:cubicBezTo>
                      <a:pt x="6966" y="5650"/>
                      <a:pt x="7157" y="5519"/>
                      <a:pt x="7359" y="5388"/>
                    </a:cubicBezTo>
                    <a:cubicBezTo>
                      <a:pt x="7430" y="5340"/>
                      <a:pt x="7502" y="5292"/>
                      <a:pt x="7573" y="5245"/>
                    </a:cubicBezTo>
                    <a:lnTo>
                      <a:pt x="7633" y="5233"/>
                    </a:lnTo>
                    <a:cubicBezTo>
                      <a:pt x="7704" y="5173"/>
                      <a:pt x="7788" y="5114"/>
                      <a:pt x="7859" y="5054"/>
                    </a:cubicBezTo>
                    <a:cubicBezTo>
                      <a:pt x="7895" y="5054"/>
                      <a:pt x="7954" y="5066"/>
                      <a:pt x="7990" y="5066"/>
                    </a:cubicBezTo>
                    <a:lnTo>
                      <a:pt x="8002" y="4995"/>
                    </a:lnTo>
                    <a:cubicBezTo>
                      <a:pt x="8109" y="4935"/>
                      <a:pt x="8228" y="4888"/>
                      <a:pt x="8323" y="4792"/>
                    </a:cubicBezTo>
                    <a:lnTo>
                      <a:pt x="8431" y="4816"/>
                    </a:lnTo>
                    <a:lnTo>
                      <a:pt x="8454" y="4697"/>
                    </a:lnTo>
                    <a:cubicBezTo>
                      <a:pt x="8502" y="4709"/>
                      <a:pt x="8573" y="4709"/>
                      <a:pt x="8621" y="4721"/>
                    </a:cubicBezTo>
                    <a:lnTo>
                      <a:pt x="8633" y="4602"/>
                    </a:lnTo>
                    <a:cubicBezTo>
                      <a:pt x="8681" y="4614"/>
                      <a:pt x="8764" y="4626"/>
                      <a:pt x="8800" y="4638"/>
                    </a:cubicBezTo>
                    <a:lnTo>
                      <a:pt x="8800" y="4542"/>
                    </a:lnTo>
                    <a:cubicBezTo>
                      <a:pt x="8813" y="4544"/>
                      <a:pt x="8826" y="4544"/>
                      <a:pt x="8839" y="4544"/>
                    </a:cubicBezTo>
                    <a:cubicBezTo>
                      <a:pt x="8950" y="4544"/>
                      <a:pt x="9033" y="4498"/>
                      <a:pt x="9097" y="4423"/>
                    </a:cubicBezTo>
                    <a:cubicBezTo>
                      <a:pt x="9133" y="4423"/>
                      <a:pt x="9204" y="4447"/>
                      <a:pt x="9240" y="4459"/>
                    </a:cubicBezTo>
                    <a:lnTo>
                      <a:pt x="9240" y="4364"/>
                    </a:lnTo>
                    <a:cubicBezTo>
                      <a:pt x="9407" y="4328"/>
                      <a:pt x="9574" y="4268"/>
                      <a:pt x="9752" y="4221"/>
                    </a:cubicBezTo>
                    <a:cubicBezTo>
                      <a:pt x="9955" y="4149"/>
                      <a:pt x="10169" y="4102"/>
                      <a:pt x="10383" y="4054"/>
                    </a:cubicBezTo>
                    <a:cubicBezTo>
                      <a:pt x="10490" y="4018"/>
                      <a:pt x="10609" y="3995"/>
                      <a:pt x="10728" y="3971"/>
                    </a:cubicBezTo>
                    <a:cubicBezTo>
                      <a:pt x="10848" y="3923"/>
                      <a:pt x="10979" y="3899"/>
                      <a:pt x="11109" y="3899"/>
                    </a:cubicBezTo>
                    <a:cubicBezTo>
                      <a:pt x="11121" y="3876"/>
                      <a:pt x="11121" y="3852"/>
                      <a:pt x="11133" y="3828"/>
                    </a:cubicBezTo>
                    <a:cubicBezTo>
                      <a:pt x="11264" y="3828"/>
                      <a:pt x="11395" y="3816"/>
                      <a:pt x="11526" y="3804"/>
                    </a:cubicBezTo>
                    <a:cubicBezTo>
                      <a:pt x="11645" y="3709"/>
                      <a:pt x="11824" y="3733"/>
                      <a:pt x="11967" y="3697"/>
                    </a:cubicBezTo>
                    <a:cubicBezTo>
                      <a:pt x="12110" y="3637"/>
                      <a:pt x="12264" y="3637"/>
                      <a:pt x="12419" y="3602"/>
                    </a:cubicBezTo>
                    <a:cubicBezTo>
                      <a:pt x="12550" y="3566"/>
                      <a:pt x="12681" y="3554"/>
                      <a:pt x="12812" y="3542"/>
                    </a:cubicBezTo>
                    <a:lnTo>
                      <a:pt x="12824" y="3483"/>
                    </a:lnTo>
                    <a:cubicBezTo>
                      <a:pt x="12991" y="3483"/>
                      <a:pt x="13145" y="3471"/>
                      <a:pt x="13312" y="3447"/>
                    </a:cubicBezTo>
                    <a:cubicBezTo>
                      <a:pt x="13681" y="3316"/>
                      <a:pt x="14098" y="3375"/>
                      <a:pt x="14479" y="3268"/>
                    </a:cubicBezTo>
                    <a:cubicBezTo>
                      <a:pt x="14646" y="3209"/>
                      <a:pt x="14836" y="3209"/>
                      <a:pt x="15015" y="3197"/>
                    </a:cubicBezTo>
                    <a:cubicBezTo>
                      <a:pt x="15348" y="3066"/>
                      <a:pt x="15729" y="3137"/>
                      <a:pt x="16074" y="3078"/>
                    </a:cubicBezTo>
                    <a:cubicBezTo>
                      <a:pt x="16436" y="3033"/>
                      <a:pt x="16786" y="2934"/>
                      <a:pt x="17156" y="2934"/>
                    </a:cubicBezTo>
                    <a:cubicBezTo>
                      <a:pt x="17177" y="2934"/>
                      <a:pt x="17197" y="2934"/>
                      <a:pt x="17217" y="2935"/>
                    </a:cubicBezTo>
                    <a:cubicBezTo>
                      <a:pt x="17601" y="2935"/>
                      <a:pt x="17974" y="2839"/>
                      <a:pt x="18356" y="2839"/>
                    </a:cubicBezTo>
                    <a:cubicBezTo>
                      <a:pt x="18377" y="2839"/>
                      <a:pt x="18399" y="2839"/>
                      <a:pt x="18420" y="2840"/>
                    </a:cubicBezTo>
                    <a:lnTo>
                      <a:pt x="18420" y="2780"/>
                    </a:lnTo>
                    <a:cubicBezTo>
                      <a:pt x="19337" y="2780"/>
                      <a:pt x="20230" y="2637"/>
                      <a:pt x="21146" y="2637"/>
                    </a:cubicBezTo>
                    <a:cubicBezTo>
                      <a:pt x="21635" y="2542"/>
                      <a:pt x="22147" y="2590"/>
                      <a:pt x="22647" y="2554"/>
                    </a:cubicBezTo>
                    <a:cubicBezTo>
                      <a:pt x="23206" y="2447"/>
                      <a:pt x="23766" y="2506"/>
                      <a:pt x="24325" y="2447"/>
                    </a:cubicBezTo>
                    <a:cubicBezTo>
                      <a:pt x="24802" y="2352"/>
                      <a:pt x="25278" y="2411"/>
                      <a:pt x="25754" y="2363"/>
                    </a:cubicBezTo>
                    <a:cubicBezTo>
                      <a:pt x="26219" y="2268"/>
                      <a:pt x="26707" y="2316"/>
                      <a:pt x="27183" y="2268"/>
                    </a:cubicBezTo>
                    <a:cubicBezTo>
                      <a:pt x="27921" y="2185"/>
                      <a:pt x="28683" y="2221"/>
                      <a:pt x="29433" y="2197"/>
                    </a:cubicBezTo>
                    <a:lnTo>
                      <a:pt x="29433" y="2137"/>
                    </a:lnTo>
                    <a:cubicBezTo>
                      <a:pt x="29555" y="2137"/>
                      <a:pt x="29677" y="2138"/>
                      <a:pt x="29799" y="2138"/>
                    </a:cubicBezTo>
                    <a:cubicBezTo>
                      <a:pt x="30287" y="2138"/>
                      <a:pt x="30779" y="2130"/>
                      <a:pt x="31255" y="2054"/>
                    </a:cubicBezTo>
                    <a:cubicBezTo>
                      <a:pt x="32164" y="2002"/>
                      <a:pt x="33073" y="1986"/>
                      <a:pt x="33983" y="1986"/>
                    </a:cubicBezTo>
                    <a:close/>
                    <a:moveTo>
                      <a:pt x="38316" y="1"/>
                    </a:moveTo>
                    <a:cubicBezTo>
                      <a:pt x="37669" y="1"/>
                      <a:pt x="37033" y="106"/>
                      <a:pt x="36385" y="106"/>
                    </a:cubicBezTo>
                    <a:cubicBezTo>
                      <a:pt x="36306" y="106"/>
                      <a:pt x="36228" y="105"/>
                      <a:pt x="36148" y="101"/>
                    </a:cubicBezTo>
                    <a:cubicBezTo>
                      <a:pt x="36024" y="103"/>
                      <a:pt x="35899" y="103"/>
                      <a:pt x="35775" y="103"/>
                    </a:cubicBezTo>
                    <a:cubicBezTo>
                      <a:pt x="35133" y="103"/>
                      <a:pt x="34494" y="88"/>
                      <a:pt x="33853" y="88"/>
                    </a:cubicBezTo>
                    <a:cubicBezTo>
                      <a:pt x="33551" y="88"/>
                      <a:pt x="33249" y="91"/>
                      <a:pt x="32946" y="101"/>
                    </a:cubicBezTo>
                    <a:cubicBezTo>
                      <a:pt x="32899" y="100"/>
                      <a:pt x="32852" y="99"/>
                      <a:pt x="32805" y="99"/>
                    </a:cubicBezTo>
                    <a:cubicBezTo>
                      <a:pt x="32146" y="99"/>
                      <a:pt x="31493" y="224"/>
                      <a:pt x="30835" y="224"/>
                    </a:cubicBezTo>
                    <a:cubicBezTo>
                      <a:pt x="30709" y="224"/>
                      <a:pt x="30583" y="219"/>
                      <a:pt x="30457" y="208"/>
                    </a:cubicBezTo>
                    <a:cubicBezTo>
                      <a:pt x="30388" y="203"/>
                      <a:pt x="30319" y="200"/>
                      <a:pt x="30250" y="200"/>
                    </a:cubicBezTo>
                    <a:cubicBezTo>
                      <a:pt x="29875" y="200"/>
                      <a:pt x="29495" y="270"/>
                      <a:pt x="29124" y="280"/>
                    </a:cubicBezTo>
                    <a:cubicBezTo>
                      <a:pt x="28552" y="280"/>
                      <a:pt x="27988" y="265"/>
                      <a:pt x="27420" y="265"/>
                    </a:cubicBezTo>
                    <a:cubicBezTo>
                      <a:pt x="27278" y="265"/>
                      <a:pt x="27135" y="266"/>
                      <a:pt x="26992" y="268"/>
                    </a:cubicBezTo>
                    <a:cubicBezTo>
                      <a:pt x="26965" y="267"/>
                      <a:pt x="26938" y="267"/>
                      <a:pt x="26911" y="267"/>
                    </a:cubicBezTo>
                    <a:cubicBezTo>
                      <a:pt x="26479" y="267"/>
                      <a:pt x="26055" y="343"/>
                      <a:pt x="25631" y="343"/>
                    </a:cubicBezTo>
                    <a:cubicBezTo>
                      <a:pt x="25581" y="343"/>
                      <a:pt x="25531" y="342"/>
                      <a:pt x="25480" y="339"/>
                    </a:cubicBezTo>
                    <a:cubicBezTo>
                      <a:pt x="24897" y="363"/>
                      <a:pt x="24302" y="328"/>
                      <a:pt x="23718" y="411"/>
                    </a:cubicBezTo>
                    <a:cubicBezTo>
                      <a:pt x="23218" y="458"/>
                      <a:pt x="22706" y="411"/>
                      <a:pt x="22206" y="506"/>
                    </a:cubicBezTo>
                    <a:cubicBezTo>
                      <a:pt x="21682" y="530"/>
                      <a:pt x="21158" y="542"/>
                      <a:pt x="20646" y="542"/>
                    </a:cubicBezTo>
                    <a:lnTo>
                      <a:pt x="20623" y="601"/>
                    </a:lnTo>
                    <a:cubicBezTo>
                      <a:pt x="20170" y="601"/>
                      <a:pt x="19706" y="613"/>
                      <a:pt x="19241" y="649"/>
                    </a:cubicBezTo>
                    <a:cubicBezTo>
                      <a:pt x="18777" y="744"/>
                      <a:pt x="18301" y="673"/>
                      <a:pt x="17837" y="768"/>
                    </a:cubicBezTo>
                    <a:cubicBezTo>
                      <a:pt x="17265" y="780"/>
                      <a:pt x="16705" y="887"/>
                      <a:pt x="16134" y="911"/>
                    </a:cubicBezTo>
                    <a:cubicBezTo>
                      <a:pt x="15860" y="982"/>
                      <a:pt x="15574" y="982"/>
                      <a:pt x="15300" y="982"/>
                    </a:cubicBezTo>
                    <a:lnTo>
                      <a:pt x="15300" y="1054"/>
                    </a:lnTo>
                    <a:cubicBezTo>
                      <a:pt x="15039" y="1054"/>
                      <a:pt x="14789" y="1054"/>
                      <a:pt x="14538" y="1090"/>
                    </a:cubicBezTo>
                    <a:cubicBezTo>
                      <a:pt x="14353" y="1154"/>
                      <a:pt x="14154" y="1162"/>
                      <a:pt x="13956" y="1162"/>
                    </a:cubicBezTo>
                    <a:cubicBezTo>
                      <a:pt x="13900" y="1162"/>
                      <a:pt x="13844" y="1161"/>
                      <a:pt x="13788" y="1161"/>
                    </a:cubicBezTo>
                    <a:lnTo>
                      <a:pt x="13776" y="1220"/>
                    </a:lnTo>
                    <a:cubicBezTo>
                      <a:pt x="13574" y="1232"/>
                      <a:pt x="13372" y="1244"/>
                      <a:pt x="13157" y="1256"/>
                    </a:cubicBezTo>
                    <a:lnTo>
                      <a:pt x="13169" y="1316"/>
                    </a:lnTo>
                    <a:cubicBezTo>
                      <a:pt x="12991" y="1328"/>
                      <a:pt x="12824" y="1340"/>
                      <a:pt x="12657" y="1351"/>
                    </a:cubicBezTo>
                    <a:cubicBezTo>
                      <a:pt x="12491" y="1399"/>
                      <a:pt x="12312" y="1423"/>
                      <a:pt x="12133" y="1447"/>
                    </a:cubicBezTo>
                    <a:cubicBezTo>
                      <a:pt x="11943" y="1506"/>
                      <a:pt x="11752" y="1506"/>
                      <a:pt x="11562" y="1518"/>
                    </a:cubicBezTo>
                    <a:lnTo>
                      <a:pt x="11562" y="1578"/>
                    </a:lnTo>
                    <a:cubicBezTo>
                      <a:pt x="11264" y="1578"/>
                      <a:pt x="10990" y="1661"/>
                      <a:pt x="10705" y="1721"/>
                    </a:cubicBezTo>
                    <a:cubicBezTo>
                      <a:pt x="10562" y="1756"/>
                      <a:pt x="10407" y="1780"/>
                      <a:pt x="10264" y="1804"/>
                    </a:cubicBezTo>
                    <a:cubicBezTo>
                      <a:pt x="9990" y="1863"/>
                      <a:pt x="9716" y="1947"/>
                      <a:pt x="9431" y="1971"/>
                    </a:cubicBezTo>
                    <a:lnTo>
                      <a:pt x="9431" y="2018"/>
                    </a:lnTo>
                    <a:cubicBezTo>
                      <a:pt x="9228" y="2042"/>
                      <a:pt x="9038" y="2102"/>
                      <a:pt x="8835" y="2149"/>
                    </a:cubicBezTo>
                    <a:cubicBezTo>
                      <a:pt x="8454" y="2292"/>
                      <a:pt x="8050" y="2363"/>
                      <a:pt x="7692" y="2566"/>
                    </a:cubicBezTo>
                    <a:lnTo>
                      <a:pt x="7585" y="2566"/>
                    </a:lnTo>
                    <a:cubicBezTo>
                      <a:pt x="7502" y="2661"/>
                      <a:pt x="7347" y="2649"/>
                      <a:pt x="7264" y="2756"/>
                    </a:cubicBezTo>
                    <a:cubicBezTo>
                      <a:pt x="7228" y="2756"/>
                      <a:pt x="7157" y="2744"/>
                      <a:pt x="7121" y="2744"/>
                    </a:cubicBezTo>
                    <a:lnTo>
                      <a:pt x="7109" y="2864"/>
                    </a:lnTo>
                    <a:cubicBezTo>
                      <a:pt x="7073" y="2852"/>
                      <a:pt x="6990" y="2840"/>
                      <a:pt x="6942" y="2828"/>
                    </a:cubicBezTo>
                    <a:lnTo>
                      <a:pt x="6942" y="2923"/>
                    </a:lnTo>
                    <a:cubicBezTo>
                      <a:pt x="6847" y="2959"/>
                      <a:pt x="6752" y="2994"/>
                      <a:pt x="6657" y="3030"/>
                    </a:cubicBezTo>
                    <a:lnTo>
                      <a:pt x="6657" y="3114"/>
                    </a:lnTo>
                    <a:cubicBezTo>
                      <a:pt x="6621" y="3114"/>
                      <a:pt x="6537" y="3102"/>
                      <a:pt x="6502" y="3090"/>
                    </a:cubicBezTo>
                    <a:lnTo>
                      <a:pt x="6490" y="3209"/>
                    </a:lnTo>
                    <a:cubicBezTo>
                      <a:pt x="6442" y="3197"/>
                      <a:pt x="6359" y="3197"/>
                      <a:pt x="6323" y="3197"/>
                    </a:cubicBezTo>
                    <a:lnTo>
                      <a:pt x="6323" y="3304"/>
                    </a:lnTo>
                    <a:lnTo>
                      <a:pt x="6216" y="3268"/>
                    </a:lnTo>
                    <a:lnTo>
                      <a:pt x="6204" y="3375"/>
                    </a:lnTo>
                    <a:cubicBezTo>
                      <a:pt x="6168" y="3375"/>
                      <a:pt x="6097" y="3364"/>
                      <a:pt x="6049" y="3364"/>
                    </a:cubicBezTo>
                    <a:lnTo>
                      <a:pt x="6049" y="3447"/>
                    </a:lnTo>
                    <a:cubicBezTo>
                      <a:pt x="5966" y="3483"/>
                      <a:pt x="5883" y="3518"/>
                      <a:pt x="5811" y="3566"/>
                    </a:cubicBezTo>
                    <a:cubicBezTo>
                      <a:pt x="5716" y="3637"/>
                      <a:pt x="5621" y="3697"/>
                      <a:pt x="5514" y="3756"/>
                    </a:cubicBezTo>
                    <a:lnTo>
                      <a:pt x="5502" y="3792"/>
                    </a:lnTo>
                    <a:cubicBezTo>
                      <a:pt x="5240" y="3935"/>
                      <a:pt x="5013" y="4137"/>
                      <a:pt x="4775" y="4328"/>
                    </a:cubicBezTo>
                    <a:cubicBezTo>
                      <a:pt x="4394" y="4661"/>
                      <a:pt x="4001" y="4995"/>
                      <a:pt x="3716" y="5411"/>
                    </a:cubicBezTo>
                    <a:lnTo>
                      <a:pt x="3668" y="5423"/>
                    </a:lnTo>
                    <a:cubicBezTo>
                      <a:pt x="3609" y="5542"/>
                      <a:pt x="3525" y="5638"/>
                      <a:pt x="3442" y="5733"/>
                    </a:cubicBezTo>
                    <a:cubicBezTo>
                      <a:pt x="3418" y="5781"/>
                      <a:pt x="3370" y="5888"/>
                      <a:pt x="3359" y="5935"/>
                    </a:cubicBezTo>
                    <a:lnTo>
                      <a:pt x="3275" y="5947"/>
                    </a:lnTo>
                    <a:lnTo>
                      <a:pt x="3299" y="6042"/>
                    </a:lnTo>
                    <a:lnTo>
                      <a:pt x="3192" y="6042"/>
                    </a:lnTo>
                    <a:cubicBezTo>
                      <a:pt x="3192" y="6090"/>
                      <a:pt x="3204" y="6162"/>
                      <a:pt x="3204" y="6209"/>
                    </a:cubicBezTo>
                    <a:lnTo>
                      <a:pt x="3132" y="6209"/>
                    </a:lnTo>
                    <a:cubicBezTo>
                      <a:pt x="2608" y="7209"/>
                      <a:pt x="2239" y="8293"/>
                      <a:pt x="2049" y="9400"/>
                    </a:cubicBezTo>
                    <a:cubicBezTo>
                      <a:pt x="1584" y="11996"/>
                      <a:pt x="953" y="14567"/>
                      <a:pt x="727" y="17199"/>
                    </a:cubicBezTo>
                    <a:cubicBezTo>
                      <a:pt x="596" y="18461"/>
                      <a:pt x="477" y="19735"/>
                      <a:pt x="370" y="21009"/>
                    </a:cubicBezTo>
                    <a:cubicBezTo>
                      <a:pt x="239" y="22104"/>
                      <a:pt x="168" y="23211"/>
                      <a:pt x="120" y="24319"/>
                    </a:cubicBezTo>
                    <a:cubicBezTo>
                      <a:pt x="25" y="25438"/>
                      <a:pt x="1" y="26569"/>
                      <a:pt x="60" y="27700"/>
                    </a:cubicBezTo>
                    <a:cubicBezTo>
                      <a:pt x="203" y="28998"/>
                      <a:pt x="311" y="30307"/>
                      <a:pt x="441" y="31605"/>
                    </a:cubicBezTo>
                    <a:cubicBezTo>
                      <a:pt x="608" y="33391"/>
                      <a:pt x="930" y="35165"/>
                      <a:pt x="1156" y="36939"/>
                    </a:cubicBezTo>
                    <a:cubicBezTo>
                      <a:pt x="1418" y="38642"/>
                      <a:pt x="1739" y="40344"/>
                      <a:pt x="2418" y="41928"/>
                    </a:cubicBezTo>
                    <a:cubicBezTo>
                      <a:pt x="2466" y="42011"/>
                      <a:pt x="2525" y="42095"/>
                      <a:pt x="2585" y="42178"/>
                    </a:cubicBezTo>
                    <a:cubicBezTo>
                      <a:pt x="2585" y="42214"/>
                      <a:pt x="2585" y="42285"/>
                      <a:pt x="2573" y="42321"/>
                    </a:cubicBezTo>
                    <a:lnTo>
                      <a:pt x="2680" y="42309"/>
                    </a:lnTo>
                    <a:lnTo>
                      <a:pt x="2680" y="42309"/>
                    </a:lnTo>
                    <a:lnTo>
                      <a:pt x="2656" y="42416"/>
                    </a:lnTo>
                    <a:lnTo>
                      <a:pt x="2751" y="42428"/>
                    </a:lnTo>
                    <a:cubicBezTo>
                      <a:pt x="2751" y="42464"/>
                      <a:pt x="2751" y="42547"/>
                      <a:pt x="2739" y="42595"/>
                    </a:cubicBezTo>
                    <a:lnTo>
                      <a:pt x="2858" y="42595"/>
                    </a:lnTo>
                    <a:cubicBezTo>
                      <a:pt x="2847" y="42642"/>
                      <a:pt x="2847" y="42714"/>
                      <a:pt x="2835" y="42749"/>
                    </a:cubicBezTo>
                    <a:lnTo>
                      <a:pt x="2942" y="42761"/>
                    </a:lnTo>
                    <a:lnTo>
                      <a:pt x="2918" y="42868"/>
                    </a:lnTo>
                    <a:lnTo>
                      <a:pt x="3025" y="42880"/>
                    </a:lnTo>
                    <a:cubicBezTo>
                      <a:pt x="3025" y="42916"/>
                      <a:pt x="3013" y="42999"/>
                      <a:pt x="3013" y="43035"/>
                    </a:cubicBezTo>
                    <a:lnTo>
                      <a:pt x="3097" y="43035"/>
                    </a:lnTo>
                    <a:cubicBezTo>
                      <a:pt x="3168" y="43249"/>
                      <a:pt x="3311" y="43428"/>
                      <a:pt x="3454" y="43607"/>
                    </a:cubicBezTo>
                    <a:cubicBezTo>
                      <a:pt x="3513" y="43714"/>
                      <a:pt x="3632" y="43797"/>
                      <a:pt x="3656" y="43928"/>
                    </a:cubicBezTo>
                    <a:lnTo>
                      <a:pt x="3716" y="43928"/>
                    </a:lnTo>
                    <a:cubicBezTo>
                      <a:pt x="3751" y="44083"/>
                      <a:pt x="3906" y="44166"/>
                      <a:pt x="3978" y="44297"/>
                    </a:cubicBezTo>
                    <a:cubicBezTo>
                      <a:pt x="4132" y="44500"/>
                      <a:pt x="4311" y="44678"/>
                      <a:pt x="4478" y="44869"/>
                    </a:cubicBezTo>
                    <a:cubicBezTo>
                      <a:pt x="4728" y="45095"/>
                      <a:pt x="4954" y="45357"/>
                      <a:pt x="5240" y="45559"/>
                    </a:cubicBezTo>
                    <a:lnTo>
                      <a:pt x="5252" y="45583"/>
                    </a:lnTo>
                    <a:cubicBezTo>
                      <a:pt x="5394" y="45690"/>
                      <a:pt x="5525" y="45797"/>
                      <a:pt x="5668" y="45905"/>
                    </a:cubicBezTo>
                    <a:cubicBezTo>
                      <a:pt x="5692" y="45928"/>
                      <a:pt x="5740" y="45964"/>
                      <a:pt x="5764" y="45988"/>
                    </a:cubicBezTo>
                    <a:cubicBezTo>
                      <a:pt x="5811" y="46012"/>
                      <a:pt x="5906" y="46059"/>
                      <a:pt x="5954" y="46083"/>
                    </a:cubicBezTo>
                    <a:lnTo>
                      <a:pt x="5954" y="46143"/>
                    </a:lnTo>
                    <a:cubicBezTo>
                      <a:pt x="6049" y="46178"/>
                      <a:pt x="6133" y="46214"/>
                      <a:pt x="6216" y="46250"/>
                    </a:cubicBezTo>
                    <a:lnTo>
                      <a:pt x="6228" y="46309"/>
                    </a:lnTo>
                    <a:cubicBezTo>
                      <a:pt x="6311" y="46345"/>
                      <a:pt x="6407" y="46381"/>
                      <a:pt x="6490" y="46428"/>
                    </a:cubicBezTo>
                    <a:lnTo>
                      <a:pt x="6502" y="46512"/>
                    </a:lnTo>
                    <a:cubicBezTo>
                      <a:pt x="6549" y="46500"/>
                      <a:pt x="6621" y="46500"/>
                      <a:pt x="6668" y="46500"/>
                    </a:cubicBezTo>
                    <a:lnTo>
                      <a:pt x="6680" y="46607"/>
                    </a:lnTo>
                    <a:cubicBezTo>
                      <a:pt x="6716" y="46595"/>
                      <a:pt x="6799" y="46595"/>
                      <a:pt x="6835" y="46583"/>
                    </a:cubicBezTo>
                    <a:lnTo>
                      <a:pt x="6859" y="46690"/>
                    </a:lnTo>
                    <a:cubicBezTo>
                      <a:pt x="6895" y="46690"/>
                      <a:pt x="6978" y="46678"/>
                      <a:pt x="7014" y="46678"/>
                    </a:cubicBezTo>
                    <a:lnTo>
                      <a:pt x="7038" y="46786"/>
                    </a:lnTo>
                    <a:cubicBezTo>
                      <a:pt x="7073" y="46786"/>
                      <a:pt x="7157" y="46774"/>
                      <a:pt x="7192" y="46762"/>
                    </a:cubicBezTo>
                    <a:lnTo>
                      <a:pt x="7216" y="46869"/>
                    </a:lnTo>
                    <a:cubicBezTo>
                      <a:pt x="7252" y="46869"/>
                      <a:pt x="7335" y="46857"/>
                      <a:pt x="7371" y="46845"/>
                    </a:cubicBezTo>
                    <a:lnTo>
                      <a:pt x="7383" y="46928"/>
                    </a:lnTo>
                    <a:cubicBezTo>
                      <a:pt x="7538" y="46964"/>
                      <a:pt x="7680" y="47012"/>
                      <a:pt x="7823" y="47059"/>
                    </a:cubicBezTo>
                    <a:lnTo>
                      <a:pt x="7835" y="47143"/>
                    </a:lnTo>
                    <a:cubicBezTo>
                      <a:pt x="7859" y="47131"/>
                      <a:pt x="7931" y="47119"/>
                      <a:pt x="7966" y="47119"/>
                    </a:cubicBezTo>
                    <a:cubicBezTo>
                      <a:pt x="8039" y="47192"/>
                      <a:pt x="8121" y="47228"/>
                      <a:pt x="8220" y="47228"/>
                    </a:cubicBezTo>
                    <a:cubicBezTo>
                      <a:pt x="8234" y="47228"/>
                      <a:pt x="8249" y="47228"/>
                      <a:pt x="8264" y="47226"/>
                    </a:cubicBezTo>
                    <a:lnTo>
                      <a:pt x="8276" y="47298"/>
                    </a:lnTo>
                    <a:lnTo>
                      <a:pt x="8538" y="47298"/>
                    </a:lnTo>
                    <a:lnTo>
                      <a:pt x="8538" y="47381"/>
                    </a:lnTo>
                    <a:cubicBezTo>
                      <a:pt x="8645" y="47381"/>
                      <a:pt x="8752" y="47405"/>
                      <a:pt x="8847" y="47452"/>
                    </a:cubicBezTo>
                    <a:cubicBezTo>
                      <a:pt x="8954" y="47476"/>
                      <a:pt x="9074" y="47500"/>
                      <a:pt x="9193" y="47536"/>
                    </a:cubicBezTo>
                    <a:cubicBezTo>
                      <a:pt x="9538" y="47631"/>
                      <a:pt x="9871" y="47750"/>
                      <a:pt x="10228" y="47762"/>
                    </a:cubicBezTo>
                    <a:lnTo>
                      <a:pt x="10228" y="47821"/>
                    </a:lnTo>
                    <a:cubicBezTo>
                      <a:pt x="10383" y="47833"/>
                      <a:pt x="10526" y="47833"/>
                      <a:pt x="10669" y="47845"/>
                    </a:cubicBezTo>
                    <a:lnTo>
                      <a:pt x="10681" y="47917"/>
                    </a:lnTo>
                    <a:cubicBezTo>
                      <a:pt x="10848" y="47917"/>
                      <a:pt x="11026" y="47929"/>
                      <a:pt x="11205" y="47940"/>
                    </a:cubicBezTo>
                    <a:lnTo>
                      <a:pt x="11205" y="48000"/>
                    </a:lnTo>
                    <a:cubicBezTo>
                      <a:pt x="11455" y="48012"/>
                      <a:pt x="11717" y="47988"/>
                      <a:pt x="11955" y="48071"/>
                    </a:cubicBezTo>
                    <a:cubicBezTo>
                      <a:pt x="12193" y="48095"/>
                      <a:pt x="12443" y="48107"/>
                      <a:pt x="12681" y="48131"/>
                    </a:cubicBezTo>
                    <a:cubicBezTo>
                      <a:pt x="12878" y="48188"/>
                      <a:pt x="13083" y="48195"/>
                      <a:pt x="13290" y="48195"/>
                    </a:cubicBezTo>
                    <a:cubicBezTo>
                      <a:pt x="13363" y="48195"/>
                      <a:pt x="13437" y="48194"/>
                      <a:pt x="13510" y="48194"/>
                    </a:cubicBezTo>
                    <a:cubicBezTo>
                      <a:pt x="13706" y="48194"/>
                      <a:pt x="13900" y="48201"/>
                      <a:pt x="14086" y="48250"/>
                    </a:cubicBezTo>
                    <a:cubicBezTo>
                      <a:pt x="14777" y="48286"/>
                      <a:pt x="15479" y="48298"/>
                      <a:pt x="16182" y="48298"/>
                    </a:cubicBezTo>
                    <a:lnTo>
                      <a:pt x="16193" y="48357"/>
                    </a:lnTo>
                    <a:cubicBezTo>
                      <a:pt x="16302" y="48356"/>
                      <a:pt x="16410" y="48356"/>
                      <a:pt x="16518" y="48356"/>
                    </a:cubicBezTo>
                    <a:cubicBezTo>
                      <a:pt x="17480" y="48356"/>
                      <a:pt x="18443" y="48395"/>
                      <a:pt x="19405" y="48395"/>
                    </a:cubicBezTo>
                    <a:cubicBezTo>
                      <a:pt x="19513" y="48395"/>
                      <a:pt x="19621" y="48394"/>
                      <a:pt x="19730" y="48393"/>
                    </a:cubicBezTo>
                    <a:lnTo>
                      <a:pt x="19742" y="48452"/>
                    </a:lnTo>
                    <a:cubicBezTo>
                      <a:pt x="19955" y="48447"/>
                      <a:pt x="20168" y="48445"/>
                      <a:pt x="20381" y="48445"/>
                    </a:cubicBezTo>
                    <a:cubicBezTo>
                      <a:pt x="20761" y="48445"/>
                      <a:pt x="21141" y="48451"/>
                      <a:pt x="21521" y="48451"/>
                    </a:cubicBezTo>
                    <a:cubicBezTo>
                      <a:pt x="21868" y="48451"/>
                      <a:pt x="22216" y="48446"/>
                      <a:pt x="22563" y="48429"/>
                    </a:cubicBezTo>
                    <a:cubicBezTo>
                      <a:pt x="22752" y="48398"/>
                      <a:pt x="22941" y="48389"/>
                      <a:pt x="23129" y="48389"/>
                    </a:cubicBezTo>
                    <a:cubicBezTo>
                      <a:pt x="23379" y="48389"/>
                      <a:pt x="23628" y="48405"/>
                      <a:pt x="23873" y="48405"/>
                    </a:cubicBezTo>
                    <a:cubicBezTo>
                      <a:pt x="24587" y="48381"/>
                      <a:pt x="25314" y="48369"/>
                      <a:pt x="26028" y="48357"/>
                    </a:cubicBezTo>
                    <a:cubicBezTo>
                      <a:pt x="26156" y="48307"/>
                      <a:pt x="26292" y="48296"/>
                      <a:pt x="26430" y="48296"/>
                    </a:cubicBezTo>
                    <a:cubicBezTo>
                      <a:pt x="26538" y="48296"/>
                      <a:pt x="26648" y="48303"/>
                      <a:pt x="26755" y="48303"/>
                    </a:cubicBezTo>
                    <a:cubicBezTo>
                      <a:pt x="26803" y="48303"/>
                      <a:pt x="26850" y="48302"/>
                      <a:pt x="26897" y="48298"/>
                    </a:cubicBezTo>
                    <a:cubicBezTo>
                      <a:pt x="26967" y="48298"/>
                      <a:pt x="27038" y="48299"/>
                      <a:pt x="27108" y="48299"/>
                    </a:cubicBezTo>
                    <a:cubicBezTo>
                      <a:pt x="28383" y="48299"/>
                      <a:pt x="29658" y="48201"/>
                      <a:pt x="30933" y="48167"/>
                    </a:cubicBezTo>
                    <a:cubicBezTo>
                      <a:pt x="31600" y="48060"/>
                      <a:pt x="32279" y="48143"/>
                      <a:pt x="32957" y="48036"/>
                    </a:cubicBezTo>
                    <a:cubicBezTo>
                      <a:pt x="33827" y="48036"/>
                      <a:pt x="34696" y="47905"/>
                      <a:pt x="35565" y="47905"/>
                    </a:cubicBezTo>
                    <a:lnTo>
                      <a:pt x="35577" y="47857"/>
                    </a:lnTo>
                    <a:cubicBezTo>
                      <a:pt x="35898" y="47845"/>
                      <a:pt x="36208" y="47845"/>
                      <a:pt x="36517" y="47821"/>
                    </a:cubicBezTo>
                    <a:cubicBezTo>
                      <a:pt x="37077" y="47702"/>
                      <a:pt x="37649" y="47774"/>
                      <a:pt x="38208" y="47714"/>
                    </a:cubicBezTo>
                    <a:cubicBezTo>
                      <a:pt x="38530" y="47631"/>
                      <a:pt x="38863" y="47679"/>
                      <a:pt x="39184" y="47631"/>
                    </a:cubicBezTo>
                    <a:cubicBezTo>
                      <a:pt x="39506" y="47536"/>
                      <a:pt x="39839" y="47595"/>
                      <a:pt x="40161" y="47548"/>
                    </a:cubicBezTo>
                    <a:cubicBezTo>
                      <a:pt x="40589" y="47440"/>
                      <a:pt x="41042" y="47536"/>
                      <a:pt x="41470" y="47429"/>
                    </a:cubicBezTo>
                    <a:cubicBezTo>
                      <a:pt x="41756" y="47393"/>
                      <a:pt x="42042" y="47381"/>
                      <a:pt x="42328" y="47369"/>
                    </a:cubicBezTo>
                    <a:lnTo>
                      <a:pt x="42340" y="47321"/>
                    </a:lnTo>
                    <a:cubicBezTo>
                      <a:pt x="43078" y="47309"/>
                      <a:pt x="43804" y="47119"/>
                      <a:pt x="44554" y="47107"/>
                    </a:cubicBezTo>
                    <a:lnTo>
                      <a:pt x="44554" y="47048"/>
                    </a:lnTo>
                    <a:cubicBezTo>
                      <a:pt x="44768" y="47048"/>
                      <a:pt x="44971" y="47036"/>
                      <a:pt x="45173" y="47024"/>
                    </a:cubicBezTo>
                    <a:lnTo>
                      <a:pt x="45173" y="46964"/>
                    </a:lnTo>
                    <a:cubicBezTo>
                      <a:pt x="45340" y="46952"/>
                      <a:pt x="45507" y="46940"/>
                      <a:pt x="45673" y="46928"/>
                    </a:cubicBezTo>
                    <a:cubicBezTo>
                      <a:pt x="46019" y="46833"/>
                      <a:pt x="46388" y="46821"/>
                      <a:pt x="46733" y="46714"/>
                    </a:cubicBezTo>
                    <a:cubicBezTo>
                      <a:pt x="46864" y="46690"/>
                      <a:pt x="46995" y="46678"/>
                      <a:pt x="47126" y="46667"/>
                    </a:cubicBezTo>
                    <a:lnTo>
                      <a:pt x="47138" y="46595"/>
                    </a:lnTo>
                    <a:lnTo>
                      <a:pt x="47495" y="46595"/>
                    </a:lnTo>
                    <a:lnTo>
                      <a:pt x="47495" y="46524"/>
                    </a:lnTo>
                    <a:cubicBezTo>
                      <a:pt x="47662" y="46512"/>
                      <a:pt x="47816" y="46500"/>
                      <a:pt x="47971" y="46440"/>
                    </a:cubicBezTo>
                    <a:cubicBezTo>
                      <a:pt x="48424" y="46357"/>
                      <a:pt x="48876" y="46226"/>
                      <a:pt x="49317" y="46119"/>
                    </a:cubicBezTo>
                    <a:cubicBezTo>
                      <a:pt x="49412" y="46083"/>
                      <a:pt x="49507" y="46059"/>
                      <a:pt x="49590" y="46036"/>
                    </a:cubicBezTo>
                    <a:cubicBezTo>
                      <a:pt x="49733" y="45988"/>
                      <a:pt x="49876" y="45952"/>
                      <a:pt x="50007" y="45905"/>
                    </a:cubicBezTo>
                    <a:cubicBezTo>
                      <a:pt x="50102" y="45881"/>
                      <a:pt x="50186" y="45845"/>
                      <a:pt x="50281" y="45821"/>
                    </a:cubicBezTo>
                    <a:cubicBezTo>
                      <a:pt x="50364" y="45785"/>
                      <a:pt x="50460" y="45762"/>
                      <a:pt x="50555" y="45726"/>
                    </a:cubicBezTo>
                    <a:cubicBezTo>
                      <a:pt x="50591" y="45702"/>
                      <a:pt x="50686" y="45666"/>
                      <a:pt x="50733" y="45655"/>
                    </a:cubicBezTo>
                    <a:cubicBezTo>
                      <a:pt x="50817" y="45619"/>
                      <a:pt x="50912" y="45583"/>
                      <a:pt x="50995" y="45559"/>
                    </a:cubicBezTo>
                    <a:cubicBezTo>
                      <a:pt x="51138" y="45500"/>
                      <a:pt x="51293" y="45440"/>
                      <a:pt x="51436" y="45369"/>
                    </a:cubicBezTo>
                    <a:cubicBezTo>
                      <a:pt x="51710" y="45262"/>
                      <a:pt x="51972" y="45143"/>
                      <a:pt x="52234" y="45012"/>
                    </a:cubicBezTo>
                    <a:cubicBezTo>
                      <a:pt x="52484" y="44881"/>
                      <a:pt x="52722" y="44750"/>
                      <a:pt x="52960" y="44607"/>
                    </a:cubicBezTo>
                    <a:cubicBezTo>
                      <a:pt x="53055" y="44559"/>
                      <a:pt x="53150" y="44500"/>
                      <a:pt x="53246" y="44440"/>
                    </a:cubicBezTo>
                    <a:cubicBezTo>
                      <a:pt x="53329" y="44381"/>
                      <a:pt x="53424" y="44321"/>
                      <a:pt x="53520" y="44261"/>
                    </a:cubicBezTo>
                    <a:cubicBezTo>
                      <a:pt x="53639" y="44166"/>
                      <a:pt x="53758" y="44071"/>
                      <a:pt x="53889" y="43988"/>
                    </a:cubicBezTo>
                    <a:lnTo>
                      <a:pt x="53912" y="43952"/>
                    </a:lnTo>
                    <a:cubicBezTo>
                      <a:pt x="54329" y="43630"/>
                      <a:pt x="54686" y="43238"/>
                      <a:pt x="55032" y="42845"/>
                    </a:cubicBezTo>
                    <a:cubicBezTo>
                      <a:pt x="55055" y="42809"/>
                      <a:pt x="55091" y="42761"/>
                      <a:pt x="55115" y="42737"/>
                    </a:cubicBezTo>
                    <a:cubicBezTo>
                      <a:pt x="55294" y="42476"/>
                      <a:pt x="55484" y="42214"/>
                      <a:pt x="55651" y="41940"/>
                    </a:cubicBezTo>
                    <a:cubicBezTo>
                      <a:pt x="55675" y="41892"/>
                      <a:pt x="55722" y="41809"/>
                      <a:pt x="55746" y="41773"/>
                    </a:cubicBezTo>
                    <a:cubicBezTo>
                      <a:pt x="55794" y="41678"/>
                      <a:pt x="55853" y="41583"/>
                      <a:pt x="55913" y="41487"/>
                    </a:cubicBezTo>
                    <a:cubicBezTo>
                      <a:pt x="55925" y="41440"/>
                      <a:pt x="55972" y="41356"/>
                      <a:pt x="55996" y="41309"/>
                    </a:cubicBezTo>
                    <a:cubicBezTo>
                      <a:pt x="56091" y="41059"/>
                      <a:pt x="56222" y="40832"/>
                      <a:pt x="56306" y="40582"/>
                    </a:cubicBezTo>
                    <a:cubicBezTo>
                      <a:pt x="56353" y="40463"/>
                      <a:pt x="56401" y="40356"/>
                      <a:pt x="56448" y="40237"/>
                    </a:cubicBezTo>
                    <a:cubicBezTo>
                      <a:pt x="56460" y="40190"/>
                      <a:pt x="56484" y="40094"/>
                      <a:pt x="56496" y="40047"/>
                    </a:cubicBezTo>
                    <a:cubicBezTo>
                      <a:pt x="56544" y="39904"/>
                      <a:pt x="56579" y="39761"/>
                      <a:pt x="56615" y="39618"/>
                    </a:cubicBezTo>
                    <a:cubicBezTo>
                      <a:pt x="56639" y="39499"/>
                      <a:pt x="56675" y="39380"/>
                      <a:pt x="56710" y="39261"/>
                    </a:cubicBezTo>
                    <a:cubicBezTo>
                      <a:pt x="56734" y="39118"/>
                      <a:pt x="56758" y="38963"/>
                      <a:pt x="56794" y="38820"/>
                    </a:cubicBezTo>
                    <a:cubicBezTo>
                      <a:pt x="56901" y="38237"/>
                      <a:pt x="56972" y="37630"/>
                      <a:pt x="57056" y="37046"/>
                    </a:cubicBezTo>
                    <a:cubicBezTo>
                      <a:pt x="57091" y="36499"/>
                      <a:pt x="57175" y="35963"/>
                      <a:pt x="57210" y="35415"/>
                    </a:cubicBezTo>
                    <a:cubicBezTo>
                      <a:pt x="57282" y="35106"/>
                      <a:pt x="57246" y="34784"/>
                      <a:pt x="57330" y="34463"/>
                    </a:cubicBezTo>
                    <a:cubicBezTo>
                      <a:pt x="57353" y="34105"/>
                      <a:pt x="57377" y="33748"/>
                      <a:pt x="57425" y="33391"/>
                    </a:cubicBezTo>
                    <a:cubicBezTo>
                      <a:pt x="57461" y="32439"/>
                      <a:pt x="57425" y="31486"/>
                      <a:pt x="57425" y="30546"/>
                    </a:cubicBezTo>
                    <a:cubicBezTo>
                      <a:pt x="57401" y="29772"/>
                      <a:pt x="57461" y="28998"/>
                      <a:pt x="57401" y="28236"/>
                    </a:cubicBezTo>
                    <a:cubicBezTo>
                      <a:pt x="57365" y="27724"/>
                      <a:pt x="57365" y="27212"/>
                      <a:pt x="57330" y="26700"/>
                    </a:cubicBezTo>
                    <a:cubicBezTo>
                      <a:pt x="57080" y="24961"/>
                      <a:pt x="57210" y="23199"/>
                      <a:pt x="57151" y="21461"/>
                    </a:cubicBezTo>
                    <a:cubicBezTo>
                      <a:pt x="57068" y="20985"/>
                      <a:pt x="57103" y="20497"/>
                      <a:pt x="57068" y="20032"/>
                    </a:cubicBezTo>
                    <a:cubicBezTo>
                      <a:pt x="56984" y="19330"/>
                      <a:pt x="56996" y="18615"/>
                      <a:pt x="56984" y="17925"/>
                    </a:cubicBezTo>
                    <a:cubicBezTo>
                      <a:pt x="56913" y="17413"/>
                      <a:pt x="56937" y="16901"/>
                      <a:pt x="56937" y="16401"/>
                    </a:cubicBezTo>
                    <a:cubicBezTo>
                      <a:pt x="56937" y="15508"/>
                      <a:pt x="56901" y="14627"/>
                      <a:pt x="56901" y="13734"/>
                    </a:cubicBezTo>
                    <a:cubicBezTo>
                      <a:pt x="56841" y="13258"/>
                      <a:pt x="56818" y="12770"/>
                      <a:pt x="56794" y="12293"/>
                    </a:cubicBezTo>
                    <a:cubicBezTo>
                      <a:pt x="56722" y="11936"/>
                      <a:pt x="56734" y="11579"/>
                      <a:pt x="56710" y="11222"/>
                    </a:cubicBezTo>
                    <a:cubicBezTo>
                      <a:pt x="56615" y="10424"/>
                      <a:pt x="56508" y="9626"/>
                      <a:pt x="56353" y="8829"/>
                    </a:cubicBezTo>
                    <a:lnTo>
                      <a:pt x="56318" y="8769"/>
                    </a:lnTo>
                    <a:cubicBezTo>
                      <a:pt x="56270" y="8459"/>
                      <a:pt x="56163" y="8162"/>
                      <a:pt x="56079" y="7852"/>
                    </a:cubicBezTo>
                    <a:cubicBezTo>
                      <a:pt x="56056" y="7757"/>
                      <a:pt x="56020" y="7674"/>
                      <a:pt x="55996" y="7578"/>
                    </a:cubicBezTo>
                    <a:cubicBezTo>
                      <a:pt x="55948" y="7471"/>
                      <a:pt x="55913" y="7364"/>
                      <a:pt x="55877" y="7245"/>
                    </a:cubicBezTo>
                    <a:cubicBezTo>
                      <a:pt x="55817" y="7102"/>
                      <a:pt x="55758" y="6947"/>
                      <a:pt x="55686" y="6804"/>
                    </a:cubicBezTo>
                    <a:cubicBezTo>
                      <a:pt x="55579" y="6519"/>
                      <a:pt x="55425" y="6257"/>
                      <a:pt x="55294" y="5983"/>
                    </a:cubicBezTo>
                    <a:cubicBezTo>
                      <a:pt x="55198" y="5840"/>
                      <a:pt x="55115" y="5685"/>
                      <a:pt x="55032" y="5531"/>
                    </a:cubicBezTo>
                    <a:cubicBezTo>
                      <a:pt x="54913" y="5352"/>
                      <a:pt x="54782" y="5161"/>
                      <a:pt x="54674" y="4971"/>
                    </a:cubicBezTo>
                    <a:lnTo>
                      <a:pt x="54627" y="4959"/>
                    </a:lnTo>
                    <a:cubicBezTo>
                      <a:pt x="54591" y="4828"/>
                      <a:pt x="54448" y="4757"/>
                      <a:pt x="54413" y="4626"/>
                    </a:cubicBezTo>
                    <a:lnTo>
                      <a:pt x="54365" y="4602"/>
                    </a:lnTo>
                    <a:cubicBezTo>
                      <a:pt x="54246" y="4411"/>
                      <a:pt x="54067" y="4280"/>
                      <a:pt x="53948" y="4090"/>
                    </a:cubicBezTo>
                    <a:lnTo>
                      <a:pt x="53877" y="4090"/>
                    </a:lnTo>
                    <a:lnTo>
                      <a:pt x="53901" y="3983"/>
                    </a:lnTo>
                    <a:lnTo>
                      <a:pt x="53805" y="4007"/>
                    </a:lnTo>
                    <a:lnTo>
                      <a:pt x="53793" y="3923"/>
                    </a:lnTo>
                    <a:lnTo>
                      <a:pt x="53698" y="3899"/>
                    </a:lnTo>
                    <a:lnTo>
                      <a:pt x="53722" y="3816"/>
                    </a:lnTo>
                    <a:lnTo>
                      <a:pt x="53615" y="3828"/>
                    </a:lnTo>
                    <a:lnTo>
                      <a:pt x="53615" y="3756"/>
                    </a:lnTo>
                    <a:cubicBezTo>
                      <a:pt x="53436" y="3637"/>
                      <a:pt x="53281" y="3459"/>
                      <a:pt x="53103" y="3340"/>
                    </a:cubicBezTo>
                    <a:lnTo>
                      <a:pt x="53091" y="3304"/>
                    </a:lnTo>
                    <a:cubicBezTo>
                      <a:pt x="52960" y="3221"/>
                      <a:pt x="52829" y="3125"/>
                      <a:pt x="52710" y="3030"/>
                    </a:cubicBezTo>
                    <a:cubicBezTo>
                      <a:pt x="52519" y="2899"/>
                      <a:pt x="52329" y="2768"/>
                      <a:pt x="52127" y="2637"/>
                    </a:cubicBezTo>
                    <a:cubicBezTo>
                      <a:pt x="51876" y="2483"/>
                      <a:pt x="51615" y="2328"/>
                      <a:pt x="51353" y="2185"/>
                    </a:cubicBezTo>
                    <a:cubicBezTo>
                      <a:pt x="51198" y="2102"/>
                      <a:pt x="51043" y="2006"/>
                      <a:pt x="50888" y="1923"/>
                    </a:cubicBezTo>
                    <a:cubicBezTo>
                      <a:pt x="50662" y="1804"/>
                      <a:pt x="50424" y="1732"/>
                      <a:pt x="50210" y="1590"/>
                    </a:cubicBezTo>
                    <a:lnTo>
                      <a:pt x="50102" y="1590"/>
                    </a:lnTo>
                    <a:cubicBezTo>
                      <a:pt x="50007" y="1494"/>
                      <a:pt x="49864" y="1482"/>
                      <a:pt x="49769" y="1411"/>
                    </a:cubicBezTo>
                    <a:lnTo>
                      <a:pt x="49662" y="1411"/>
                    </a:lnTo>
                    <a:cubicBezTo>
                      <a:pt x="49567" y="1340"/>
                      <a:pt x="49436" y="1304"/>
                      <a:pt x="49329" y="1268"/>
                    </a:cubicBezTo>
                    <a:cubicBezTo>
                      <a:pt x="49233" y="1244"/>
                      <a:pt x="49138" y="1209"/>
                      <a:pt x="49055" y="1185"/>
                    </a:cubicBezTo>
                    <a:cubicBezTo>
                      <a:pt x="48959" y="1149"/>
                      <a:pt x="48876" y="1125"/>
                      <a:pt x="48793" y="1090"/>
                    </a:cubicBezTo>
                    <a:cubicBezTo>
                      <a:pt x="48578" y="1030"/>
                      <a:pt x="48376" y="970"/>
                      <a:pt x="48174" y="911"/>
                    </a:cubicBezTo>
                    <a:cubicBezTo>
                      <a:pt x="47709" y="804"/>
                      <a:pt x="47257" y="637"/>
                      <a:pt x="46781" y="601"/>
                    </a:cubicBezTo>
                    <a:lnTo>
                      <a:pt x="46769" y="542"/>
                    </a:lnTo>
                    <a:cubicBezTo>
                      <a:pt x="46614" y="530"/>
                      <a:pt x="46447" y="518"/>
                      <a:pt x="46292" y="470"/>
                    </a:cubicBezTo>
                    <a:cubicBezTo>
                      <a:pt x="46114" y="447"/>
                      <a:pt x="45935" y="423"/>
                      <a:pt x="45769" y="375"/>
                    </a:cubicBezTo>
                    <a:cubicBezTo>
                      <a:pt x="45340" y="316"/>
                      <a:pt x="44899" y="363"/>
                      <a:pt x="44483" y="256"/>
                    </a:cubicBezTo>
                    <a:cubicBezTo>
                      <a:pt x="43554" y="54"/>
                      <a:pt x="42602" y="113"/>
                      <a:pt x="41661" y="89"/>
                    </a:cubicBezTo>
                    <a:cubicBezTo>
                      <a:pt x="41143" y="18"/>
                      <a:pt x="40625" y="3"/>
                      <a:pt x="40107" y="3"/>
                    </a:cubicBezTo>
                    <a:cubicBezTo>
                      <a:pt x="39737" y="3"/>
                      <a:pt x="39367" y="11"/>
                      <a:pt x="38997" y="11"/>
                    </a:cubicBezTo>
                    <a:cubicBezTo>
                      <a:pt x="38849" y="11"/>
                      <a:pt x="38701" y="9"/>
                      <a:pt x="38553" y="6"/>
                    </a:cubicBezTo>
                    <a:cubicBezTo>
                      <a:pt x="38474" y="3"/>
                      <a:pt x="38395" y="1"/>
                      <a:pt x="3831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8" name="Google Shape;1583;p33">
                <a:extLst>
                  <a:ext uri="{FF2B5EF4-FFF2-40B4-BE49-F238E27FC236}">
                    <a16:creationId xmlns:a16="http://schemas.microsoft.com/office/drawing/2014/main" id="{BBE35665-EE60-4793-8C9D-894873D6B3DE}"/>
                  </a:ext>
                </a:extLst>
              </p:cNvPr>
              <p:cNvSpPr/>
              <p:nvPr/>
            </p:nvSpPr>
            <p:spPr>
              <a:xfrm>
                <a:off x="4160630" y="2023453"/>
                <a:ext cx="21743" cy="80781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42" extrusionOk="0">
                    <a:moveTo>
                      <a:pt x="596" y="1"/>
                    </a:moveTo>
                    <a:cubicBezTo>
                      <a:pt x="489" y="37"/>
                      <a:pt x="394" y="72"/>
                      <a:pt x="298" y="108"/>
                    </a:cubicBezTo>
                    <a:cubicBezTo>
                      <a:pt x="132" y="441"/>
                      <a:pt x="108" y="822"/>
                      <a:pt x="108" y="1191"/>
                    </a:cubicBezTo>
                    <a:cubicBezTo>
                      <a:pt x="108" y="1727"/>
                      <a:pt x="1" y="2263"/>
                      <a:pt x="36" y="2799"/>
                    </a:cubicBezTo>
                    <a:cubicBezTo>
                      <a:pt x="36" y="3168"/>
                      <a:pt x="1" y="3620"/>
                      <a:pt x="310" y="3894"/>
                    </a:cubicBezTo>
                    <a:cubicBezTo>
                      <a:pt x="374" y="3927"/>
                      <a:pt x="438" y="3942"/>
                      <a:pt x="501" y="3942"/>
                    </a:cubicBezTo>
                    <a:cubicBezTo>
                      <a:pt x="755" y="3942"/>
                      <a:pt x="977" y="3697"/>
                      <a:pt x="977" y="3430"/>
                    </a:cubicBezTo>
                    <a:cubicBezTo>
                      <a:pt x="1060" y="2477"/>
                      <a:pt x="977" y="1525"/>
                      <a:pt x="953" y="572"/>
                    </a:cubicBezTo>
                    <a:cubicBezTo>
                      <a:pt x="953" y="322"/>
                      <a:pt x="834" y="84"/>
                      <a:pt x="59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79" name="Google Shape;1584;p33">
                <a:extLst>
                  <a:ext uri="{FF2B5EF4-FFF2-40B4-BE49-F238E27FC236}">
                    <a16:creationId xmlns:a16="http://schemas.microsoft.com/office/drawing/2014/main" id="{6BC84C78-20B6-865F-6D00-12DE981336CF}"/>
                  </a:ext>
                </a:extLst>
              </p:cNvPr>
              <p:cNvSpPr/>
              <p:nvPr/>
            </p:nvSpPr>
            <p:spPr>
              <a:xfrm>
                <a:off x="4067916" y="2133648"/>
                <a:ext cx="117381" cy="202138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9864" extrusionOk="0">
                    <a:moveTo>
                      <a:pt x="4885" y="1"/>
                    </a:moveTo>
                    <a:cubicBezTo>
                      <a:pt x="4807" y="1"/>
                      <a:pt x="4729" y="20"/>
                      <a:pt x="4656" y="65"/>
                    </a:cubicBezTo>
                    <a:cubicBezTo>
                      <a:pt x="4334" y="375"/>
                      <a:pt x="4310" y="839"/>
                      <a:pt x="4215" y="1244"/>
                    </a:cubicBezTo>
                    <a:cubicBezTo>
                      <a:pt x="3882" y="3399"/>
                      <a:pt x="2977" y="5470"/>
                      <a:pt x="1596" y="7161"/>
                    </a:cubicBezTo>
                    <a:cubicBezTo>
                      <a:pt x="1143" y="7721"/>
                      <a:pt x="572" y="8173"/>
                      <a:pt x="179" y="8768"/>
                    </a:cubicBezTo>
                    <a:cubicBezTo>
                      <a:pt x="0" y="8983"/>
                      <a:pt x="48" y="9280"/>
                      <a:pt x="84" y="9542"/>
                    </a:cubicBezTo>
                    <a:cubicBezTo>
                      <a:pt x="179" y="9638"/>
                      <a:pt x="274" y="9733"/>
                      <a:pt x="369" y="9828"/>
                    </a:cubicBezTo>
                    <a:cubicBezTo>
                      <a:pt x="464" y="9853"/>
                      <a:pt x="556" y="9864"/>
                      <a:pt x="646" y="9864"/>
                    </a:cubicBezTo>
                    <a:cubicBezTo>
                      <a:pt x="1128" y="9864"/>
                      <a:pt x="1556" y="9549"/>
                      <a:pt x="1917" y="9268"/>
                    </a:cubicBezTo>
                    <a:cubicBezTo>
                      <a:pt x="2572" y="8733"/>
                      <a:pt x="3132" y="8102"/>
                      <a:pt x="3644" y="7435"/>
                    </a:cubicBezTo>
                    <a:cubicBezTo>
                      <a:pt x="4703" y="6054"/>
                      <a:pt x="5370" y="4387"/>
                      <a:pt x="5668" y="2672"/>
                    </a:cubicBezTo>
                    <a:cubicBezTo>
                      <a:pt x="5727" y="1898"/>
                      <a:pt x="5703" y="1077"/>
                      <a:pt x="5382" y="351"/>
                    </a:cubicBezTo>
                    <a:cubicBezTo>
                      <a:pt x="5303" y="150"/>
                      <a:pt x="5097" y="1"/>
                      <a:pt x="48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80" name="Google Shape;1585;p33">
                <a:extLst>
                  <a:ext uri="{FF2B5EF4-FFF2-40B4-BE49-F238E27FC236}">
                    <a16:creationId xmlns:a16="http://schemas.microsoft.com/office/drawing/2014/main" id="{96611158-6D44-DC77-0F64-B2A3B17CD47B}"/>
                  </a:ext>
                </a:extLst>
              </p:cNvPr>
              <p:cNvSpPr/>
              <p:nvPr/>
            </p:nvSpPr>
            <p:spPr>
              <a:xfrm>
                <a:off x="3191211" y="1615156"/>
                <a:ext cx="109532" cy="241033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11762" extrusionOk="0">
                    <a:moveTo>
                      <a:pt x="5087" y="0"/>
                    </a:moveTo>
                    <a:cubicBezTo>
                      <a:pt x="5007" y="0"/>
                      <a:pt x="4924" y="24"/>
                      <a:pt x="4870" y="64"/>
                    </a:cubicBezTo>
                    <a:cubicBezTo>
                      <a:pt x="4334" y="374"/>
                      <a:pt x="3941" y="862"/>
                      <a:pt x="3572" y="1350"/>
                    </a:cubicBezTo>
                    <a:cubicBezTo>
                      <a:pt x="2215" y="3219"/>
                      <a:pt x="1358" y="5398"/>
                      <a:pt x="643" y="7577"/>
                    </a:cubicBezTo>
                    <a:cubicBezTo>
                      <a:pt x="262" y="8732"/>
                      <a:pt x="36" y="9946"/>
                      <a:pt x="12" y="11161"/>
                    </a:cubicBezTo>
                    <a:cubicBezTo>
                      <a:pt x="0" y="11435"/>
                      <a:pt x="179" y="11756"/>
                      <a:pt x="488" y="11756"/>
                    </a:cubicBezTo>
                    <a:cubicBezTo>
                      <a:pt x="512" y="11760"/>
                      <a:pt x="536" y="11762"/>
                      <a:pt x="559" y="11762"/>
                    </a:cubicBezTo>
                    <a:cubicBezTo>
                      <a:pt x="811" y="11762"/>
                      <a:pt x="1006" y="11532"/>
                      <a:pt x="1072" y="11292"/>
                    </a:cubicBezTo>
                    <a:cubicBezTo>
                      <a:pt x="1310" y="10494"/>
                      <a:pt x="1441" y="9661"/>
                      <a:pt x="1596" y="8839"/>
                    </a:cubicBezTo>
                    <a:cubicBezTo>
                      <a:pt x="1762" y="7875"/>
                      <a:pt x="2048" y="6922"/>
                      <a:pt x="2358" y="5994"/>
                    </a:cubicBezTo>
                    <a:cubicBezTo>
                      <a:pt x="2929" y="4303"/>
                      <a:pt x="3691" y="2648"/>
                      <a:pt x="4751" y="1207"/>
                    </a:cubicBezTo>
                    <a:cubicBezTo>
                      <a:pt x="4953" y="886"/>
                      <a:pt x="5251" y="600"/>
                      <a:pt x="5322" y="219"/>
                    </a:cubicBezTo>
                    <a:cubicBezTo>
                      <a:pt x="5345" y="64"/>
                      <a:pt x="5220" y="0"/>
                      <a:pt x="508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grpSp>
          <p:nvGrpSpPr>
            <p:cNvPr id="66" name="Google Shape;1586;p33">
              <a:extLst>
                <a:ext uri="{FF2B5EF4-FFF2-40B4-BE49-F238E27FC236}">
                  <a16:creationId xmlns:a16="http://schemas.microsoft.com/office/drawing/2014/main" id="{1033F805-B131-0BD1-A376-9FD50258B3A8}"/>
                </a:ext>
              </a:extLst>
            </p:cNvPr>
            <p:cNvGrpSpPr/>
            <p:nvPr/>
          </p:nvGrpSpPr>
          <p:grpSpPr>
            <a:xfrm>
              <a:off x="2702742" y="1255921"/>
              <a:ext cx="776402" cy="744086"/>
              <a:chOff x="2664642" y="1255921"/>
              <a:chExt cx="776402" cy="744086"/>
            </a:xfrm>
          </p:grpSpPr>
          <p:sp>
            <p:nvSpPr>
              <p:cNvPr id="67" name="Google Shape;1587;p33">
                <a:extLst>
                  <a:ext uri="{FF2B5EF4-FFF2-40B4-BE49-F238E27FC236}">
                    <a16:creationId xmlns:a16="http://schemas.microsoft.com/office/drawing/2014/main" id="{B29B2673-16D6-2C7B-B145-1EB104716548}"/>
                  </a:ext>
                </a:extLst>
              </p:cNvPr>
              <p:cNvSpPr/>
              <p:nvPr/>
            </p:nvSpPr>
            <p:spPr>
              <a:xfrm>
                <a:off x="2706614" y="1305290"/>
                <a:ext cx="734431" cy="694716"/>
              </a:xfrm>
              <a:custGeom>
                <a:avLst/>
                <a:gdLst/>
                <a:ahLst/>
                <a:cxnLst/>
                <a:rect l="l" t="t" r="r" b="b"/>
                <a:pathLst>
                  <a:path w="35839" h="33901" extrusionOk="0">
                    <a:moveTo>
                      <a:pt x="17094" y="0"/>
                    </a:moveTo>
                    <a:cubicBezTo>
                      <a:pt x="16988" y="0"/>
                      <a:pt x="16882" y="2"/>
                      <a:pt x="16776" y="4"/>
                    </a:cubicBezTo>
                    <a:cubicBezTo>
                      <a:pt x="15169" y="28"/>
                      <a:pt x="13562" y="349"/>
                      <a:pt x="12073" y="968"/>
                    </a:cubicBezTo>
                    <a:cubicBezTo>
                      <a:pt x="10526" y="1599"/>
                      <a:pt x="9168" y="2599"/>
                      <a:pt x="7859" y="3611"/>
                    </a:cubicBezTo>
                    <a:cubicBezTo>
                      <a:pt x="5501" y="5516"/>
                      <a:pt x="3322" y="7719"/>
                      <a:pt x="1798" y="10362"/>
                    </a:cubicBezTo>
                    <a:cubicBezTo>
                      <a:pt x="941" y="11815"/>
                      <a:pt x="453" y="13470"/>
                      <a:pt x="334" y="15160"/>
                    </a:cubicBezTo>
                    <a:cubicBezTo>
                      <a:pt x="108" y="16482"/>
                      <a:pt x="0" y="17827"/>
                      <a:pt x="143" y="19173"/>
                    </a:cubicBezTo>
                    <a:cubicBezTo>
                      <a:pt x="381" y="22066"/>
                      <a:pt x="1298" y="24983"/>
                      <a:pt x="3167" y="27233"/>
                    </a:cubicBezTo>
                    <a:cubicBezTo>
                      <a:pt x="5251" y="29746"/>
                      <a:pt x="8073" y="31591"/>
                      <a:pt x="11133" y="32698"/>
                    </a:cubicBezTo>
                    <a:cubicBezTo>
                      <a:pt x="13381" y="33488"/>
                      <a:pt x="15765" y="33900"/>
                      <a:pt x="18149" y="33900"/>
                    </a:cubicBezTo>
                    <a:cubicBezTo>
                      <a:pt x="19502" y="33900"/>
                      <a:pt x="20854" y="33768"/>
                      <a:pt x="22182" y="33496"/>
                    </a:cubicBezTo>
                    <a:cubicBezTo>
                      <a:pt x="25146" y="32877"/>
                      <a:pt x="27921" y="31472"/>
                      <a:pt x="30230" y="29543"/>
                    </a:cubicBezTo>
                    <a:cubicBezTo>
                      <a:pt x="32445" y="27698"/>
                      <a:pt x="34302" y="25328"/>
                      <a:pt x="35171" y="22554"/>
                    </a:cubicBezTo>
                    <a:cubicBezTo>
                      <a:pt x="35755" y="20780"/>
                      <a:pt x="35838" y="18887"/>
                      <a:pt x="35719" y="17030"/>
                    </a:cubicBezTo>
                    <a:cubicBezTo>
                      <a:pt x="35386" y="13589"/>
                      <a:pt x="34088" y="10243"/>
                      <a:pt x="31981" y="7493"/>
                    </a:cubicBezTo>
                    <a:cubicBezTo>
                      <a:pt x="30159" y="5112"/>
                      <a:pt x="27706" y="3242"/>
                      <a:pt x="24992" y="1944"/>
                    </a:cubicBezTo>
                    <a:cubicBezTo>
                      <a:pt x="22550" y="741"/>
                      <a:pt x="19842" y="0"/>
                      <a:pt x="17094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88;p33">
                <a:extLst>
                  <a:ext uri="{FF2B5EF4-FFF2-40B4-BE49-F238E27FC236}">
                    <a16:creationId xmlns:a16="http://schemas.microsoft.com/office/drawing/2014/main" id="{D2A11D1E-8367-62D2-F024-0DFE40C0F5B2}"/>
                  </a:ext>
                </a:extLst>
              </p:cNvPr>
              <p:cNvSpPr/>
              <p:nvPr/>
            </p:nvSpPr>
            <p:spPr>
              <a:xfrm>
                <a:off x="2664642" y="1255921"/>
                <a:ext cx="734185" cy="694737"/>
              </a:xfrm>
              <a:custGeom>
                <a:avLst/>
                <a:gdLst/>
                <a:ahLst/>
                <a:cxnLst/>
                <a:rect l="l" t="t" r="r" b="b"/>
                <a:pathLst>
                  <a:path w="35827" h="33902" extrusionOk="0">
                    <a:moveTo>
                      <a:pt x="17026" y="1819"/>
                    </a:moveTo>
                    <a:cubicBezTo>
                      <a:pt x="17233" y="1819"/>
                      <a:pt x="17440" y="1829"/>
                      <a:pt x="17646" y="1853"/>
                    </a:cubicBezTo>
                    <a:cubicBezTo>
                      <a:pt x="19241" y="1877"/>
                      <a:pt x="20825" y="2222"/>
                      <a:pt x="22337" y="2734"/>
                    </a:cubicBezTo>
                    <a:cubicBezTo>
                      <a:pt x="25623" y="3865"/>
                      <a:pt x="28611" y="5925"/>
                      <a:pt x="30707" y="8699"/>
                    </a:cubicBezTo>
                    <a:cubicBezTo>
                      <a:pt x="32469" y="10985"/>
                      <a:pt x="33695" y="13724"/>
                      <a:pt x="33993" y="16605"/>
                    </a:cubicBezTo>
                    <a:lnTo>
                      <a:pt x="34029" y="16665"/>
                    </a:lnTo>
                    <a:cubicBezTo>
                      <a:pt x="34076" y="17534"/>
                      <a:pt x="34088" y="18403"/>
                      <a:pt x="34041" y="19272"/>
                    </a:cubicBezTo>
                    <a:cubicBezTo>
                      <a:pt x="33898" y="20784"/>
                      <a:pt x="33493" y="22284"/>
                      <a:pt x="32790" y="23642"/>
                    </a:cubicBezTo>
                    <a:cubicBezTo>
                      <a:pt x="31921" y="25344"/>
                      <a:pt x="30671" y="26844"/>
                      <a:pt x="29218" y="28071"/>
                    </a:cubicBezTo>
                    <a:cubicBezTo>
                      <a:pt x="27194" y="29845"/>
                      <a:pt x="24718" y="31107"/>
                      <a:pt x="22087" y="31619"/>
                    </a:cubicBezTo>
                    <a:cubicBezTo>
                      <a:pt x="21468" y="31750"/>
                      <a:pt x="20848" y="31857"/>
                      <a:pt x="20217" y="31881"/>
                    </a:cubicBezTo>
                    <a:cubicBezTo>
                      <a:pt x="19717" y="31964"/>
                      <a:pt x="19205" y="31928"/>
                      <a:pt x="18705" y="31952"/>
                    </a:cubicBezTo>
                    <a:cubicBezTo>
                      <a:pt x="18511" y="31944"/>
                      <a:pt x="18315" y="31944"/>
                      <a:pt x="18119" y="31944"/>
                    </a:cubicBezTo>
                    <a:cubicBezTo>
                      <a:pt x="17726" y="31944"/>
                      <a:pt x="17332" y="31944"/>
                      <a:pt x="16943" y="31881"/>
                    </a:cubicBezTo>
                    <a:cubicBezTo>
                      <a:pt x="13419" y="31607"/>
                      <a:pt x="9954" y="30392"/>
                      <a:pt x="7132" y="28249"/>
                    </a:cubicBezTo>
                    <a:cubicBezTo>
                      <a:pt x="6025" y="27380"/>
                      <a:pt x="5001" y="26380"/>
                      <a:pt x="4239" y="25177"/>
                    </a:cubicBezTo>
                    <a:cubicBezTo>
                      <a:pt x="3584" y="24154"/>
                      <a:pt x="3120" y="23011"/>
                      <a:pt x="2799" y="21832"/>
                    </a:cubicBezTo>
                    <a:cubicBezTo>
                      <a:pt x="2656" y="21332"/>
                      <a:pt x="2537" y="20832"/>
                      <a:pt x="2441" y="20320"/>
                    </a:cubicBezTo>
                    <a:cubicBezTo>
                      <a:pt x="2251" y="19355"/>
                      <a:pt x="2108" y="18367"/>
                      <a:pt x="2096" y="17391"/>
                    </a:cubicBezTo>
                    <a:cubicBezTo>
                      <a:pt x="2037" y="16950"/>
                      <a:pt x="2037" y="16510"/>
                      <a:pt x="2084" y="16069"/>
                    </a:cubicBezTo>
                    <a:cubicBezTo>
                      <a:pt x="2132" y="14879"/>
                      <a:pt x="2322" y="13676"/>
                      <a:pt x="2727" y="12557"/>
                    </a:cubicBezTo>
                    <a:cubicBezTo>
                      <a:pt x="2906" y="12033"/>
                      <a:pt x="3239" y="11557"/>
                      <a:pt x="3263" y="10997"/>
                    </a:cubicBezTo>
                    <a:cubicBezTo>
                      <a:pt x="3263" y="10866"/>
                      <a:pt x="3370" y="10771"/>
                      <a:pt x="3430" y="10664"/>
                    </a:cubicBezTo>
                    <a:cubicBezTo>
                      <a:pt x="4430" y="9199"/>
                      <a:pt x="5644" y="7902"/>
                      <a:pt x="6930" y="6687"/>
                    </a:cubicBezTo>
                    <a:cubicBezTo>
                      <a:pt x="8192" y="5520"/>
                      <a:pt x="9537" y="4449"/>
                      <a:pt x="10990" y="3532"/>
                    </a:cubicBezTo>
                    <a:cubicBezTo>
                      <a:pt x="12359" y="2675"/>
                      <a:pt x="13919" y="2139"/>
                      <a:pt x="15526" y="1937"/>
                    </a:cubicBezTo>
                    <a:cubicBezTo>
                      <a:pt x="16023" y="1878"/>
                      <a:pt x="16526" y="1819"/>
                      <a:pt x="17026" y="1819"/>
                    </a:cubicBezTo>
                    <a:close/>
                    <a:moveTo>
                      <a:pt x="17067" y="1"/>
                    </a:moveTo>
                    <a:cubicBezTo>
                      <a:pt x="16425" y="1"/>
                      <a:pt x="15783" y="41"/>
                      <a:pt x="15145" y="127"/>
                    </a:cubicBezTo>
                    <a:cubicBezTo>
                      <a:pt x="13312" y="413"/>
                      <a:pt x="11526" y="1055"/>
                      <a:pt x="9978" y="2079"/>
                    </a:cubicBezTo>
                    <a:cubicBezTo>
                      <a:pt x="8514" y="3044"/>
                      <a:pt x="7144" y="4151"/>
                      <a:pt x="5870" y="5354"/>
                    </a:cubicBezTo>
                    <a:cubicBezTo>
                      <a:pt x="4406" y="6747"/>
                      <a:pt x="3049" y="8283"/>
                      <a:pt x="2001" y="10021"/>
                    </a:cubicBezTo>
                    <a:cubicBezTo>
                      <a:pt x="1048" y="11545"/>
                      <a:pt x="477" y="13295"/>
                      <a:pt x="346" y="15081"/>
                    </a:cubicBezTo>
                    <a:cubicBezTo>
                      <a:pt x="298" y="15533"/>
                      <a:pt x="179" y="15962"/>
                      <a:pt x="155" y="16414"/>
                    </a:cubicBezTo>
                    <a:cubicBezTo>
                      <a:pt x="1" y="17748"/>
                      <a:pt x="108" y="19105"/>
                      <a:pt x="286" y="20439"/>
                    </a:cubicBezTo>
                    <a:cubicBezTo>
                      <a:pt x="322" y="20605"/>
                      <a:pt x="358" y="20784"/>
                      <a:pt x="382" y="20963"/>
                    </a:cubicBezTo>
                    <a:cubicBezTo>
                      <a:pt x="489" y="21475"/>
                      <a:pt x="596" y="21987"/>
                      <a:pt x="727" y="22475"/>
                    </a:cubicBezTo>
                    <a:cubicBezTo>
                      <a:pt x="1191" y="24130"/>
                      <a:pt x="1953" y="25701"/>
                      <a:pt x="3013" y="27047"/>
                    </a:cubicBezTo>
                    <a:cubicBezTo>
                      <a:pt x="5037" y="29595"/>
                      <a:pt x="7847" y="31464"/>
                      <a:pt x="10871" y="32619"/>
                    </a:cubicBezTo>
                    <a:cubicBezTo>
                      <a:pt x="11300" y="32762"/>
                      <a:pt x="11716" y="32917"/>
                      <a:pt x="12145" y="33024"/>
                    </a:cubicBezTo>
                    <a:lnTo>
                      <a:pt x="12204" y="33059"/>
                    </a:lnTo>
                    <a:cubicBezTo>
                      <a:pt x="12585" y="33155"/>
                      <a:pt x="12966" y="33262"/>
                      <a:pt x="13347" y="33345"/>
                    </a:cubicBezTo>
                    <a:cubicBezTo>
                      <a:pt x="14942" y="33744"/>
                      <a:pt x="16592" y="33901"/>
                      <a:pt x="18239" y="33901"/>
                    </a:cubicBezTo>
                    <a:cubicBezTo>
                      <a:pt x="18756" y="33901"/>
                      <a:pt x="19273" y="33886"/>
                      <a:pt x="19789" y="33857"/>
                    </a:cubicBezTo>
                    <a:cubicBezTo>
                      <a:pt x="20444" y="33774"/>
                      <a:pt x="21098" y="33702"/>
                      <a:pt x="21741" y="33595"/>
                    </a:cubicBezTo>
                    <a:cubicBezTo>
                      <a:pt x="25218" y="32952"/>
                      <a:pt x="28468" y="31250"/>
                      <a:pt x="31040" y="28833"/>
                    </a:cubicBezTo>
                    <a:cubicBezTo>
                      <a:pt x="33374" y="26701"/>
                      <a:pt x="35124" y="23856"/>
                      <a:pt x="35624" y="20701"/>
                    </a:cubicBezTo>
                    <a:cubicBezTo>
                      <a:pt x="35826" y="19189"/>
                      <a:pt x="35826" y="17653"/>
                      <a:pt x="35612" y="16141"/>
                    </a:cubicBezTo>
                    <a:cubicBezTo>
                      <a:pt x="35184" y="13247"/>
                      <a:pt x="34088" y="10449"/>
                      <a:pt x="32397" y="8068"/>
                    </a:cubicBezTo>
                    <a:cubicBezTo>
                      <a:pt x="30361" y="5175"/>
                      <a:pt x="27444" y="2984"/>
                      <a:pt x="24218" y="1591"/>
                    </a:cubicBezTo>
                    <a:cubicBezTo>
                      <a:pt x="22777" y="936"/>
                      <a:pt x="21253" y="484"/>
                      <a:pt x="19705" y="222"/>
                    </a:cubicBezTo>
                    <a:cubicBezTo>
                      <a:pt x="18831" y="77"/>
                      <a:pt x="17949" y="1"/>
                      <a:pt x="17067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1589;p33">
                <a:extLst>
                  <a:ext uri="{FF2B5EF4-FFF2-40B4-BE49-F238E27FC236}">
                    <a16:creationId xmlns:a16="http://schemas.microsoft.com/office/drawing/2014/main" id="{269C0D54-751D-54AA-FD96-EA2632657526}"/>
                  </a:ext>
                </a:extLst>
              </p:cNvPr>
              <p:cNvGrpSpPr/>
              <p:nvPr/>
            </p:nvGrpSpPr>
            <p:grpSpPr>
              <a:xfrm>
                <a:off x="2863986" y="1379683"/>
                <a:ext cx="344540" cy="463540"/>
                <a:chOff x="2863986" y="1379683"/>
                <a:chExt cx="344540" cy="463540"/>
              </a:xfrm>
            </p:grpSpPr>
            <p:sp>
              <p:nvSpPr>
                <p:cNvPr id="70" name="Google Shape;1590;p33">
                  <a:extLst>
                    <a:ext uri="{FF2B5EF4-FFF2-40B4-BE49-F238E27FC236}">
                      <a16:creationId xmlns:a16="http://schemas.microsoft.com/office/drawing/2014/main" id="{3DB5B0F9-03B1-7E60-CEB5-1E956222A029}"/>
                    </a:ext>
                  </a:extLst>
                </p:cNvPr>
                <p:cNvSpPr/>
                <p:nvPr/>
              </p:nvSpPr>
              <p:spPr>
                <a:xfrm>
                  <a:off x="2863986" y="1379683"/>
                  <a:ext cx="344540" cy="46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22620" extrusionOk="0">
                      <a:moveTo>
                        <a:pt x="16004" y="0"/>
                      </a:moveTo>
                      <a:cubicBezTo>
                        <a:pt x="15655" y="0"/>
                        <a:pt x="15531" y="475"/>
                        <a:pt x="15455" y="755"/>
                      </a:cubicBezTo>
                      <a:cubicBezTo>
                        <a:pt x="15431" y="922"/>
                        <a:pt x="15408" y="1089"/>
                        <a:pt x="15408" y="1255"/>
                      </a:cubicBezTo>
                      <a:lnTo>
                        <a:pt x="15360" y="1267"/>
                      </a:lnTo>
                      <a:cubicBezTo>
                        <a:pt x="15348" y="2267"/>
                        <a:pt x="15241" y="3256"/>
                        <a:pt x="15277" y="4256"/>
                      </a:cubicBezTo>
                      <a:cubicBezTo>
                        <a:pt x="15324" y="4458"/>
                        <a:pt x="15312" y="4661"/>
                        <a:pt x="15312" y="4863"/>
                      </a:cubicBezTo>
                      <a:cubicBezTo>
                        <a:pt x="15336" y="6816"/>
                        <a:pt x="15360" y="8780"/>
                        <a:pt x="15491" y="10721"/>
                      </a:cubicBezTo>
                      <a:cubicBezTo>
                        <a:pt x="15539" y="11673"/>
                        <a:pt x="15515" y="12626"/>
                        <a:pt x="15586" y="13578"/>
                      </a:cubicBezTo>
                      <a:cubicBezTo>
                        <a:pt x="15610" y="15912"/>
                        <a:pt x="15586" y="18234"/>
                        <a:pt x="15634" y="20567"/>
                      </a:cubicBezTo>
                      <a:cubicBezTo>
                        <a:pt x="15528" y="20569"/>
                        <a:pt x="15422" y="20569"/>
                        <a:pt x="15316" y="20569"/>
                      </a:cubicBezTo>
                      <a:cubicBezTo>
                        <a:pt x="14998" y="20569"/>
                        <a:pt x="14679" y="20564"/>
                        <a:pt x="14360" y="20564"/>
                      </a:cubicBezTo>
                      <a:cubicBezTo>
                        <a:pt x="13934" y="20564"/>
                        <a:pt x="13509" y="20573"/>
                        <a:pt x="13086" y="20615"/>
                      </a:cubicBezTo>
                      <a:cubicBezTo>
                        <a:pt x="12705" y="20662"/>
                        <a:pt x="12312" y="20615"/>
                        <a:pt x="11931" y="20710"/>
                      </a:cubicBezTo>
                      <a:cubicBezTo>
                        <a:pt x="11550" y="20758"/>
                        <a:pt x="11157" y="20710"/>
                        <a:pt x="10776" y="20805"/>
                      </a:cubicBezTo>
                      <a:cubicBezTo>
                        <a:pt x="10478" y="20841"/>
                        <a:pt x="10181" y="20817"/>
                        <a:pt x="9883" y="20889"/>
                      </a:cubicBezTo>
                      <a:cubicBezTo>
                        <a:pt x="9371" y="20924"/>
                        <a:pt x="8859" y="20924"/>
                        <a:pt x="8347" y="20948"/>
                      </a:cubicBezTo>
                      <a:cubicBezTo>
                        <a:pt x="7859" y="21055"/>
                        <a:pt x="7347" y="20948"/>
                        <a:pt x="6859" y="21067"/>
                      </a:cubicBezTo>
                      <a:cubicBezTo>
                        <a:pt x="6418" y="21103"/>
                        <a:pt x="5966" y="21067"/>
                        <a:pt x="5525" y="21151"/>
                      </a:cubicBezTo>
                      <a:cubicBezTo>
                        <a:pt x="4930" y="21198"/>
                        <a:pt x="4335" y="21163"/>
                        <a:pt x="3751" y="21246"/>
                      </a:cubicBezTo>
                      <a:cubicBezTo>
                        <a:pt x="2942" y="21270"/>
                        <a:pt x="2132" y="21305"/>
                        <a:pt x="1346" y="21448"/>
                      </a:cubicBezTo>
                      <a:cubicBezTo>
                        <a:pt x="1430" y="20520"/>
                        <a:pt x="1346" y="19579"/>
                        <a:pt x="1442" y="18650"/>
                      </a:cubicBezTo>
                      <a:cubicBezTo>
                        <a:pt x="1465" y="17555"/>
                        <a:pt x="1454" y="16448"/>
                        <a:pt x="1442" y="15352"/>
                      </a:cubicBezTo>
                      <a:cubicBezTo>
                        <a:pt x="1442" y="15150"/>
                        <a:pt x="1454" y="14947"/>
                        <a:pt x="1406" y="14745"/>
                      </a:cubicBezTo>
                      <a:cubicBezTo>
                        <a:pt x="1394" y="14185"/>
                        <a:pt x="1370" y="13614"/>
                        <a:pt x="1358" y="13042"/>
                      </a:cubicBezTo>
                      <a:cubicBezTo>
                        <a:pt x="1251" y="11959"/>
                        <a:pt x="1311" y="10876"/>
                        <a:pt x="1215" y="9792"/>
                      </a:cubicBezTo>
                      <a:lnTo>
                        <a:pt x="1334" y="9768"/>
                      </a:lnTo>
                      <a:lnTo>
                        <a:pt x="1215" y="9709"/>
                      </a:lnTo>
                      <a:cubicBezTo>
                        <a:pt x="1180" y="7328"/>
                        <a:pt x="1168" y="4934"/>
                        <a:pt x="1192" y="2553"/>
                      </a:cubicBezTo>
                      <a:cubicBezTo>
                        <a:pt x="1203" y="2089"/>
                        <a:pt x="1096" y="1636"/>
                        <a:pt x="1084" y="1172"/>
                      </a:cubicBezTo>
                      <a:lnTo>
                        <a:pt x="1084" y="1172"/>
                      </a:lnTo>
                      <a:cubicBezTo>
                        <a:pt x="1989" y="1303"/>
                        <a:pt x="2906" y="1243"/>
                        <a:pt x="3811" y="1315"/>
                      </a:cubicBezTo>
                      <a:cubicBezTo>
                        <a:pt x="4484" y="1339"/>
                        <a:pt x="5153" y="1348"/>
                        <a:pt x="5823" y="1348"/>
                      </a:cubicBezTo>
                      <a:cubicBezTo>
                        <a:pt x="6493" y="1348"/>
                        <a:pt x="7163" y="1339"/>
                        <a:pt x="7835" y="1327"/>
                      </a:cubicBezTo>
                      <a:cubicBezTo>
                        <a:pt x="8907" y="1243"/>
                        <a:pt x="9978" y="1267"/>
                        <a:pt x="11050" y="1232"/>
                      </a:cubicBezTo>
                      <a:cubicBezTo>
                        <a:pt x="11410" y="1196"/>
                        <a:pt x="11771" y="1191"/>
                        <a:pt x="12131" y="1191"/>
                      </a:cubicBezTo>
                      <a:cubicBezTo>
                        <a:pt x="12298" y="1191"/>
                        <a:pt x="12466" y="1192"/>
                        <a:pt x="12633" y="1192"/>
                      </a:cubicBezTo>
                      <a:cubicBezTo>
                        <a:pt x="12960" y="1192"/>
                        <a:pt x="13286" y="1187"/>
                        <a:pt x="13610" y="1160"/>
                      </a:cubicBezTo>
                      <a:cubicBezTo>
                        <a:pt x="13991" y="1101"/>
                        <a:pt x="14396" y="1124"/>
                        <a:pt x="14717" y="886"/>
                      </a:cubicBezTo>
                      <a:cubicBezTo>
                        <a:pt x="14753" y="696"/>
                        <a:pt x="14789" y="493"/>
                        <a:pt x="14681" y="327"/>
                      </a:cubicBezTo>
                      <a:cubicBezTo>
                        <a:pt x="14300" y="41"/>
                        <a:pt x="13788" y="148"/>
                        <a:pt x="13348" y="53"/>
                      </a:cubicBezTo>
                      <a:cubicBezTo>
                        <a:pt x="12852" y="27"/>
                        <a:pt x="12356" y="18"/>
                        <a:pt x="11860" y="18"/>
                      </a:cubicBezTo>
                      <a:cubicBezTo>
                        <a:pt x="10987" y="18"/>
                        <a:pt x="10114" y="45"/>
                        <a:pt x="9240" y="53"/>
                      </a:cubicBezTo>
                      <a:cubicBezTo>
                        <a:pt x="8442" y="136"/>
                        <a:pt x="7633" y="89"/>
                        <a:pt x="6835" y="148"/>
                      </a:cubicBezTo>
                      <a:cubicBezTo>
                        <a:pt x="5978" y="219"/>
                        <a:pt x="5109" y="184"/>
                        <a:pt x="4251" y="219"/>
                      </a:cubicBezTo>
                      <a:cubicBezTo>
                        <a:pt x="3692" y="273"/>
                        <a:pt x="3129" y="279"/>
                        <a:pt x="2567" y="279"/>
                      </a:cubicBezTo>
                      <a:cubicBezTo>
                        <a:pt x="2406" y="279"/>
                        <a:pt x="2245" y="279"/>
                        <a:pt x="2085" y="279"/>
                      </a:cubicBezTo>
                      <a:cubicBezTo>
                        <a:pt x="1683" y="279"/>
                        <a:pt x="1282" y="282"/>
                        <a:pt x="882" y="303"/>
                      </a:cubicBezTo>
                      <a:cubicBezTo>
                        <a:pt x="715" y="362"/>
                        <a:pt x="561" y="422"/>
                        <a:pt x="406" y="493"/>
                      </a:cubicBezTo>
                      <a:cubicBezTo>
                        <a:pt x="346" y="1243"/>
                        <a:pt x="49" y="1958"/>
                        <a:pt x="49" y="2720"/>
                      </a:cubicBezTo>
                      <a:cubicBezTo>
                        <a:pt x="1" y="4839"/>
                        <a:pt x="60" y="6947"/>
                        <a:pt x="72" y="9066"/>
                      </a:cubicBezTo>
                      <a:cubicBezTo>
                        <a:pt x="72" y="9173"/>
                        <a:pt x="84" y="9280"/>
                        <a:pt x="108" y="9387"/>
                      </a:cubicBezTo>
                      <a:cubicBezTo>
                        <a:pt x="120" y="10542"/>
                        <a:pt x="120" y="11709"/>
                        <a:pt x="144" y="12864"/>
                      </a:cubicBezTo>
                      <a:cubicBezTo>
                        <a:pt x="168" y="15186"/>
                        <a:pt x="120" y="17495"/>
                        <a:pt x="156" y="19805"/>
                      </a:cubicBezTo>
                      <a:cubicBezTo>
                        <a:pt x="239" y="20270"/>
                        <a:pt x="191" y="20758"/>
                        <a:pt x="287" y="21210"/>
                      </a:cubicBezTo>
                      <a:cubicBezTo>
                        <a:pt x="370" y="21603"/>
                        <a:pt x="191" y="22163"/>
                        <a:pt x="596" y="22425"/>
                      </a:cubicBezTo>
                      <a:cubicBezTo>
                        <a:pt x="692" y="22436"/>
                        <a:pt x="787" y="22460"/>
                        <a:pt x="882" y="22484"/>
                      </a:cubicBezTo>
                      <a:cubicBezTo>
                        <a:pt x="1778" y="22595"/>
                        <a:pt x="2674" y="22620"/>
                        <a:pt x="3576" y="22620"/>
                      </a:cubicBezTo>
                      <a:cubicBezTo>
                        <a:pt x="3836" y="22620"/>
                        <a:pt x="4097" y="22618"/>
                        <a:pt x="4359" y="22615"/>
                      </a:cubicBezTo>
                      <a:cubicBezTo>
                        <a:pt x="4539" y="22617"/>
                        <a:pt x="4719" y="22618"/>
                        <a:pt x="4899" y="22618"/>
                      </a:cubicBezTo>
                      <a:cubicBezTo>
                        <a:pt x="5978" y="22618"/>
                        <a:pt x="7051" y="22591"/>
                        <a:pt x="8133" y="22591"/>
                      </a:cubicBezTo>
                      <a:lnTo>
                        <a:pt x="8145" y="22532"/>
                      </a:lnTo>
                      <a:cubicBezTo>
                        <a:pt x="8228" y="22535"/>
                        <a:pt x="8312" y="22537"/>
                        <a:pt x="8395" y="22537"/>
                      </a:cubicBezTo>
                      <a:cubicBezTo>
                        <a:pt x="8895" y="22537"/>
                        <a:pt x="9397" y="22484"/>
                        <a:pt x="9907" y="22484"/>
                      </a:cubicBezTo>
                      <a:lnTo>
                        <a:pt x="9907" y="22436"/>
                      </a:lnTo>
                      <a:cubicBezTo>
                        <a:pt x="10193" y="22425"/>
                        <a:pt x="10478" y="22448"/>
                        <a:pt x="10740" y="22365"/>
                      </a:cubicBezTo>
                      <a:cubicBezTo>
                        <a:pt x="11395" y="22317"/>
                        <a:pt x="12050" y="22270"/>
                        <a:pt x="12693" y="22186"/>
                      </a:cubicBezTo>
                      <a:cubicBezTo>
                        <a:pt x="13360" y="22127"/>
                        <a:pt x="14015" y="22056"/>
                        <a:pt x="14669" y="21925"/>
                      </a:cubicBezTo>
                      <a:cubicBezTo>
                        <a:pt x="14848" y="21901"/>
                        <a:pt x="15039" y="21889"/>
                        <a:pt x="15217" y="21865"/>
                      </a:cubicBezTo>
                      <a:cubicBezTo>
                        <a:pt x="15384" y="21805"/>
                        <a:pt x="15574" y="21805"/>
                        <a:pt x="15753" y="21782"/>
                      </a:cubicBezTo>
                      <a:cubicBezTo>
                        <a:pt x="16003" y="21686"/>
                        <a:pt x="16313" y="21651"/>
                        <a:pt x="16467" y="21413"/>
                      </a:cubicBezTo>
                      <a:cubicBezTo>
                        <a:pt x="16586" y="21222"/>
                        <a:pt x="16551" y="20996"/>
                        <a:pt x="16610" y="20793"/>
                      </a:cubicBezTo>
                      <a:cubicBezTo>
                        <a:pt x="16753" y="20317"/>
                        <a:pt x="16670" y="19829"/>
                        <a:pt x="16705" y="19341"/>
                      </a:cubicBezTo>
                      <a:cubicBezTo>
                        <a:pt x="16765" y="18912"/>
                        <a:pt x="16741" y="18472"/>
                        <a:pt x="16753" y="18031"/>
                      </a:cubicBezTo>
                      <a:cubicBezTo>
                        <a:pt x="16813" y="15840"/>
                        <a:pt x="16789" y="13638"/>
                        <a:pt x="16729" y="11447"/>
                      </a:cubicBezTo>
                      <a:cubicBezTo>
                        <a:pt x="16741" y="11328"/>
                        <a:pt x="16729" y="11221"/>
                        <a:pt x="16694" y="11102"/>
                      </a:cubicBezTo>
                      <a:cubicBezTo>
                        <a:pt x="16646" y="8423"/>
                        <a:pt x="16682" y="5732"/>
                        <a:pt x="16658" y="3041"/>
                      </a:cubicBezTo>
                      <a:lnTo>
                        <a:pt x="16598" y="3041"/>
                      </a:lnTo>
                      <a:cubicBezTo>
                        <a:pt x="16586" y="2613"/>
                        <a:pt x="16598" y="2184"/>
                        <a:pt x="16527" y="1767"/>
                      </a:cubicBezTo>
                      <a:cubicBezTo>
                        <a:pt x="16503" y="1470"/>
                        <a:pt x="16515" y="1172"/>
                        <a:pt x="16443" y="874"/>
                      </a:cubicBezTo>
                      <a:cubicBezTo>
                        <a:pt x="16384" y="577"/>
                        <a:pt x="16348" y="243"/>
                        <a:pt x="16122" y="17"/>
                      </a:cubicBezTo>
                      <a:cubicBezTo>
                        <a:pt x="16080" y="6"/>
                        <a:pt x="16041" y="0"/>
                        <a:pt x="16004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591;p33">
                  <a:extLst>
                    <a:ext uri="{FF2B5EF4-FFF2-40B4-BE49-F238E27FC236}">
                      <a16:creationId xmlns:a16="http://schemas.microsoft.com/office/drawing/2014/main" id="{9B74A08B-7F7D-D7A3-56F3-FEA854A21E10}"/>
                    </a:ext>
                  </a:extLst>
                </p:cNvPr>
                <p:cNvSpPr/>
                <p:nvPr/>
              </p:nvSpPr>
              <p:spPr>
                <a:xfrm>
                  <a:off x="2919627" y="1447128"/>
                  <a:ext cx="196441" cy="1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6" h="925" extrusionOk="0">
                      <a:moveTo>
                        <a:pt x="9383" y="12"/>
                      </a:moveTo>
                      <a:cubicBezTo>
                        <a:pt x="8930" y="24"/>
                        <a:pt x="8466" y="0"/>
                        <a:pt x="8013" y="60"/>
                      </a:cubicBezTo>
                      <a:cubicBezTo>
                        <a:pt x="6954" y="119"/>
                        <a:pt x="5882" y="131"/>
                        <a:pt x="4823" y="143"/>
                      </a:cubicBezTo>
                      <a:lnTo>
                        <a:pt x="4763" y="203"/>
                      </a:lnTo>
                      <a:lnTo>
                        <a:pt x="4692" y="143"/>
                      </a:lnTo>
                      <a:cubicBezTo>
                        <a:pt x="3942" y="179"/>
                        <a:pt x="3180" y="179"/>
                        <a:pt x="2429" y="227"/>
                      </a:cubicBezTo>
                      <a:cubicBezTo>
                        <a:pt x="2084" y="286"/>
                        <a:pt x="1727" y="238"/>
                        <a:pt x="1370" y="298"/>
                      </a:cubicBezTo>
                      <a:cubicBezTo>
                        <a:pt x="1013" y="357"/>
                        <a:pt x="655" y="381"/>
                        <a:pt x="286" y="393"/>
                      </a:cubicBezTo>
                      <a:cubicBezTo>
                        <a:pt x="191" y="453"/>
                        <a:pt x="96" y="512"/>
                        <a:pt x="1" y="584"/>
                      </a:cubicBezTo>
                      <a:cubicBezTo>
                        <a:pt x="24" y="631"/>
                        <a:pt x="72" y="738"/>
                        <a:pt x="96" y="798"/>
                      </a:cubicBezTo>
                      <a:cubicBezTo>
                        <a:pt x="405" y="869"/>
                        <a:pt x="703" y="917"/>
                        <a:pt x="1013" y="917"/>
                      </a:cubicBezTo>
                      <a:cubicBezTo>
                        <a:pt x="1262" y="922"/>
                        <a:pt x="1511" y="925"/>
                        <a:pt x="1760" y="925"/>
                      </a:cubicBezTo>
                      <a:cubicBezTo>
                        <a:pt x="2614" y="925"/>
                        <a:pt x="3462" y="897"/>
                        <a:pt x="4311" y="869"/>
                      </a:cubicBezTo>
                      <a:cubicBezTo>
                        <a:pt x="4430" y="840"/>
                        <a:pt x="4549" y="834"/>
                        <a:pt x="4668" y="834"/>
                      </a:cubicBezTo>
                      <a:cubicBezTo>
                        <a:pt x="4747" y="834"/>
                        <a:pt x="4827" y="836"/>
                        <a:pt x="4906" y="836"/>
                      </a:cubicBezTo>
                      <a:cubicBezTo>
                        <a:pt x="4946" y="836"/>
                        <a:pt x="4985" y="836"/>
                        <a:pt x="5025" y="834"/>
                      </a:cubicBezTo>
                      <a:cubicBezTo>
                        <a:pt x="5858" y="798"/>
                        <a:pt x="6680" y="715"/>
                        <a:pt x="7513" y="691"/>
                      </a:cubicBezTo>
                      <a:cubicBezTo>
                        <a:pt x="8180" y="608"/>
                        <a:pt x="8859" y="619"/>
                        <a:pt x="9514" y="441"/>
                      </a:cubicBezTo>
                      <a:cubicBezTo>
                        <a:pt x="9514" y="286"/>
                        <a:pt x="9585" y="60"/>
                        <a:pt x="9383" y="12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592;p33">
                  <a:extLst>
                    <a:ext uri="{FF2B5EF4-FFF2-40B4-BE49-F238E27FC236}">
                      <a16:creationId xmlns:a16="http://schemas.microsoft.com/office/drawing/2014/main" id="{34EA2F26-9FA5-6EB2-7572-80AB1AB89B82}"/>
                    </a:ext>
                  </a:extLst>
                </p:cNvPr>
                <p:cNvSpPr/>
                <p:nvPr/>
              </p:nvSpPr>
              <p:spPr>
                <a:xfrm>
                  <a:off x="2925242" y="1490533"/>
                  <a:ext cx="198142" cy="17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857" extrusionOk="0">
                      <a:moveTo>
                        <a:pt x="1496" y="1"/>
                      </a:moveTo>
                      <a:cubicBezTo>
                        <a:pt x="1029" y="1"/>
                        <a:pt x="564" y="79"/>
                        <a:pt x="108" y="156"/>
                      </a:cubicBezTo>
                      <a:cubicBezTo>
                        <a:pt x="72" y="216"/>
                        <a:pt x="36" y="275"/>
                        <a:pt x="0" y="347"/>
                      </a:cubicBezTo>
                      <a:cubicBezTo>
                        <a:pt x="24" y="371"/>
                        <a:pt x="72" y="442"/>
                        <a:pt x="84" y="478"/>
                      </a:cubicBezTo>
                      <a:cubicBezTo>
                        <a:pt x="346" y="597"/>
                        <a:pt x="631" y="656"/>
                        <a:pt x="905" y="716"/>
                      </a:cubicBezTo>
                      <a:cubicBezTo>
                        <a:pt x="1272" y="749"/>
                        <a:pt x="1639" y="824"/>
                        <a:pt x="2007" y="824"/>
                      </a:cubicBezTo>
                      <a:cubicBezTo>
                        <a:pt x="2032" y="824"/>
                        <a:pt x="2058" y="824"/>
                        <a:pt x="2084" y="823"/>
                      </a:cubicBezTo>
                      <a:cubicBezTo>
                        <a:pt x="2726" y="829"/>
                        <a:pt x="3374" y="856"/>
                        <a:pt x="4022" y="856"/>
                      </a:cubicBezTo>
                      <a:cubicBezTo>
                        <a:pt x="4589" y="856"/>
                        <a:pt x="5155" y="836"/>
                        <a:pt x="5715" y="764"/>
                      </a:cubicBezTo>
                      <a:cubicBezTo>
                        <a:pt x="6132" y="764"/>
                        <a:pt x="6549" y="764"/>
                        <a:pt x="6954" y="680"/>
                      </a:cubicBezTo>
                      <a:cubicBezTo>
                        <a:pt x="7644" y="656"/>
                        <a:pt x="8323" y="561"/>
                        <a:pt x="9002" y="514"/>
                      </a:cubicBezTo>
                      <a:cubicBezTo>
                        <a:pt x="9216" y="502"/>
                        <a:pt x="9442" y="514"/>
                        <a:pt x="9621" y="359"/>
                      </a:cubicBezTo>
                      <a:cubicBezTo>
                        <a:pt x="9668" y="97"/>
                        <a:pt x="9394" y="49"/>
                        <a:pt x="9192" y="37"/>
                      </a:cubicBezTo>
                      <a:cubicBezTo>
                        <a:pt x="9064" y="36"/>
                        <a:pt x="8936" y="36"/>
                        <a:pt x="8808" y="36"/>
                      </a:cubicBezTo>
                      <a:cubicBezTo>
                        <a:pt x="7887" y="36"/>
                        <a:pt x="6963" y="58"/>
                        <a:pt x="6040" y="58"/>
                      </a:cubicBezTo>
                      <a:cubicBezTo>
                        <a:pt x="5491" y="58"/>
                        <a:pt x="4942" y="50"/>
                        <a:pt x="4394" y="25"/>
                      </a:cubicBezTo>
                      <a:cubicBezTo>
                        <a:pt x="4291" y="24"/>
                        <a:pt x="4189" y="23"/>
                        <a:pt x="4086" y="23"/>
                      </a:cubicBezTo>
                      <a:cubicBezTo>
                        <a:pt x="3624" y="23"/>
                        <a:pt x="3166" y="35"/>
                        <a:pt x="2708" y="35"/>
                      </a:cubicBezTo>
                      <a:cubicBezTo>
                        <a:pt x="2408" y="35"/>
                        <a:pt x="2109" y="30"/>
                        <a:pt x="1810" y="14"/>
                      </a:cubicBezTo>
                      <a:cubicBezTo>
                        <a:pt x="1705" y="5"/>
                        <a:pt x="1600" y="1"/>
                        <a:pt x="1496" y="1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593;p33">
                  <a:extLst>
                    <a:ext uri="{FF2B5EF4-FFF2-40B4-BE49-F238E27FC236}">
                      <a16:creationId xmlns:a16="http://schemas.microsoft.com/office/drawing/2014/main" id="{490E14FC-618A-EEAE-B17C-7F9E02E403F0}"/>
                    </a:ext>
                  </a:extLst>
                </p:cNvPr>
                <p:cNvSpPr/>
                <p:nvPr/>
              </p:nvSpPr>
              <p:spPr>
                <a:xfrm>
                  <a:off x="2916204" y="1551523"/>
                  <a:ext cx="210827" cy="2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8" h="1152" extrusionOk="0">
                      <a:moveTo>
                        <a:pt x="6236" y="0"/>
                      </a:moveTo>
                      <a:cubicBezTo>
                        <a:pt x="5636" y="0"/>
                        <a:pt x="5034" y="4"/>
                        <a:pt x="4430" y="14"/>
                      </a:cubicBezTo>
                      <a:lnTo>
                        <a:pt x="4430" y="62"/>
                      </a:lnTo>
                      <a:cubicBezTo>
                        <a:pt x="4359" y="58"/>
                        <a:pt x="4289" y="56"/>
                        <a:pt x="4218" y="56"/>
                      </a:cubicBezTo>
                      <a:cubicBezTo>
                        <a:pt x="3648" y="56"/>
                        <a:pt x="3085" y="171"/>
                        <a:pt x="2513" y="193"/>
                      </a:cubicBezTo>
                      <a:cubicBezTo>
                        <a:pt x="2132" y="288"/>
                        <a:pt x="1739" y="228"/>
                        <a:pt x="1358" y="312"/>
                      </a:cubicBezTo>
                      <a:cubicBezTo>
                        <a:pt x="906" y="407"/>
                        <a:pt x="382" y="324"/>
                        <a:pt x="1" y="645"/>
                      </a:cubicBezTo>
                      <a:cubicBezTo>
                        <a:pt x="1" y="717"/>
                        <a:pt x="1" y="788"/>
                        <a:pt x="1" y="847"/>
                      </a:cubicBezTo>
                      <a:cubicBezTo>
                        <a:pt x="25" y="895"/>
                        <a:pt x="84" y="978"/>
                        <a:pt x="120" y="1026"/>
                      </a:cubicBezTo>
                      <a:cubicBezTo>
                        <a:pt x="322" y="1086"/>
                        <a:pt x="525" y="1145"/>
                        <a:pt x="739" y="1145"/>
                      </a:cubicBezTo>
                      <a:cubicBezTo>
                        <a:pt x="869" y="1150"/>
                        <a:pt x="998" y="1152"/>
                        <a:pt x="1128" y="1152"/>
                      </a:cubicBezTo>
                      <a:cubicBezTo>
                        <a:pt x="2010" y="1152"/>
                        <a:pt x="2893" y="1057"/>
                        <a:pt x="3775" y="1026"/>
                      </a:cubicBezTo>
                      <a:cubicBezTo>
                        <a:pt x="5668" y="847"/>
                        <a:pt x="7573" y="717"/>
                        <a:pt x="9466" y="669"/>
                      </a:cubicBezTo>
                      <a:cubicBezTo>
                        <a:pt x="9728" y="621"/>
                        <a:pt x="9990" y="597"/>
                        <a:pt x="10240" y="526"/>
                      </a:cubicBezTo>
                      <a:cubicBezTo>
                        <a:pt x="10216" y="383"/>
                        <a:pt x="10288" y="121"/>
                        <a:pt x="10085" y="97"/>
                      </a:cubicBezTo>
                      <a:cubicBezTo>
                        <a:pt x="9657" y="50"/>
                        <a:pt x="9228" y="62"/>
                        <a:pt x="8800" y="14"/>
                      </a:cubicBezTo>
                      <a:lnTo>
                        <a:pt x="8752" y="109"/>
                      </a:lnTo>
                      <a:lnTo>
                        <a:pt x="8692" y="14"/>
                      </a:lnTo>
                      <a:cubicBezTo>
                        <a:pt x="7874" y="7"/>
                        <a:pt x="7056" y="0"/>
                        <a:pt x="6236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594;p33">
                  <a:extLst>
                    <a:ext uri="{FF2B5EF4-FFF2-40B4-BE49-F238E27FC236}">
                      <a16:creationId xmlns:a16="http://schemas.microsoft.com/office/drawing/2014/main" id="{6F1137D5-13E1-5F2A-E0D6-25C3F7847274}"/>
                    </a:ext>
                  </a:extLst>
                </p:cNvPr>
                <p:cNvSpPr/>
                <p:nvPr/>
              </p:nvSpPr>
              <p:spPr>
                <a:xfrm>
                  <a:off x="2913765" y="1617287"/>
                  <a:ext cx="227426" cy="1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8" h="973" extrusionOk="0">
                      <a:moveTo>
                        <a:pt x="7377" y="0"/>
                      </a:moveTo>
                      <a:cubicBezTo>
                        <a:pt x="6944" y="0"/>
                        <a:pt x="6508" y="8"/>
                        <a:pt x="6073" y="8"/>
                      </a:cubicBezTo>
                      <a:lnTo>
                        <a:pt x="6061" y="55"/>
                      </a:lnTo>
                      <a:cubicBezTo>
                        <a:pt x="5886" y="51"/>
                        <a:pt x="5712" y="50"/>
                        <a:pt x="5538" y="50"/>
                      </a:cubicBezTo>
                      <a:cubicBezTo>
                        <a:pt x="4668" y="50"/>
                        <a:pt x="3805" y="91"/>
                        <a:pt x="2942" y="91"/>
                      </a:cubicBezTo>
                      <a:lnTo>
                        <a:pt x="2906" y="210"/>
                      </a:lnTo>
                      <a:lnTo>
                        <a:pt x="2870" y="79"/>
                      </a:lnTo>
                      <a:cubicBezTo>
                        <a:pt x="2287" y="175"/>
                        <a:pt x="1692" y="115"/>
                        <a:pt x="1108" y="222"/>
                      </a:cubicBezTo>
                      <a:cubicBezTo>
                        <a:pt x="727" y="282"/>
                        <a:pt x="334" y="258"/>
                        <a:pt x="1" y="460"/>
                      </a:cubicBezTo>
                      <a:cubicBezTo>
                        <a:pt x="13" y="556"/>
                        <a:pt x="25" y="651"/>
                        <a:pt x="37" y="758"/>
                      </a:cubicBezTo>
                      <a:cubicBezTo>
                        <a:pt x="453" y="865"/>
                        <a:pt x="870" y="913"/>
                        <a:pt x="1299" y="948"/>
                      </a:cubicBezTo>
                      <a:cubicBezTo>
                        <a:pt x="1912" y="966"/>
                        <a:pt x="2522" y="972"/>
                        <a:pt x="3131" y="972"/>
                      </a:cubicBezTo>
                      <a:cubicBezTo>
                        <a:pt x="3739" y="972"/>
                        <a:pt x="4347" y="966"/>
                        <a:pt x="4954" y="960"/>
                      </a:cubicBezTo>
                      <a:cubicBezTo>
                        <a:pt x="5192" y="937"/>
                        <a:pt x="5430" y="960"/>
                        <a:pt x="5656" y="901"/>
                      </a:cubicBezTo>
                      <a:cubicBezTo>
                        <a:pt x="6192" y="889"/>
                        <a:pt x="6740" y="865"/>
                        <a:pt x="7276" y="841"/>
                      </a:cubicBezTo>
                      <a:cubicBezTo>
                        <a:pt x="7585" y="758"/>
                        <a:pt x="7918" y="806"/>
                        <a:pt x="8228" y="722"/>
                      </a:cubicBezTo>
                      <a:cubicBezTo>
                        <a:pt x="8978" y="675"/>
                        <a:pt x="9716" y="544"/>
                        <a:pt x="10466" y="472"/>
                      </a:cubicBezTo>
                      <a:cubicBezTo>
                        <a:pt x="10705" y="448"/>
                        <a:pt x="11097" y="436"/>
                        <a:pt x="11074" y="91"/>
                      </a:cubicBezTo>
                      <a:cubicBezTo>
                        <a:pt x="10961" y="29"/>
                        <a:pt x="10839" y="12"/>
                        <a:pt x="10716" y="12"/>
                      </a:cubicBezTo>
                      <a:cubicBezTo>
                        <a:pt x="10604" y="12"/>
                        <a:pt x="10491" y="26"/>
                        <a:pt x="10383" y="32"/>
                      </a:cubicBezTo>
                      <a:cubicBezTo>
                        <a:pt x="10020" y="44"/>
                        <a:pt x="9658" y="57"/>
                        <a:pt x="9295" y="57"/>
                      </a:cubicBezTo>
                      <a:cubicBezTo>
                        <a:pt x="8979" y="57"/>
                        <a:pt x="8663" y="47"/>
                        <a:pt x="8347" y="20"/>
                      </a:cubicBezTo>
                      <a:cubicBezTo>
                        <a:pt x="8026" y="4"/>
                        <a:pt x="7702" y="0"/>
                        <a:pt x="7377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595;p33">
                  <a:extLst>
                    <a:ext uri="{FF2B5EF4-FFF2-40B4-BE49-F238E27FC236}">
                      <a16:creationId xmlns:a16="http://schemas.microsoft.com/office/drawing/2014/main" id="{2FAFE1BB-88DF-69A7-9048-81FEC2878BB2}"/>
                    </a:ext>
                  </a:extLst>
                </p:cNvPr>
                <p:cNvSpPr/>
                <p:nvPr/>
              </p:nvSpPr>
              <p:spPr>
                <a:xfrm>
                  <a:off x="2923295" y="1669731"/>
                  <a:ext cx="227405" cy="19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7" h="938" extrusionOk="0">
                      <a:moveTo>
                        <a:pt x="6365" y="0"/>
                      </a:moveTo>
                      <a:cubicBezTo>
                        <a:pt x="5620" y="0"/>
                        <a:pt x="4876" y="19"/>
                        <a:pt x="4132" y="80"/>
                      </a:cubicBezTo>
                      <a:cubicBezTo>
                        <a:pt x="3602" y="95"/>
                        <a:pt x="3067" y="105"/>
                        <a:pt x="2534" y="105"/>
                      </a:cubicBezTo>
                      <a:cubicBezTo>
                        <a:pt x="2205" y="105"/>
                        <a:pt x="1875" y="101"/>
                        <a:pt x="1548" y="92"/>
                      </a:cubicBezTo>
                      <a:cubicBezTo>
                        <a:pt x="1488" y="89"/>
                        <a:pt x="1428" y="87"/>
                        <a:pt x="1368" y="87"/>
                      </a:cubicBezTo>
                      <a:cubicBezTo>
                        <a:pt x="979" y="87"/>
                        <a:pt x="597" y="151"/>
                        <a:pt x="214" y="223"/>
                      </a:cubicBezTo>
                      <a:cubicBezTo>
                        <a:pt x="72" y="235"/>
                        <a:pt x="60" y="390"/>
                        <a:pt x="0" y="485"/>
                      </a:cubicBezTo>
                      <a:cubicBezTo>
                        <a:pt x="36" y="544"/>
                        <a:pt x="95" y="640"/>
                        <a:pt x="119" y="699"/>
                      </a:cubicBezTo>
                      <a:cubicBezTo>
                        <a:pt x="1084" y="925"/>
                        <a:pt x="2084" y="902"/>
                        <a:pt x="3072" y="937"/>
                      </a:cubicBezTo>
                      <a:cubicBezTo>
                        <a:pt x="3151" y="923"/>
                        <a:pt x="3231" y="918"/>
                        <a:pt x="3311" y="918"/>
                      </a:cubicBezTo>
                      <a:cubicBezTo>
                        <a:pt x="3435" y="918"/>
                        <a:pt x="3561" y="930"/>
                        <a:pt x="3691" y="937"/>
                      </a:cubicBezTo>
                      <a:cubicBezTo>
                        <a:pt x="5167" y="890"/>
                        <a:pt x="6668" y="902"/>
                        <a:pt x="8144" y="771"/>
                      </a:cubicBezTo>
                      <a:cubicBezTo>
                        <a:pt x="8763" y="652"/>
                        <a:pt x="9394" y="735"/>
                        <a:pt x="10013" y="675"/>
                      </a:cubicBezTo>
                      <a:cubicBezTo>
                        <a:pt x="10311" y="616"/>
                        <a:pt x="10609" y="652"/>
                        <a:pt x="10906" y="616"/>
                      </a:cubicBezTo>
                      <a:cubicBezTo>
                        <a:pt x="10990" y="497"/>
                        <a:pt x="11097" y="294"/>
                        <a:pt x="10906" y="211"/>
                      </a:cubicBezTo>
                      <a:cubicBezTo>
                        <a:pt x="9954" y="32"/>
                        <a:pt x="8977" y="163"/>
                        <a:pt x="8025" y="21"/>
                      </a:cubicBezTo>
                      <a:cubicBezTo>
                        <a:pt x="7472" y="10"/>
                        <a:pt x="6918" y="0"/>
                        <a:pt x="6365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596;p33">
                  <a:extLst>
                    <a:ext uri="{FF2B5EF4-FFF2-40B4-BE49-F238E27FC236}">
                      <a16:creationId xmlns:a16="http://schemas.microsoft.com/office/drawing/2014/main" id="{924B53E9-0CEA-8701-35CB-674B24023DFC}"/>
                    </a:ext>
                  </a:extLst>
                </p:cNvPr>
                <p:cNvSpPr/>
                <p:nvPr/>
              </p:nvSpPr>
              <p:spPr>
                <a:xfrm>
                  <a:off x="2923766" y="1733180"/>
                  <a:ext cx="214495" cy="1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7" h="937" extrusionOk="0">
                      <a:moveTo>
                        <a:pt x="9261" y="0"/>
                      </a:moveTo>
                      <a:cubicBezTo>
                        <a:pt x="8462" y="0"/>
                        <a:pt x="7661" y="32"/>
                        <a:pt x="6859" y="32"/>
                      </a:cubicBezTo>
                      <a:cubicBezTo>
                        <a:pt x="6557" y="37"/>
                        <a:pt x="6255" y="39"/>
                        <a:pt x="5953" y="39"/>
                      </a:cubicBezTo>
                      <a:cubicBezTo>
                        <a:pt x="5414" y="39"/>
                        <a:pt x="4875" y="34"/>
                        <a:pt x="4336" y="34"/>
                      </a:cubicBezTo>
                      <a:cubicBezTo>
                        <a:pt x="3844" y="34"/>
                        <a:pt x="3351" y="38"/>
                        <a:pt x="2858" y="56"/>
                      </a:cubicBezTo>
                      <a:cubicBezTo>
                        <a:pt x="1977" y="139"/>
                        <a:pt x="1073" y="80"/>
                        <a:pt x="191" y="282"/>
                      </a:cubicBezTo>
                      <a:cubicBezTo>
                        <a:pt x="1" y="282"/>
                        <a:pt x="37" y="508"/>
                        <a:pt x="37" y="639"/>
                      </a:cubicBezTo>
                      <a:cubicBezTo>
                        <a:pt x="442" y="758"/>
                        <a:pt x="846" y="806"/>
                        <a:pt x="1263" y="866"/>
                      </a:cubicBezTo>
                      <a:cubicBezTo>
                        <a:pt x="1822" y="922"/>
                        <a:pt x="2389" y="937"/>
                        <a:pt x="2955" y="937"/>
                      </a:cubicBezTo>
                      <a:cubicBezTo>
                        <a:pt x="3341" y="937"/>
                        <a:pt x="3727" y="930"/>
                        <a:pt x="4109" y="925"/>
                      </a:cubicBezTo>
                      <a:cubicBezTo>
                        <a:pt x="4942" y="925"/>
                        <a:pt x="5776" y="794"/>
                        <a:pt x="6609" y="782"/>
                      </a:cubicBezTo>
                      <a:cubicBezTo>
                        <a:pt x="7097" y="687"/>
                        <a:pt x="7609" y="782"/>
                        <a:pt x="8097" y="675"/>
                      </a:cubicBezTo>
                      <a:cubicBezTo>
                        <a:pt x="8514" y="663"/>
                        <a:pt x="8931" y="663"/>
                        <a:pt x="9335" y="580"/>
                      </a:cubicBezTo>
                      <a:cubicBezTo>
                        <a:pt x="9716" y="568"/>
                        <a:pt x="10097" y="544"/>
                        <a:pt x="10455" y="425"/>
                      </a:cubicBezTo>
                      <a:cubicBezTo>
                        <a:pt x="10467" y="294"/>
                        <a:pt x="10467" y="163"/>
                        <a:pt x="10455" y="32"/>
                      </a:cubicBezTo>
                      <a:cubicBezTo>
                        <a:pt x="10058" y="8"/>
                        <a:pt x="9660" y="0"/>
                        <a:pt x="9261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1" name="Google Shape;1597;p33">
            <a:extLst>
              <a:ext uri="{FF2B5EF4-FFF2-40B4-BE49-F238E27FC236}">
                <a16:creationId xmlns:a16="http://schemas.microsoft.com/office/drawing/2014/main" id="{DC36A6ED-C40E-8557-AF09-E606E16EFB43}"/>
              </a:ext>
            </a:extLst>
          </p:cNvPr>
          <p:cNvGrpSpPr/>
          <p:nvPr/>
        </p:nvGrpSpPr>
        <p:grpSpPr>
          <a:xfrm>
            <a:off x="4209448" y="2758292"/>
            <a:ext cx="1585092" cy="1421676"/>
            <a:chOff x="4429884" y="2872592"/>
            <a:chExt cx="1585092" cy="1421676"/>
          </a:xfrm>
        </p:grpSpPr>
        <p:sp>
          <p:nvSpPr>
            <p:cNvPr id="82" name="Google Shape;1598;p33">
              <a:extLst>
                <a:ext uri="{FF2B5EF4-FFF2-40B4-BE49-F238E27FC236}">
                  <a16:creationId xmlns:a16="http://schemas.microsoft.com/office/drawing/2014/main" id="{9BC703B2-235A-AD5E-3AEC-CD42A9269E93}"/>
                </a:ext>
              </a:extLst>
            </p:cNvPr>
            <p:cNvSpPr/>
            <p:nvPr/>
          </p:nvSpPr>
          <p:spPr>
            <a:xfrm>
              <a:off x="4526021" y="3287595"/>
              <a:ext cx="1202643" cy="1006674"/>
            </a:xfrm>
            <a:custGeom>
              <a:avLst/>
              <a:gdLst/>
              <a:ahLst/>
              <a:cxnLst/>
              <a:rect l="l" t="t" r="r" b="b"/>
              <a:pathLst>
                <a:path w="58687" h="49124" extrusionOk="0">
                  <a:moveTo>
                    <a:pt x="26986" y="0"/>
                  </a:moveTo>
                  <a:cubicBezTo>
                    <a:pt x="26504" y="0"/>
                    <a:pt x="26021" y="6"/>
                    <a:pt x="25539" y="18"/>
                  </a:cubicBezTo>
                  <a:cubicBezTo>
                    <a:pt x="24829" y="18"/>
                    <a:pt x="24118" y="114"/>
                    <a:pt x="23397" y="114"/>
                  </a:cubicBezTo>
                  <a:cubicBezTo>
                    <a:pt x="23357" y="114"/>
                    <a:pt x="23317" y="114"/>
                    <a:pt x="23277" y="113"/>
                  </a:cubicBezTo>
                  <a:cubicBezTo>
                    <a:pt x="22410" y="190"/>
                    <a:pt x="21539" y="197"/>
                    <a:pt x="20669" y="197"/>
                  </a:cubicBezTo>
                  <a:cubicBezTo>
                    <a:pt x="20471" y="197"/>
                    <a:pt x="20274" y="197"/>
                    <a:pt x="20076" y="197"/>
                  </a:cubicBezTo>
                  <a:cubicBezTo>
                    <a:pt x="19662" y="197"/>
                    <a:pt x="19249" y="199"/>
                    <a:pt x="18836" y="209"/>
                  </a:cubicBezTo>
                  <a:cubicBezTo>
                    <a:pt x="18731" y="204"/>
                    <a:pt x="18625" y="202"/>
                    <a:pt x="18520" y="202"/>
                  </a:cubicBezTo>
                  <a:cubicBezTo>
                    <a:pt x="17901" y="202"/>
                    <a:pt x="17282" y="271"/>
                    <a:pt x="16663" y="271"/>
                  </a:cubicBezTo>
                  <a:cubicBezTo>
                    <a:pt x="16590" y="271"/>
                    <a:pt x="16516" y="270"/>
                    <a:pt x="16443" y="268"/>
                  </a:cubicBezTo>
                  <a:cubicBezTo>
                    <a:pt x="15395" y="292"/>
                    <a:pt x="14359" y="256"/>
                    <a:pt x="13311" y="351"/>
                  </a:cubicBezTo>
                  <a:cubicBezTo>
                    <a:pt x="12520" y="384"/>
                    <a:pt x="11738" y="570"/>
                    <a:pt x="10948" y="570"/>
                  </a:cubicBezTo>
                  <a:cubicBezTo>
                    <a:pt x="10883" y="570"/>
                    <a:pt x="10817" y="569"/>
                    <a:pt x="10752" y="566"/>
                  </a:cubicBezTo>
                  <a:cubicBezTo>
                    <a:pt x="9228" y="744"/>
                    <a:pt x="7680" y="971"/>
                    <a:pt x="6299" y="1661"/>
                  </a:cubicBezTo>
                  <a:cubicBezTo>
                    <a:pt x="5751" y="1923"/>
                    <a:pt x="5287" y="2292"/>
                    <a:pt x="4810" y="2673"/>
                  </a:cubicBezTo>
                  <a:cubicBezTo>
                    <a:pt x="4263" y="3102"/>
                    <a:pt x="3846" y="3661"/>
                    <a:pt x="3417" y="4197"/>
                  </a:cubicBezTo>
                  <a:cubicBezTo>
                    <a:pt x="2405" y="5531"/>
                    <a:pt x="1774" y="7102"/>
                    <a:pt x="1358" y="8710"/>
                  </a:cubicBezTo>
                  <a:cubicBezTo>
                    <a:pt x="1084" y="9829"/>
                    <a:pt x="762" y="10948"/>
                    <a:pt x="643" y="12103"/>
                  </a:cubicBezTo>
                  <a:cubicBezTo>
                    <a:pt x="477" y="14341"/>
                    <a:pt x="215" y="16580"/>
                    <a:pt x="191" y="18818"/>
                  </a:cubicBezTo>
                  <a:cubicBezTo>
                    <a:pt x="167" y="19294"/>
                    <a:pt x="119" y="19771"/>
                    <a:pt x="131" y="20247"/>
                  </a:cubicBezTo>
                  <a:cubicBezTo>
                    <a:pt x="143" y="22652"/>
                    <a:pt x="96" y="25045"/>
                    <a:pt x="96" y="27450"/>
                  </a:cubicBezTo>
                  <a:cubicBezTo>
                    <a:pt x="24" y="28700"/>
                    <a:pt x="0" y="29962"/>
                    <a:pt x="24" y="31212"/>
                  </a:cubicBezTo>
                  <a:cubicBezTo>
                    <a:pt x="96" y="32153"/>
                    <a:pt x="155" y="33094"/>
                    <a:pt x="274" y="34034"/>
                  </a:cubicBezTo>
                  <a:cubicBezTo>
                    <a:pt x="405" y="35225"/>
                    <a:pt x="488" y="36439"/>
                    <a:pt x="750" y="37618"/>
                  </a:cubicBezTo>
                  <a:cubicBezTo>
                    <a:pt x="1119" y="39225"/>
                    <a:pt x="1512" y="40845"/>
                    <a:pt x="2298" y="42309"/>
                  </a:cubicBezTo>
                  <a:cubicBezTo>
                    <a:pt x="2739" y="43154"/>
                    <a:pt x="3382" y="43869"/>
                    <a:pt x="4025" y="44571"/>
                  </a:cubicBezTo>
                  <a:cubicBezTo>
                    <a:pt x="4560" y="45178"/>
                    <a:pt x="5275" y="45583"/>
                    <a:pt x="5930" y="46048"/>
                  </a:cubicBezTo>
                  <a:cubicBezTo>
                    <a:pt x="7144" y="46738"/>
                    <a:pt x="8537" y="47012"/>
                    <a:pt x="9918" y="47155"/>
                  </a:cubicBezTo>
                  <a:cubicBezTo>
                    <a:pt x="11430" y="47369"/>
                    <a:pt x="12907" y="47750"/>
                    <a:pt x="14419" y="47953"/>
                  </a:cubicBezTo>
                  <a:cubicBezTo>
                    <a:pt x="17645" y="48441"/>
                    <a:pt x="20920" y="48619"/>
                    <a:pt x="24170" y="48822"/>
                  </a:cubicBezTo>
                  <a:cubicBezTo>
                    <a:pt x="25087" y="48846"/>
                    <a:pt x="26015" y="48834"/>
                    <a:pt x="26932" y="48917"/>
                  </a:cubicBezTo>
                  <a:cubicBezTo>
                    <a:pt x="27009" y="48915"/>
                    <a:pt x="27086" y="48914"/>
                    <a:pt x="27162" y="48914"/>
                  </a:cubicBezTo>
                  <a:cubicBezTo>
                    <a:pt x="27962" y="48914"/>
                    <a:pt x="28762" y="49013"/>
                    <a:pt x="29563" y="49013"/>
                  </a:cubicBezTo>
                  <a:cubicBezTo>
                    <a:pt x="29603" y="49013"/>
                    <a:pt x="29643" y="49013"/>
                    <a:pt x="29683" y="49012"/>
                  </a:cubicBezTo>
                  <a:cubicBezTo>
                    <a:pt x="30361" y="49024"/>
                    <a:pt x="31052" y="49012"/>
                    <a:pt x="31730" y="49084"/>
                  </a:cubicBezTo>
                  <a:cubicBezTo>
                    <a:pt x="32979" y="49112"/>
                    <a:pt x="34227" y="49123"/>
                    <a:pt x="35476" y="49123"/>
                  </a:cubicBezTo>
                  <a:cubicBezTo>
                    <a:pt x="36359" y="49123"/>
                    <a:pt x="37241" y="49117"/>
                    <a:pt x="38124" y="49107"/>
                  </a:cubicBezTo>
                  <a:cubicBezTo>
                    <a:pt x="38173" y="49108"/>
                    <a:pt x="38222" y="49108"/>
                    <a:pt x="38271" y="49108"/>
                  </a:cubicBezTo>
                  <a:cubicBezTo>
                    <a:pt x="39101" y="49108"/>
                    <a:pt x="39922" y="49023"/>
                    <a:pt x="40751" y="49023"/>
                  </a:cubicBezTo>
                  <a:cubicBezTo>
                    <a:pt x="40800" y="49023"/>
                    <a:pt x="40849" y="49024"/>
                    <a:pt x="40898" y="49024"/>
                  </a:cubicBezTo>
                  <a:cubicBezTo>
                    <a:pt x="41696" y="49012"/>
                    <a:pt x="42494" y="48941"/>
                    <a:pt x="43291" y="48881"/>
                  </a:cubicBezTo>
                  <a:cubicBezTo>
                    <a:pt x="45863" y="48774"/>
                    <a:pt x="48435" y="48429"/>
                    <a:pt x="50911" y="47703"/>
                  </a:cubicBezTo>
                  <a:cubicBezTo>
                    <a:pt x="51983" y="47310"/>
                    <a:pt x="53138" y="47024"/>
                    <a:pt x="54031" y="46274"/>
                  </a:cubicBezTo>
                  <a:cubicBezTo>
                    <a:pt x="54436" y="45952"/>
                    <a:pt x="54888" y="45667"/>
                    <a:pt x="55269" y="45309"/>
                  </a:cubicBezTo>
                  <a:cubicBezTo>
                    <a:pt x="56257" y="44440"/>
                    <a:pt x="56912" y="43262"/>
                    <a:pt x="57329" y="42035"/>
                  </a:cubicBezTo>
                  <a:cubicBezTo>
                    <a:pt x="58067" y="39916"/>
                    <a:pt x="58305" y="37666"/>
                    <a:pt x="58531" y="35451"/>
                  </a:cubicBezTo>
                  <a:cubicBezTo>
                    <a:pt x="58686" y="33891"/>
                    <a:pt x="58639" y="32320"/>
                    <a:pt x="58627" y="30748"/>
                  </a:cubicBezTo>
                  <a:cubicBezTo>
                    <a:pt x="58639" y="30034"/>
                    <a:pt x="58520" y="29331"/>
                    <a:pt x="58543" y="28617"/>
                  </a:cubicBezTo>
                  <a:cubicBezTo>
                    <a:pt x="58555" y="27569"/>
                    <a:pt x="58448" y="26521"/>
                    <a:pt x="58460" y="25474"/>
                  </a:cubicBezTo>
                  <a:cubicBezTo>
                    <a:pt x="58460" y="24771"/>
                    <a:pt x="58365" y="24069"/>
                    <a:pt x="58365" y="23366"/>
                  </a:cubicBezTo>
                  <a:cubicBezTo>
                    <a:pt x="58365" y="22461"/>
                    <a:pt x="58269" y="21556"/>
                    <a:pt x="58281" y="20664"/>
                  </a:cubicBezTo>
                  <a:cubicBezTo>
                    <a:pt x="58210" y="19282"/>
                    <a:pt x="58091" y="17901"/>
                    <a:pt x="57984" y="16520"/>
                  </a:cubicBezTo>
                  <a:cubicBezTo>
                    <a:pt x="57888" y="14960"/>
                    <a:pt x="57650" y="13425"/>
                    <a:pt x="57436" y="11889"/>
                  </a:cubicBezTo>
                  <a:cubicBezTo>
                    <a:pt x="57007" y="9519"/>
                    <a:pt x="56400" y="7055"/>
                    <a:pt x="54817" y="5174"/>
                  </a:cubicBezTo>
                  <a:cubicBezTo>
                    <a:pt x="53864" y="4054"/>
                    <a:pt x="52578" y="3292"/>
                    <a:pt x="51269" y="2673"/>
                  </a:cubicBezTo>
                  <a:cubicBezTo>
                    <a:pt x="49923" y="2030"/>
                    <a:pt x="48459" y="1709"/>
                    <a:pt x="46994" y="1435"/>
                  </a:cubicBezTo>
                  <a:cubicBezTo>
                    <a:pt x="44923" y="1090"/>
                    <a:pt x="42815" y="1006"/>
                    <a:pt x="40720" y="863"/>
                  </a:cubicBezTo>
                  <a:cubicBezTo>
                    <a:pt x="38969" y="721"/>
                    <a:pt x="37219" y="518"/>
                    <a:pt x="35469" y="411"/>
                  </a:cubicBezTo>
                  <a:cubicBezTo>
                    <a:pt x="33123" y="280"/>
                    <a:pt x="30778" y="125"/>
                    <a:pt x="28432" y="18"/>
                  </a:cubicBezTo>
                  <a:cubicBezTo>
                    <a:pt x="27950" y="6"/>
                    <a:pt x="27468" y="0"/>
                    <a:pt x="2698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599;p33">
              <a:extLst>
                <a:ext uri="{FF2B5EF4-FFF2-40B4-BE49-F238E27FC236}">
                  <a16:creationId xmlns:a16="http://schemas.microsoft.com/office/drawing/2014/main" id="{819746FA-96F9-351E-D77B-F8DDA7AB10EA}"/>
                </a:ext>
              </a:extLst>
            </p:cNvPr>
            <p:cNvGrpSpPr/>
            <p:nvPr/>
          </p:nvGrpSpPr>
          <p:grpSpPr>
            <a:xfrm>
              <a:off x="4429884" y="3207956"/>
              <a:ext cx="1177499" cy="992780"/>
              <a:chOff x="4315584" y="3131756"/>
              <a:chExt cx="1177499" cy="992780"/>
            </a:xfrm>
          </p:grpSpPr>
          <p:sp>
            <p:nvSpPr>
              <p:cNvPr id="88" name="Google Shape;1600;p33">
                <a:extLst>
                  <a:ext uri="{FF2B5EF4-FFF2-40B4-BE49-F238E27FC236}">
                    <a16:creationId xmlns:a16="http://schemas.microsoft.com/office/drawing/2014/main" id="{3A61AF5F-72DF-4516-F749-152EE18D1FEF}"/>
                  </a:ext>
                </a:extLst>
              </p:cNvPr>
              <p:cNvSpPr/>
              <p:nvPr/>
            </p:nvSpPr>
            <p:spPr>
              <a:xfrm>
                <a:off x="4315584" y="3131756"/>
                <a:ext cx="1177499" cy="992780"/>
              </a:xfrm>
              <a:custGeom>
                <a:avLst/>
                <a:gdLst/>
                <a:ahLst/>
                <a:cxnLst/>
                <a:rect l="l" t="t" r="r" b="b"/>
                <a:pathLst>
                  <a:path w="57460" h="48446" extrusionOk="0">
                    <a:moveTo>
                      <a:pt x="23490" y="2547"/>
                    </a:moveTo>
                    <a:cubicBezTo>
                      <a:pt x="24911" y="2547"/>
                      <a:pt x="26332" y="2571"/>
                      <a:pt x="27754" y="2571"/>
                    </a:cubicBezTo>
                    <a:lnTo>
                      <a:pt x="27754" y="2642"/>
                    </a:lnTo>
                    <a:cubicBezTo>
                      <a:pt x="27914" y="2640"/>
                      <a:pt x="28075" y="2639"/>
                      <a:pt x="28236" y="2639"/>
                    </a:cubicBezTo>
                    <a:cubicBezTo>
                      <a:pt x="28983" y="2639"/>
                      <a:pt x="29736" y="2660"/>
                      <a:pt x="30480" y="2690"/>
                    </a:cubicBezTo>
                    <a:cubicBezTo>
                      <a:pt x="31087" y="2773"/>
                      <a:pt x="31718" y="2725"/>
                      <a:pt x="32350" y="2773"/>
                    </a:cubicBezTo>
                    <a:cubicBezTo>
                      <a:pt x="33004" y="2892"/>
                      <a:pt x="33707" y="2785"/>
                      <a:pt x="34362" y="2904"/>
                    </a:cubicBezTo>
                    <a:cubicBezTo>
                      <a:pt x="34755" y="2940"/>
                      <a:pt x="35147" y="2904"/>
                      <a:pt x="35528" y="2975"/>
                    </a:cubicBezTo>
                    <a:cubicBezTo>
                      <a:pt x="36148" y="3023"/>
                      <a:pt x="36779" y="2999"/>
                      <a:pt x="37398" y="3083"/>
                    </a:cubicBezTo>
                    <a:cubicBezTo>
                      <a:pt x="37755" y="3130"/>
                      <a:pt x="38112" y="3059"/>
                      <a:pt x="38446" y="3178"/>
                    </a:cubicBezTo>
                    <a:cubicBezTo>
                      <a:pt x="38755" y="3202"/>
                      <a:pt x="39053" y="3178"/>
                      <a:pt x="39350" y="3249"/>
                    </a:cubicBezTo>
                    <a:cubicBezTo>
                      <a:pt x="40053" y="3261"/>
                      <a:pt x="40743" y="3333"/>
                      <a:pt x="41446" y="3428"/>
                    </a:cubicBezTo>
                    <a:cubicBezTo>
                      <a:pt x="41779" y="3475"/>
                      <a:pt x="42125" y="3428"/>
                      <a:pt x="42446" y="3535"/>
                    </a:cubicBezTo>
                    <a:cubicBezTo>
                      <a:pt x="42684" y="3559"/>
                      <a:pt x="42934" y="3547"/>
                      <a:pt x="43172" y="3618"/>
                    </a:cubicBezTo>
                    <a:cubicBezTo>
                      <a:pt x="43815" y="3702"/>
                      <a:pt x="44482" y="3761"/>
                      <a:pt x="45125" y="3892"/>
                    </a:cubicBezTo>
                    <a:cubicBezTo>
                      <a:pt x="45268" y="3904"/>
                      <a:pt x="45423" y="3916"/>
                      <a:pt x="45565" y="3964"/>
                    </a:cubicBezTo>
                    <a:cubicBezTo>
                      <a:pt x="46018" y="4035"/>
                      <a:pt x="46470" y="4118"/>
                      <a:pt x="46911" y="4237"/>
                    </a:cubicBezTo>
                    <a:cubicBezTo>
                      <a:pt x="47054" y="4261"/>
                      <a:pt x="47220" y="4249"/>
                      <a:pt x="47351" y="4333"/>
                    </a:cubicBezTo>
                    <a:cubicBezTo>
                      <a:pt x="47459" y="4345"/>
                      <a:pt x="47566" y="4357"/>
                      <a:pt x="47673" y="4368"/>
                    </a:cubicBezTo>
                    <a:lnTo>
                      <a:pt x="47673" y="4428"/>
                    </a:lnTo>
                    <a:cubicBezTo>
                      <a:pt x="47875" y="4452"/>
                      <a:pt x="48066" y="4499"/>
                      <a:pt x="48268" y="4559"/>
                    </a:cubicBezTo>
                    <a:cubicBezTo>
                      <a:pt x="48613" y="4642"/>
                      <a:pt x="48959" y="4738"/>
                      <a:pt x="49304" y="4857"/>
                    </a:cubicBezTo>
                    <a:cubicBezTo>
                      <a:pt x="49387" y="4880"/>
                      <a:pt x="49483" y="4904"/>
                      <a:pt x="49578" y="4940"/>
                    </a:cubicBezTo>
                    <a:cubicBezTo>
                      <a:pt x="49661" y="4964"/>
                      <a:pt x="49756" y="4999"/>
                      <a:pt x="49840" y="5035"/>
                    </a:cubicBezTo>
                    <a:cubicBezTo>
                      <a:pt x="50137" y="5166"/>
                      <a:pt x="50483" y="5226"/>
                      <a:pt x="50733" y="5428"/>
                    </a:cubicBezTo>
                    <a:lnTo>
                      <a:pt x="50828" y="5416"/>
                    </a:lnTo>
                    <a:cubicBezTo>
                      <a:pt x="50876" y="5476"/>
                      <a:pt x="50935" y="5511"/>
                      <a:pt x="51019" y="5523"/>
                    </a:cubicBezTo>
                    <a:cubicBezTo>
                      <a:pt x="51280" y="5678"/>
                      <a:pt x="51566" y="5809"/>
                      <a:pt x="51840" y="5964"/>
                    </a:cubicBezTo>
                    <a:cubicBezTo>
                      <a:pt x="52566" y="6357"/>
                      <a:pt x="53102" y="7035"/>
                      <a:pt x="53531" y="7738"/>
                    </a:cubicBezTo>
                    <a:cubicBezTo>
                      <a:pt x="53578" y="7833"/>
                      <a:pt x="53638" y="7940"/>
                      <a:pt x="53686" y="8036"/>
                    </a:cubicBezTo>
                    <a:cubicBezTo>
                      <a:pt x="53709" y="8083"/>
                      <a:pt x="53757" y="8167"/>
                      <a:pt x="53781" y="8214"/>
                    </a:cubicBezTo>
                    <a:cubicBezTo>
                      <a:pt x="53864" y="8393"/>
                      <a:pt x="53936" y="8571"/>
                      <a:pt x="54007" y="8762"/>
                    </a:cubicBezTo>
                    <a:cubicBezTo>
                      <a:pt x="54090" y="8988"/>
                      <a:pt x="54162" y="9214"/>
                      <a:pt x="54233" y="9441"/>
                    </a:cubicBezTo>
                    <a:cubicBezTo>
                      <a:pt x="54328" y="9798"/>
                      <a:pt x="54400" y="10155"/>
                      <a:pt x="54495" y="10512"/>
                    </a:cubicBezTo>
                    <a:cubicBezTo>
                      <a:pt x="54519" y="10691"/>
                      <a:pt x="54531" y="10869"/>
                      <a:pt x="54590" y="11036"/>
                    </a:cubicBezTo>
                    <a:cubicBezTo>
                      <a:pt x="54602" y="11215"/>
                      <a:pt x="54626" y="11393"/>
                      <a:pt x="54674" y="11572"/>
                    </a:cubicBezTo>
                    <a:cubicBezTo>
                      <a:pt x="54698" y="11750"/>
                      <a:pt x="54709" y="11929"/>
                      <a:pt x="54769" y="12108"/>
                    </a:cubicBezTo>
                    <a:cubicBezTo>
                      <a:pt x="54840" y="12667"/>
                      <a:pt x="54936" y="13239"/>
                      <a:pt x="55031" y="13798"/>
                    </a:cubicBezTo>
                    <a:cubicBezTo>
                      <a:pt x="55055" y="14036"/>
                      <a:pt x="55067" y="14274"/>
                      <a:pt x="55126" y="14513"/>
                    </a:cubicBezTo>
                    <a:cubicBezTo>
                      <a:pt x="55162" y="14774"/>
                      <a:pt x="55138" y="15060"/>
                      <a:pt x="55221" y="15322"/>
                    </a:cubicBezTo>
                    <a:cubicBezTo>
                      <a:pt x="55269" y="16834"/>
                      <a:pt x="55233" y="18346"/>
                      <a:pt x="55245" y="19870"/>
                    </a:cubicBezTo>
                    <a:cubicBezTo>
                      <a:pt x="55245" y="20263"/>
                      <a:pt x="55245" y="20656"/>
                      <a:pt x="55221" y="21049"/>
                    </a:cubicBezTo>
                    <a:cubicBezTo>
                      <a:pt x="55114" y="21442"/>
                      <a:pt x="55174" y="21871"/>
                      <a:pt x="55114" y="22275"/>
                    </a:cubicBezTo>
                    <a:cubicBezTo>
                      <a:pt x="55019" y="23049"/>
                      <a:pt x="55031" y="23835"/>
                      <a:pt x="55031" y="24609"/>
                    </a:cubicBezTo>
                    <a:lnTo>
                      <a:pt x="54983" y="24633"/>
                    </a:lnTo>
                    <a:cubicBezTo>
                      <a:pt x="54983" y="25919"/>
                      <a:pt x="55007" y="27205"/>
                      <a:pt x="54888" y="28490"/>
                    </a:cubicBezTo>
                    <a:cubicBezTo>
                      <a:pt x="54888" y="29229"/>
                      <a:pt x="54781" y="29967"/>
                      <a:pt x="54793" y="30717"/>
                    </a:cubicBezTo>
                    <a:cubicBezTo>
                      <a:pt x="54781" y="31669"/>
                      <a:pt x="54817" y="32622"/>
                      <a:pt x="54757" y="33574"/>
                    </a:cubicBezTo>
                    <a:cubicBezTo>
                      <a:pt x="54662" y="34086"/>
                      <a:pt x="54757" y="34622"/>
                      <a:pt x="54638" y="35134"/>
                    </a:cubicBezTo>
                    <a:cubicBezTo>
                      <a:pt x="54578" y="36063"/>
                      <a:pt x="54495" y="36980"/>
                      <a:pt x="54364" y="37896"/>
                    </a:cubicBezTo>
                    <a:cubicBezTo>
                      <a:pt x="54328" y="38361"/>
                      <a:pt x="54233" y="38813"/>
                      <a:pt x="54138" y="39266"/>
                    </a:cubicBezTo>
                    <a:cubicBezTo>
                      <a:pt x="54043" y="39611"/>
                      <a:pt x="53959" y="39956"/>
                      <a:pt x="53840" y="40301"/>
                    </a:cubicBezTo>
                    <a:cubicBezTo>
                      <a:pt x="53805" y="40397"/>
                      <a:pt x="53769" y="40480"/>
                      <a:pt x="53745" y="40575"/>
                    </a:cubicBezTo>
                    <a:cubicBezTo>
                      <a:pt x="53697" y="40706"/>
                      <a:pt x="53650" y="40837"/>
                      <a:pt x="53614" y="40980"/>
                    </a:cubicBezTo>
                    <a:lnTo>
                      <a:pt x="53555" y="41004"/>
                    </a:lnTo>
                    <a:cubicBezTo>
                      <a:pt x="53519" y="41194"/>
                      <a:pt x="53412" y="41373"/>
                      <a:pt x="53328" y="41564"/>
                    </a:cubicBezTo>
                    <a:cubicBezTo>
                      <a:pt x="53269" y="41659"/>
                      <a:pt x="53209" y="41766"/>
                      <a:pt x="53162" y="41873"/>
                    </a:cubicBezTo>
                    <a:lnTo>
                      <a:pt x="53090" y="41885"/>
                    </a:lnTo>
                    <a:cubicBezTo>
                      <a:pt x="53090" y="41921"/>
                      <a:pt x="53090" y="41980"/>
                      <a:pt x="53090" y="42016"/>
                    </a:cubicBezTo>
                    <a:cubicBezTo>
                      <a:pt x="53007" y="42099"/>
                      <a:pt x="52947" y="42206"/>
                      <a:pt x="52900" y="42314"/>
                    </a:cubicBezTo>
                    <a:lnTo>
                      <a:pt x="52852" y="42337"/>
                    </a:lnTo>
                    <a:cubicBezTo>
                      <a:pt x="52435" y="42992"/>
                      <a:pt x="51876" y="43564"/>
                      <a:pt x="51257" y="44040"/>
                    </a:cubicBezTo>
                    <a:cubicBezTo>
                      <a:pt x="51161" y="44100"/>
                      <a:pt x="51066" y="44159"/>
                      <a:pt x="50971" y="44219"/>
                    </a:cubicBezTo>
                    <a:lnTo>
                      <a:pt x="50959" y="44254"/>
                    </a:lnTo>
                    <a:cubicBezTo>
                      <a:pt x="50852" y="44302"/>
                      <a:pt x="50745" y="44373"/>
                      <a:pt x="50661" y="44457"/>
                    </a:cubicBezTo>
                    <a:lnTo>
                      <a:pt x="50530" y="44457"/>
                    </a:lnTo>
                    <a:lnTo>
                      <a:pt x="50530" y="44552"/>
                    </a:lnTo>
                    <a:lnTo>
                      <a:pt x="50435" y="44528"/>
                    </a:lnTo>
                    <a:cubicBezTo>
                      <a:pt x="50423" y="44552"/>
                      <a:pt x="50411" y="44611"/>
                      <a:pt x="50411" y="44635"/>
                    </a:cubicBezTo>
                    <a:lnTo>
                      <a:pt x="50292" y="44623"/>
                    </a:lnTo>
                    <a:cubicBezTo>
                      <a:pt x="50245" y="44659"/>
                      <a:pt x="50149" y="44719"/>
                      <a:pt x="50114" y="44742"/>
                    </a:cubicBezTo>
                    <a:cubicBezTo>
                      <a:pt x="49887" y="44885"/>
                      <a:pt x="49637" y="44992"/>
                      <a:pt x="49411" y="45112"/>
                    </a:cubicBezTo>
                    <a:cubicBezTo>
                      <a:pt x="49090" y="45254"/>
                      <a:pt x="48768" y="45373"/>
                      <a:pt x="48447" y="45504"/>
                    </a:cubicBezTo>
                    <a:cubicBezTo>
                      <a:pt x="48352" y="45528"/>
                      <a:pt x="48256" y="45552"/>
                      <a:pt x="48173" y="45600"/>
                    </a:cubicBezTo>
                    <a:cubicBezTo>
                      <a:pt x="48125" y="45600"/>
                      <a:pt x="48030" y="45624"/>
                      <a:pt x="47982" y="45635"/>
                    </a:cubicBezTo>
                    <a:cubicBezTo>
                      <a:pt x="47685" y="45743"/>
                      <a:pt x="47387" y="45838"/>
                      <a:pt x="47078" y="45897"/>
                    </a:cubicBezTo>
                    <a:cubicBezTo>
                      <a:pt x="46292" y="46076"/>
                      <a:pt x="45506" y="46314"/>
                      <a:pt x="44696" y="46326"/>
                    </a:cubicBezTo>
                    <a:cubicBezTo>
                      <a:pt x="44101" y="46338"/>
                      <a:pt x="43506" y="46409"/>
                      <a:pt x="42922" y="46433"/>
                    </a:cubicBezTo>
                    <a:cubicBezTo>
                      <a:pt x="42025" y="46433"/>
                      <a:pt x="41134" y="46428"/>
                      <a:pt x="40244" y="46428"/>
                    </a:cubicBezTo>
                    <a:cubicBezTo>
                      <a:pt x="39799" y="46428"/>
                      <a:pt x="39354" y="46429"/>
                      <a:pt x="38910" y="46433"/>
                    </a:cubicBezTo>
                    <a:cubicBezTo>
                      <a:pt x="38645" y="46431"/>
                      <a:pt x="38381" y="46430"/>
                      <a:pt x="38117" y="46430"/>
                    </a:cubicBezTo>
                    <a:cubicBezTo>
                      <a:pt x="36713" y="46430"/>
                      <a:pt x="35309" y="46457"/>
                      <a:pt x="33907" y="46457"/>
                    </a:cubicBezTo>
                    <a:cubicBezTo>
                      <a:pt x="32839" y="46457"/>
                      <a:pt x="31772" y="46441"/>
                      <a:pt x="30706" y="46386"/>
                    </a:cubicBezTo>
                    <a:lnTo>
                      <a:pt x="30695" y="46326"/>
                    </a:lnTo>
                    <a:cubicBezTo>
                      <a:pt x="30634" y="46328"/>
                      <a:pt x="30572" y="46328"/>
                      <a:pt x="30511" y="46328"/>
                    </a:cubicBezTo>
                    <a:cubicBezTo>
                      <a:pt x="30217" y="46328"/>
                      <a:pt x="29922" y="46312"/>
                      <a:pt x="29627" y="46312"/>
                    </a:cubicBezTo>
                    <a:cubicBezTo>
                      <a:pt x="29566" y="46312"/>
                      <a:pt x="29505" y="46312"/>
                      <a:pt x="29444" y="46314"/>
                    </a:cubicBezTo>
                    <a:lnTo>
                      <a:pt x="29444" y="46243"/>
                    </a:lnTo>
                    <a:cubicBezTo>
                      <a:pt x="29294" y="46240"/>
                      <a:pt x="29144" y="46240"/>
                      <a:pt x="28993" y="46240"/>
                    </a:cubicBezTo>
                    <a:cubicBezTo>
                      <a:pt x="28893" y="46240"/>
                      <a:pt x="28792" y="46240"/>
                      <a:pt x="28691" y="46240"/>
                    </a:cubicBezTo>
                    <a:cubicBezTo>
                      <a:pt x="28188" y="46240"/>
                      <a:pt x="27682" y="46235"/>
                      <a:pt x="27182" y="46171"/>
                    </a:cubicBezTo>
                    <a:cubicBezTo>
                      <a:pt x="26254" y="46147"/>
                      <a:pt x="25337" y="46052"/>
                      <a:pt x="24408" y="46028"/>
                    </a:cubicBezTo>
                    <a:cubicBezTo>
                      <a:pt x="23860" y="45921"/>
                      <a:pt x="23301" y="46005"/>
                      <a:pt x="22741" y="45909"/>
                    </a:cubicBezTo>
                    <a:cubicBezTo>
                      <a:pt x="22217" y="45838"/>
                      <a:pt x="21670" y="45921"/>
                      <a:pt x="21146" y="45814"/>
                    </a:cubicBezTo>
                    <a:cubicBezTo>
                      <a:pt x="20646" y="45766"/>
                      <a:pt x="20134" y="45814"/>
                      <a:pt x="19646" y="45719"/>
                    </a:cubicBezTo>
                    <a:cubicBezTo>
                      <a:pt x="19241" y="45695"/>
                      <a:pt x="18836" y="45671"/>
                      <a:pt x="18431" y="45671"/>
                    </a:cubicBezTo>
                    <a:lnTo>
                      <a:pt x="18431" y="45612"/>
                    </a:lnTo>
                    <a:cubicBezTo>
                      <a:pt x="18411" y="45612"/>
                      <a:pt x="18391" y="45612"/>
                      <a:pt x="18372" y="45612"/>
                    </a:cubicBezTo>
                    <a:cubicBezTo>
                      <a:pt x="17997" y="45612"/>
                      <a:pt x="17640" y="45516"/>
                      <a:pt x="17275" y="45516"/>
                    </a:cubicBezTo>
                    <a:cubicBezTo>
                      <a:pt x="17255" y="45516"/>
                      <a:pt x="17236" y="45516"/>
                      <a:pt x="17217" y="45516"/>
                    </a:cubicBezTo>
                    <a:cubicBezTo>
                      <a:pt x="16990" y="45493"/>
                      <a:pt x="16740" y="45540"/>
                      <a:pt x="16538" y="45445"/>
                    </a:cubicBezTo>
                    <a:cubicBezTo>
                      <a:pt x="16383" y="45421"/>
                      <a:pt x="16228" y="45397"/>
                      <a:pt x="16086" y="45373"/>
                    </a:cubicBezTo>
                    <a:cubicBezTo>
                      <a:pt x="15728" y="45338"/>
                      <a:pt x="15371" y="45326"/>
                      <a:pt x="15026" y="45302"/>
                    </a:cubicBezTo>
                    <a:lnTo>
                      <a:pt x="15074" y="45195"/>
                    </a:lnTo>
                    <a:lnTo>
                      <a:pt x="15074" y="45195"/>
                    </a:lnTo>
                    <a:cubicBezTo>
                      <a:pt x="15001" y="45226"/>
                      <a:pt x="14927" y="45239"/>
                      <a:pt x="14853" y="45239"/>
                    </a:cubicBezTo>
                    <a:cubicBezTo>
                      <a:pt x="14756" y="45239"/>
                      <a:pt x="14661" y="45217"/>
                      <a:pt x="14573" y="45183"/>
                    </a:cubicBezTo>
                    <a:cubicBezTo>
                      <a:pt x="14157" y="45123"/>
                      <a:pt x="13728" y="45100"/>
                      <a:pt x="13323" y="45004"/>
                    </a:cubicBezTo>
                    <a:cubicBezTo>
                      <a:pt x="13145" y="44969"/>
                      <a:pt x="12954" y="44992"/>
                      <a:pt x="12788" y="44921"/>
                    </a:cubicBezTo>
                    <a:cubicBezTo>
                      <a:pt x="12668" y="44885"/>
                      <a:pt x="12549" y="44873"/>
                      <a:pt x="12418" y="44838"/>
                    </a:cubicBezTo>
                    <a:cubicBezTo>
                      <a:pt x="12276" y="44814"/>
                      <a:pt x="12121" y="44802"/>
                      <a:pt x="11978" y="44754"/>
                    </a:cubicBezTo>
                    <a:cubicBezTo>
                      <a:pt x="11799" y="44719"/>
                      <a:pt x="11609" y="44731"/>
                      <a:pt x="11454" y="44647"/>
                    </a:cubicBezTo>
                    <a:cubicBezTo>
                      <a:pt x="11371" y="44635"/>
                      <a:pt x="11216" y="44623"/>
                      <a:pt x="11133" y="44611"/>
                    </a:cubicBezTo>
                    <a:cubicBezTo>
                      <a:pt x="11133" y="44600"/>
                      <a:pt x="11121" y="44564"/>
                      <a:pt x="11121" y="44552"/>
                    </a:cubicBezTo>
                    <a:cubicBezTo>
                      <a:pt x="10978" y="44540"/>
                      <a:pt x="10847" y="44528"/>
                      <a:pt x="10728" y="44481"/>
                    </a:cubicBezTo>
                    <a:cubicBezTo>
                      <a:pt x="10609" y="44457"/>
                      <a:pt x="10490" y="44433"/>
                      <a:pt x="10382" y="44397"/>
                    </a:cubicBezTo>
                    <a:cubicBezTo>
                      <a:pt x="10168" y="44350"/>
                      <a:pt x="9954" y="44290"/>
                      <a:pt x="9751" y="44219"/>
                    </a:cubicBezTo>
                    <a:cubicBezTo>
                      <a:pt x="9585" y="44171"/>
                      <a:pt x="9418" y="44123"/>
                      <a:pt x="9251" y="44088"/>
                    </a:cubicBezTo>
                    <a:lnTo>
                      <a:pt x="9251" y="44028"/>
                    </a:lnTo>
                    <a:cubicBezTo>
                      <a:pt x="9238" y="44029"/>
                      <a:pt x="9225" y="44030"/>
                      <a:pt x="9213" y="44030"/>
                    </a:cubicBezTo>
                    <a:cubicBezTo>
                      <a:pt x="9101" y="44030"/>
                      <a:pt x="9018" y="43983"/>
                      <a:pt x="8954" y="43897"/>
                    </a:cubicBezTo>
                    <a:lnTo>
                      <a:pt x="8835" y="43933"/>
                    </a:lnTo>
                    <a:cubicBezTo>
                      <a:pt x="8823" y="43909"/>
                      <a:pt x="8811" y="43849"/>
                      <a:pt x="8799" y="43814"/>
                    </a:cubicBezTo>
                    <a:cubicBezTo>
                      <a:pt x="8763" y="43826"/>
                      <a:pt x="8680" y="43838"/>
                      <a:pt x="8644" y="43838"/>
                    </a:cubicBezTo>
                    <a:lnTo>
                      <a:pt x="8620" y="43730"/>
                    </a:lnTo>
                    <a:cubicBezTo>
                      <a:pt x="8585" y="43730"/>
                      <a:pt x="8501" y="43742"/>
                      <a:pt x="8466" y="43754"/>
                    </a:cubicBezTo>
                    <a:lnTo>
                      <a:pt x="8442" y="43635"/>
                    </a:lnTo>
                    <a:cubicBezTo>
                      <a:pt x="8406" y="43647"/>
                      <a:pt x="8323" y="43659"/>
                      <a:pt x="8287" y="43659"/>
                    </a:cubicBezTo>
                    <a:lnTo>
                      <a:pt x="8275" y="43576"/>
                    </a:lnTo>
                    <a:cubicBezTo>
                      <a:pt x="8192" y="43540"/>
                      <a:pt x="8096" y="43504"/>
                      <a:pt x="8001" y="43468"/>
                    </a:cubicBezTo>
                    <a:lnTo>
                      <a:pt x="7989" y="43409"/>
                    </a:lnTo>
                    <a:cubicBezTo>
                      <a:pt x="7942" y="43385"/>
                      <a:pt x="7846" y="43349"/>
                      <a:pt x="7787" y="43326"/>
                    </a:cubicBezTo>
                    <a:cubicBezTo>
                      <a:pt x="7715" y="43278"/>
                      <a:pt x="7644" y="43242"/>
                      <a:pt x="7573" y="43207"/>
                    </a:cubicBezTo>
                    <a:cubicBezTo>
                      <a:pt x="7501" y="43147"/>
                      <a:pt x="7430" y="43099"/>
                      <a:pt x="7358" y="43052"/>
                    </a:cubicBezTo>
                    <a:cubicBezTo>
                      <a:pt x="7263" y="42992"/>
                      <a:pt x="7180" y="42933"/>
                      <a:pt x="7084" y="42885"/>
                    </a:cubicBezTo>
                    <a:cubicBezTo>
                      <a:pt x="6858" y="42718"/>
                      <a:pt x="6644" y="42540"/>
                      <a:pt x="6418" y="42385"/>
                    </a:cubicBezTo>
                    <a:lnTo>
                      <a:pt x="6406" y="42314"/>
                    </a:lnTo>
                    <a:lnTo>
                      <a:pt x="6311" y="42325"/>
                    </a:lnTo>
                    <a:lnTo>
                      <a:pt x="6311" y="42242"/>
                    </a:lnTo>
                    <a:cubicBezTo>
                      <a:pt x="6084" y="42135"/>
                      <a:pt x="5906" y="41909"/>
                      <a:pt x="5763" y="41706"/>
                    </a:cubicBezTo>
                    <a:lnTo>
                      <a:pt x="5691" y="41706"/>
                    </a:lnTo>
                    <a:lnTo>
                      <a:pt x="5715" y="41599"/>
                    </a:lnTo>
                    <a:lnTo>
                      <a:pt x="5632" y="41599"/>
                    </a:lnTo>
                    <a:cubicBezTo>
                      <a:pt x="5584" y="41468"/>
                      <a:pt x="5441" y="41397"/>
                      <a:pt x="5418" y="41254"/>
                    </a:cubicBezTo>
                    <a:lnTo>
                      <a:pt x="5370" y="41254"/>
                    </a:lnTo>
                    <a:cubicBezTo>
                      <a:pt x="5310" y="41135"/>
                      <a:pt x="5239" y="41028"/>
                      <a:pt x="5168" y="40944"/>
                    </a:cubicBezTo>
                    <a:cubicBezTo>
                      <a:pt x="5168" y="40909"/>
                      <a:pt x="5168" y="40849"/>
                      <a:pt x="5168" y="40813"/>
                    </a:cubicBezTo>
                    <a:lnTo>
                      <a:pt x="5072" y="40802"/>
                    </a:lnTo>
                    <a:lnTo>
                      <a:pt x="5060" y="40671"/>
                    </a:lnTo>
                    <a:cubicBezTo>
                      <a:pt x="5037" y="40647"/>
                      <a:pt x="4989" y="40611"/>
                      <a:pt x="4965" y="40599"/>
                    </a:cubicBezTo>
                    <a:lnTo>
                      <a:pt x="4977" y="40504"/>
                    </a:lnTo>
                    <a:cubicBezTo>
                      <a:pt x="4918" y="40409"/>
                      <a:pt x="4858" y="40325"/>
                      <a:pt x="4798" y="40242"/>
                    </a:cubicBezTo>
                    <a:cubicBezTo>
                      <a:pt x="4798" y="40206"/>
                      <a:pt x="4810" y="40135"/>
                      <a:pt x="4810" y="40099"/>
                    </a:cubicBezTo>
                    <a:lnTo>
                      <a:pt x="4727" y="40099"/>
                    </a:lnTo>
                    <a:cubicBezTo>
                      <a:pt x="4691" y="39932"/>
                      <a:pt x="4632" y="39766"/>
                      <a:pt x="4548" y="39623"/>
                    </a:cubicBezTo>
                    <a:cubicBezTo>
                      <a:pt x="4501" y="39492"/>
                      <a:pt x="4465" y="39373"/>
                      <a:pt x="4417" y="39242"/>
                    </a:cubicBezTo>
                    <a:cubicBezTo>
                      <a:pt x="4382" y="39147"/>
                      <a:pt x="4358" y="39039"/>
                      <a:pt x="4334" y="38944"/>
                    </a:cubicBezTo>
                    <a:lnTo>
                      <a:pt x="4286" y="38944"/>
                    </a:lnTo>
                    <a:cubicBezTo>
                      <a:pt x="4239" y="38718"/>
                      <a:pt x="4191" y="38492"/>
                      <a:pt x="4108" y="38289"/>
                    </a:cubicBezTo>
                    <a:cubicBezTo>
                      <a:pt x="4108" y="38230"/>
                      <a:pt x="4096" y="38111"/>
                      <a:pt x="4084" y="38051"/>
                    </a:cubicBezTo>
                    <a:lnTo>
                      <a:pt x="4025" y="38039"/>
                    </a:lnTo>
                    <a:cubicBezTo>
                      <a:pt x="3929" y="37242"/>
                      <a:pt x="3596" y="36491"/>
                      <a:pt x="3477" y="35694"/>
                    </a:cubicBezTo>
                    <a:cubicBezTo>
                      <a:pt x="3310" y="34717"/>
                      <a:pt x="3155" y="33765"/>
                      <a:pt x="2977" y="32801"/>
                    </a:cubicBezTo>
                    <a:cubicBezTo>
                      <a:pt x="2762" y="31312"/>
                      <a:pt x="2620" y="29824"/>
                      <a:pt x="2572" y="28324"/>
                    </a:cubicBezTo>
                    <a:cubicBezTo>
                      <a:pt x="2441" y="27347"/>
                      <a:pt x="2596" y="26359"/>
                      <a:pt x="2441" y="25395"/>
                    </a:cubicBezTo>
                    <a:cubicBezTo>
                      <a:pt x="2405" y="24859"/>
                      <a:pt x="2441" y="24311"/>
                      <a:pt x="2429" y="23776"/>
                    </a:cubicBezTo>
                    <a:cubicBezTo>
                      <a:pt x="2393" y="23026"/>
                      <a:pt x="2524" y="22287"/>
                      <a:pt x="2524" y="21537"/>
                    </a:cubicBezTo>
                    <a:cubicBezTo>
                      <a:pt x="2655" y="20906"/>
                      <a:pt x="2560" y="20251"/>
                      <a:pt x="2667" y="19608"/>
                    </a:cubicBezTo>
                    <a:cubicBezTo>
                      <a:pt x="2715" y="17692"/>
                      <a:pt x="2989" y="15787"/>
                      <a:pt x="3334" y="13905"/>
                    </a:cubicBezTo>
                    <a:cubicBezTo>
                      <a:pt x="3572" y="12798"/>
                      <a:pt x="3858" y="11703"/>
                      <a:pt x="4108" y="10607"/>
                    </a:cubicBezTo>
                    <a:cubicBezTo>
                      <a:pt x="4167" y="10298"/>
                      <a:pt x="4286" y="10012"/>
                      <a:pt x="4382" y="9714"/>
                    </a:cubicBezTo>
                    <a:cubicBezTo>
                      <a:pt x="4453" y="9571"/>
                      <a:pt x="4501" y="9417"/>
                      <a:pt x="4537" y="9262"/>
                    </a:cubicBezTo>
                    <a:cubicBezTo>
                      <a:pt x="4608" y="9179"/>
                      <a:pt x="4644" y="9083"/>
                      <a:pt x="4644" y="8976"/>
                    </a:cubicBezTo>
                    <a:lnTo>
                      <a:pt x="4691" y="8964"/>
                    </a:lnTo>
                    <a:cubicBezTo>
                      <a:pt x="4739" y="8821"/>
                      <a:pt x="4787" y="8679"/>
                      <a:pt x="4822" y="8536"/>
                    </a:cubicBezTo>
                    <a:lnTo>
                      <a:pt x="4918" y="8524"/>
                    </a:lnTo>
                    <a:cubicBezTo>
                      <a:pt x="4906" y="8476"/>
                      <a:pt x="4882" y="8405"/>
                      <a:pt x="4882" y="8357"/>
                    </a:cubicBezTo>
                    <a:lnTo>
                      <a:pt x="4965" y="8345"/>
                    </a:lnTo>
                    <a:cubicBezTo>
                      <a:pt x="4989" y="8226"/>
                      <a:pt x="5037" y="8131"/>
                      <a:pt x="5084" y="8024"/>
                    </a:cubicBezTo>
                    <a:cubicBezTo>
                      <a:pt x="5144" y="7917"/>
                      <a:pt x="5191" y="7809"/>
                      <a:pt x="5251" y="7702"/>
                    </a:cubicBezTo>
                    <a:lnTo>
                      <a:pt x="5239" y="7631"/>
                    </a:lnTo>
                    <a:cubicBezTo>
                      <a:pt x="5263" y="7631"/>
                      <a:pt x="5322" y="7619"/>
                      <a:pt x="5346" y="7619"/>
                    </a:cubicBezTo>
                    <a:lnTo>
                      <a:pt x="5322" y="7500"/>
                    </a:lnTo>
                    <a:cubicBezTo>
                      <a:pt x="5394" y="7416"/>
                      <a:pt x="5453" y="7333"/>
                      <a:pt x="5525" y="7250"/>
                    </a:cubicBezTo>
                    <a:cubicBezTo>
                      <a:pt x="5513" y="7214"/>
                      <a:pt x="5513" y="7143"/>
                      <a:pt x="5513" y="7107"/>
                    </a:cubicBezTo>
                    <a:lnTo>
                      <a:pt x="5620" y="7107"/>
                    </a:lnTo>
                    <a:cubicBezTo>
                      <a:pt x="5620" y="7059"/>
                      <a:pt x="5608" y="6976"/>
                      <a:pt x="5608" y="6940"/>
                    </a:cubicBezTo>
                    <a:lnTo>
                      <a:pt x="5680" y="6928"/>
                    </a:lnTo>
                    <a:cubicBezTo>
                      <a:pt x="5727" y="6833"/>
                      <a:pt x="5787" y="6726"/>
                      <a:pt x="5846" y="6631"/>
                    </a:cubicBezTo>
                    <a:cubicBezTo>
                      <a:pt x="5953" y="6476"/>
                      <a:pt x="6049" y="6309"/>
                      <a:pt x="6156" y="6154"/>
                    </a:cubicBezTo>
                    <a:cubicBezTo>
                      <a:pt x="6239" y="6035"/>
                      <a:pt x="6334" y="5916"/>
                      <a:pt x="6430" y="5797"/>
                    </a:cubicBezTo>
                    <a:cubicBezTo>
                      <a:pt x="6680" y="5452"/>
                      <a:pt x="7001" y="5166"/>
                      <a:pt x="7323" y="4880"/>
                    </a:cubicBezTo>
                    <a:lnTo>
                      <a:pt x="7394" y="4880"/>
                    </a:lnTo>
                    <a:lnTo>
                      <a:pt x="7394" y="4809"/>
                    </a:lnTo>
                    <a:cubicBezTo>
                      <a:pt x="7608" y="4678"/>
                      <a:pt x="7787" y="4511"/>
                      <a:pt x="8013" y="4416"/>
                    </a:cubicBezTo>
                    <a:lnTo>
                      <a:pt x="8013" y="4333"/>
                    </a:lnTo>
                    <a:cubicBezTo>
                      <a:pt x="8061" y="4345"/>
                      <a:pt x="8132" y="4345"/>
                      <a:pt x="8180" y="4357"/>
                    </a:cubicBezTo>
                    <a:lnTo>
                      <a:pt x="8180" y="4237"/>
                    </a:lnTo>
                    <a:lnTo>
                      <a:pt x="8287" y="4273"/>
                    </a:lnTo>
                    <a:lnTo>
                      <a:pt x="8287" y="4166"/>
                    </a:lnTo>
                    <a:cubicBezTo>
                      <a:pt x="8323" y="4166"/>
                      <a:pt x="8394" y="4178"/>
                      <a:pt x="8430" y="4178"/>
                    </a:cubicBezTo>
                    <a:cubicBezTo>
                      <a:pt x="8477" y="4059"/>
                      <a:pt x="8620" y="4083"/>
                      <a:pt x="8728" y="4059"/>
                    </a:cubicBezTo>
                    <a:lnTo>
                      <a:pt x="8716" y="3964"/>
                    </a:lnTo>
                    <a:lnTo>
                      <a:pt x="8716" y="3964"/>
                    </a:lnTo>
                    <a:cubicBezTo>
                      <a:pt x="8763" y="3976"/>
                      <a:pt x="8847" y="3999"/>
                      <a:pt x="8894" y="3999"/>
                    </a:cubicBezTo>
                    <a:lnTo>
                      <a:pt x="8894" y="3916"/>
                    </a:lnTo>
                    <a:cubicBezTo>
                      <a:pt x="8989" y="3892"/>
                      <a:pt x="9120" y="3904"/>
                      <a:pt x="9192" y="3821"/>
                    </a:cubicBezTo>
                    <a:cubicBezTo>
                      <a:pt x="9323" y="3761"/>
                      <a:pt x="9466" y="3726"/>
                      <a:pt x="9597" y="3702"/>
                    </a:cubicBezTo>
                    <a:lnTo>
                      <a:pt x="9609" y="3654"/>
                    </a:lnTo>
                    <a:cubicBezTo>
                      <a:pt x="9704" y="3630"/>
                      <a:pt x="9811" y="3606"/>
                      <a:pt x="9918" y="3571"/>
                    </a:cubicBezTo>
                    <a:cubicBezTo>
                      <a:pt x="10001" y="3547"/>
                      <a:pt x="10085" y="3523"/>
                      <a:pt x="10180" y="3487"/>
                    </a:cubicBezTo>
                    <a:cubicBezTo>
                      <a:pt x="10549" y="3368"/>
                      <a:pt x="10942" y="3297"/>
                      <a:pt x="11323" y="3202"/>
                    </a:cubicBezTo>
                    <a:cubicBezTo>
                      <a:pt x="11502" y="3178"/>
                      <a:pt x="11680" y="3178"/>
                      <a:pt x="11847" y="3106"/>
                    </a:cubicBezTo>
                    <a:cubicBezTo>
                      <a:pt x="12061" y="3094"/>
                      <a:pt x="12276" y="3083"/>
                      <a:pt x="12478" y="3023"/>
                    </a:cubicBezTo>
                    <a:cubicBezTo>
                      <a:pt x="12692" y="2999"/>
                      <a:pt x="12895" y="2999"/>
                      <a:pt x="13097" y="2952"/>
                    </a:cubicBezTo>
                    <a:cubicBezTo>
                      <a:pt x="13243" y="2929"/>
                      <a:pt x="13389" y="2915"/>
                      <a:pt x="13535" y="2915"/>
                    </a:cubicBezTo>
                    <a:cubicBezTo>
                      <a:pt x="13615" y="2915"/>
                      <a:pt x="13696" y="2919"/>
                      <a:pt x="13776" y="2928"/>
                    </a:cubicBezTo>
                    <a:lnTo>
                      <a:pt x="13776" y="2904"/>
                    </a:lnTo>
                    <a:cubicBezTo>
                      <a:pt x="13824" y="2900"/>
                      <a:pt x="13874" y="2899"/>
                      <a:pt x="13923" y="2899"/>
                    </a:cubicBezTo>
                    <a:cubicBezTo>
                      <a:pt x="14036" y="2899"/>
                      <a:pt x="14150" y="2906"/>
                      <a:pt x="14264" y="2906"/>
                    </a:cubicBezTo>
                    <a:cubicBezTo>
                      <a:pt x="14409" y="2906"/>
                      <a:pt x="14553" y="2895"/>
                      <a:pt x="14693" y="2844"/>
                    </a:cubicBezTo>
                    <a:cubicBezTo>
                      <a:pt x="14938" y="2814"/>
                      <a:pt x="15186" y="2809"/>
                      <a:pt x="15434" y="2809"/>
                    </a:cubicBezTo>
                    <a:cubicBezTo>
                      <a:pt x="15564" y="2809"/>
                      <a:pt x="15693" y="2810"/>
                      <a:pt x="15823" y="2810"/>
                    </a:cubicBezTo>
                    <a:cubicBezTo>
                      <a:pt x="16130" y="2810"/>
                      <a:pt x="16436" y="2803"/>
                      <a:pt x="16740" y="2749"/>
                    </a:cubicBezTo>
                    <a:cubicBezTo>
                      <a:pt x="17037" y="2732"/>
                      <a:pt x="17339" y="2721"/>
                      <a:pt x="17639" y="2721"/>
                    </a:cubicBezTo>
                    <a:cubicBezTo>
                      <a:pt x="17749" y="2721"/>
                      <a:pt x="17858" y="2722"/>
                      <a:pt x="17967" y="2725"/>
                    </a:cubicBezTo>
                    <a:lnTo>
                      <a:pt x="17967" y="2666"/>
                    </a:lnTo>
                    <a:cubicBezTo>
                      <a:pt x="18042" y="2667"/>
                      <a:pt x="18117" y="2668"/>
                      <a:pt x="18192" y="2668"/>
                    </a:cubicBezTo>
                    <a:cubicBezTo>
                      <a:pt x="18709" y="2668"/>
                      <a:pt x="19225" y="2640"/>
                      <a:pt x="19742" y="2640"/>
                    </a:cubicBezTo>
                    <a:cubicBezTo>
                      <a:pt x="19817" y="2640"/>
                      <a:pt x="19892" y="2641"/>
                      <a:pt x="19967" y="2642"/>
                    </a:cubicBezTo>
                    <a:cubicBezTo>
                      <a:pt x="20288" y="2630"/>
                      <a:pt x="20610" y="2654"/>
                      <a:pt x="20931" y="2583"/>
                    </a:cubicBezTo>
                    <a:cubicBezTo>
                      <a:pt x="21784" y="2556"/>
                      <a:pt x="22637" y="2547"/>
                      <a:pt x="23490" y="2547"/>
                    </a:cubicBezTo>
                    <a:close/>
                    <a:moveTo>
                      <a:pt x="21393" y="0"/>
                    </a:moveTo>
                    <a:cubicBezTo>
                      <a:pt x="20591" y="0"/>
                      <a:pt x="19791" y="13"/>
                      <a:pt x="18991" y="58"/>
                    </a:cubicBezTo>
                    <a:cubicBezTo>
                      <a:pt x="18133" y="58"/>
                      <a:pt x="17286" y="96"/>
                      <a:pt x="16430" y="96"/>
                    </a:cubicBezTo>
                    <a:cubicBezTo>
                      <a:pt x="16324" y="96"/>
                      <a:pt x="16217" y="95"/>
                      <a:pt x="16109" y="94"/>
                    </a:cubicBezTo>
                    <a:lnTo>
                      <a:pt x="16097" y="154"/>
                    </a:lnTo>
                    <a:cubicBezTo>
                      <a:pt x="16006" y="152"/>
                      <a:pt x="15915" y="152"/>
                      <a:pt x="15823" y="152"/>
                    </a:cubicBezTo>
                    <a:cubicBezTo>
                      <a:pt x="15091" y="152"/>
                      <a:pt x="14351" y="189"/>
                      <a:pt x="13621" y="189"/>
                    </a:cubicBezTo>
                    <a:lnTo>
                      <a:pt x="13633" y="261"/>
                    </a:lnTo>
                    <a:cubicBezTo>
                      <a:pt x="13571" y="258"/>
                      <a:pt x="13510" y="257"/>
                      <a:pt x="13448" y="257"/>
                    </a:cubicBezTo>
                    <a:cubicBezTo>
                      <a:pt x="13204" y="257"/>
                      <a:pt x="12966" y="273"/>
                      <a:pt x="12728" y="273"/>
                    </a:cubicBezTo>
                    <a:lnTo>
                      <a:pt x="12716" y="332"/>
                    </a:lnTo>
                    <a:cubicBezTo>
                      <a:pt x="12430" y="332"/>
                      <a:pt x="12133" y="356"/>
                      <a:pt x="11847" y="368"/>
                    </a:cubicBezTo>
                    <a:lnTo>
                      <a:pt x="11835" y="427"/>
                    </a:lnTo>
                    <a:cubicBezTo>
                      <a:pt x="11621" y="427"/>
                      <a:pt x="11418" y="439"/>
                      <a:pt x="11216" y="451"/>
                    </a:cubicBezTo>
                    <a:lnTo>
                      <a:pt x="11216" y="511"/>
                    </a:lnTo>
                    <a:cubicBezTo>
                      <a:pt x="11037" y="523"/>
                      <a:pt x="10859" y="523"/>
                      <a:pt x="10680" y="535"/>
                    </a:cubicBezTo>
                    <a:lnTo>
                      <a:pt x="10680" y="606"/>
                    </a:lnTo>
                    <a:cubicBezTo>
                      <a:pt x="10525" y="606"/>
                      <a:pt x="10382" y="618"/>
                      <a:pt x="10240" y="618"/>
                    </a:cubicBezTo>
                    <a:lnTo>
                      <a:pt x="10228" y="678"/>
                    </a:lnTo>
                    <a:cubicBezTo>
                      <a:pt x="9871" y="701"/>
                      <a:pt x="9537" y="820"/>
                      <a:pt x="9204" y="904"/>
                    </a:cubicBezTo>
                    <a:cubicBezTo>
                      <a:pt x="9085" y="939"/>
                      <a:pt x="8966" y="975"/>
                      <a:pt x="8847" y="999"/>
                    </a:cubicBezTo>
                    <a:cubicBezTo>
                      <a:pt x="8751" y="1047"/>
                      <a:pt x="8656" y="1070"/>
                      <a:pt x="8549" y="1070"/>
                    </a:cubicBezTo>
                    <a:lnTo>
                      <a:pt x="8537" y="1142"/>
                    </a:lnTo>
                    <a:cubicBezTo>
                      <a:pt x="8477" y="1154"/>
                      <a:pt x="8347" y="1154"/>
                      <a:pt x="8287" y="1154"/>
                    </a:cubicBezTo>
                    <a:lnTo>
                      <a:pt x="8275" y="1237"/>
                    </a:lnTo>
                    <a:cubicBezTo>
                      <a:pt x="8216" y="1237"/>
                      <a:pt x="8073" y="1249"/>
                      <a:pt x="8001" y="1249"/>
                    </a:cubicBezTo>
                    <a:lnTo>
                      <a:pt x="8001" y="1356"/>
                    </a:lnTo>
                    <a:cubicBezTo>
                      <a:pt x="7966" y="1344"/>
                      <a:pt x="7882" y="1309"/>
                      <a:pt x="7846" y="1297"/>
                    </a:cubicBezTo>
                    <a:lnTo>
                      <a:pt x="7823" y="1392"/>
                    </a:lnTo>
                    <a:cubicBezTo>
                      <a:pt x="7680" y="1428"/>
                      <a:pt x="7537" y="1475"/>
                      <a:pt x="7394" y="1523"/>
                    </a:cubicBezTo>
                    <a:lnTo>
                      <a:pt x="7382" y="1606"/>
                    </a:lnTo>
                    <a:cubicBezTo>
                      <a:pt x="7334" y="1594"/>
                      <a:pt x="7263" y="1582"/>
                      <a:pt x="7215" y="1570"/>
                    </a:cubicBezTo>
                    <a:lnTo>
                      <a:pt x="7204" y="1690"/>
                    </a:lnTo>
                    <a:cubicBezTo>
                      <a:pt x="7156" y="1678"/>
                      <a:pt x="7073" y="1666"/>
                      <a:pt x="7037" y="1666"/>
                    </a:cubicBezTo>
                    <a:lnTo>
                      <a:pt x="7025" y="1773"/>
                    </a:lnTo>
                    <a:cubicBezTo>
                      <a:pt x="6977" y="1773"/>
                      <a:pt x="6906" y="1761"/>
                      <a:pt x="6858" y="1749"/>
                    </a:cubicBezTo>
                    <a:lnTo>
                      <a:pt x="6834" y="1868"/>
                    </a:lnTo>
                    <a:cubicBezTo>
                      <a:pt x="6799" y="1856"/>
                      <a:pt x="6727" y="1844"/>
                      <a:pt x="6680" y="1844"/>
                    </a:cubicBezTo>
                    <a:lnTo>
                      <a:pt x="6668" y="1951"/>
                    </a:lnTo>
                    <a:cubicBezTo>
                      <a:pt x="6632" y="1951"/>
                      <a:pt x="6549" y="1940"/>
                      <a:pt x="6513" y="1940"/>
                    </a:cubicBezTo>
                    <a:lnTo>
                      <a:pt x="6501" y="2047"/>
                    </a:lnTo>
                    <a:cubicBezTo>
                      <a:pt x="6453" y="2047"/>
                      <a:pt x="6382" y="2047"/>
                      <a:pt x="6334" y="2035"/>
                    </a:cubicBezTo>
                    <a:lnTo>
                      <a:pt x="6322" y="2142"/>
                    </a:lnTo>
                    <a:lnTo>
                      <a:pt x="6227" y="2118"/>
                    </a:lnTo>
                    <a:lnTo>
                      <a:pt x="6227" y="2225"/>
                    </a:lnTo>
                    <a:cubicBezTo>
                      <a:pt x="6191" y="2225"/>
                      <a:pt x="6108" y="2213"/>
                      <a:pt x="6072" y="2213"/>
                    </a:cubicBezTo>
                    <a:lnTo>
                      <a:pt x="6061" y="2321"/>
                    </a:lnTo>
                    <a:lnTo>
                      <a:pt x="5953" y="2297"/>
                    </a:lnTo>
                    <a:lnTo>
                      <a:pt x="5965" y="2392"/>
                    </a:lnTo>
                    <a:lnTo>
                      <a:pt x="5810" y="2392"/>
                    </a:lnTo>
                    <a:lnTo>
                      <a:pt x="5799" y="2475"/>
                    </a:lnTo>
                    <a:cubicBezTo>
                      <a:pt x="5763" y="2487"/>
                      <a:pt x="5703" y="2523"/>
                      <a:pt x="5668" y="2547"/>
                    </a:cubicBezTo>
                    <a:cubicBezTo>
                      <a:pt x="5537" y="2654"/>
                      <a:pt x="5406" y="2749"/>
                      <a:pt x="5275" y="2856"/>
                    </a:cubicBezTo>
                    <a:cubicBezTo>
                      <a:pt x="4810" y="3225"/>
                      <a:pt x="4406" y="3666"/>
                      <a:pt x="4013" y="4095"/>
                    </a:cubicBezTo>
                    <a:lnTo>
                      <a:pt x="4001" y="4154"/>
                    </a:lnTo>
                    <a:cubicBezTo>
                      <a:pt x="3894" y="4261"/>
                      <a:pt x="3775" y="4368"/>
                      <a:pt x="3715" y="4523"/>
                    </a:cubicBezTo>
                    <a:lnTo>
                      <a:pt x="3667" y="4523"/>
                    </a:lnTo>
                    <a:cubicBezTo>
                      <a:pt x="3632" y="4666"/>
                      <a:pt x="3489" y="4726"/>
                      <a:pt x="3453" y="4869"/>
                    </a:cubicBezTo>
                    <a:lnTo>
                      <a:pt x="3405" y="4880"/>
                    </a:lnTo>
                    <a:cubicBezTo>
                      <a:pt x="3358" y="4964"/>
                      <a:pt x="3322" y="5035"/>
                      <a:pt x="3274" y="5119"/>
                    </a:cubicBezTo>
                    <a:cubicBezTo>
                      <a:pt x="3191" y="5202"/>
                      <a:pt x="3132" y="5297"/>
                      <a:pt x="3096" y="5416"/>
                    </a:cubicBezTo>
                    <a:lnTo>
                      <a:pt x="3013" y="5416"/>
                    </a:lnTo>
                    <a:cubicBezTo>
                      <a:pt x="3024" y="5452"/>
                      <a:pt x="3024" y="5535"/>
                      <a:pt x="3024" y="5571"/>
                    </a:cubicBezTo>
                    <a:lnTo>
                      <a:pt x="2929" y="5583"/>
                    </a:lnTo>
                    <a:lnTo>
                      <a:pt x="2941" y="5678"/>
                    </a:lnTo>
                    <a:lnTo>
                      <a:pt x="2846" y="5702"/>
                    </a:lnTo>
                    <a:cubicBezTo>
                      <a:pt x="2846" y="5738"/>
                      <a:pt x="2858" y="5809"/>
                      <a:pt x="2858" y="5857"/>
                    </a:cubicBezTo>
                    <a:lnTo>
                      <a:pt x="2774" y="5857"/>
                    </a:lnTo>
                    <a:cubicBezTo>
                      <a:pt x="2739" y="5940"/>
                      <a:pt x="2703" y="6035"/>
                      <a:pt x="2667" y="6131"/>
                    </a:cubicBezTo>
                    <a:lnTo>
                      <a:pt x="2584" y="6131"/>
                    </a:lnTo>
                    <a:cubicBezTo>
                      <a:pt x="2584" y="6166"/>
                      <a:pt x="2584" y="6238"/>
                      <a:pt x="2596" y="6273"/>
                    </a:cubicBezTo>
                    <a:cubicBezTo>
                      <a:pt x="2524" y="6345"/>
                      <a:pt x="2477" y="6428"/>
                      <a:pt x="2429" y="6523"/>
                    </a:cubicBezTo>
                    <a:cubicBezTo>
                      <a:pt x="1369" y="9000"/>
                      <a:pt x="1167" y="11715"/>
                      <a:pt x="750" y="14358"/>
                    </a:cubicBezTo>
                    <a:cubicBezTo>
                      <a:pt x="429" y="16441"/>
                      <a:pt x="310" y="18561"/>
                      <a:pt x="72" y="20656"/>
                    </a:cubicBezTo>
                    <a:cubicBezTo>
                      <a:pt x="0" y="21573"/>
                      <a:pt x="24" y="22502"/>
                      <a:pt x="72" y="23430"/>
                    </a:cubicBezTo>
                    <a:cubicBezTo>
                      <a:pt x="167" y="24585"/>
                      <a:pt x="179" y="25740"/>
                      <a:pt x="322" y="26883"/>
                    </a:cubicBezTo>
                    <a:cubicBezTo>
                      <a:pt x="536" y="29026"/>
                      <a:pt x="679" y="31169"/>
                      <a:pt x="977" y="33289"/>
                    </a:cubicBezTo>
                    <a:cubicBezTo>
                      <a:pt x="1310" y="35289"/>
                      <a:pt x="1727" y="37265"/>
                      <a:pt x="2084" y="39254"/>
                    </a:cubicBezTo>
                    <a:cubicBezTo>
                      <a:pt x="2274" y="40290"/>
                      <a:pt x="2643" y="41290"/>
                      <a:pt x="3132" y="42230"/>
                    </a:cubicBezTo>
                    <a:lnTo>
                      <a:pt x="3215" y="42242"/>
                    </a:lnTo>
                    <a:cubicBezTo>
                      <a:pt x="3203" y="42278"/>
                      <a:pt x="3203" y="42361"/>
                      <a:pt x="3203" y="42397"/>
                    </a:cubicBezTo>
                    <a:lnTo>
                      <a:pt x="3274" y="42421"/>
                    </a:lnTo>
                    <a:cubicBezTo>
                      <a:pt x="3322" y="42516"/>
                      <a:pt x="3382" y="42611"/>
                      <a:pt x="3453" y="42718"/>
                    </a:cubicBezTo>
                    <a:cubicBezTo>
                      <a:pt x="3524" y="42814"/>
                      <a:pt x="3620" y="42909"/>
                      <a:pt x="3667" y="43028"/>
                    </a:cubicBezTo>
                    <a:lnTo>
                      <a:pt x="3715" y="43028"/>
                    </a:lnTo>
                    <a:cubicBezTo>
                      <a:pt x="4013" y="43445"/>
                      <a:pt x="4406" y="43790"/>
                      <a:pt x="4787" y="44123"/>
                    </a:cubicBezTo>
                    <a:cubicBezTo>
                      <a:pt x="5025" y="44314"/>
                      <a:pt x="5239" y="44516"/>
                      <a:pt x="5513" y="44659"/>
                    </a:cubicBezTo>
                    <a:lnTo>
                      <a:pt x="5525" y="44695"/>
                    </a:lnTo>
                    <a:cubicBezTo>
                      <a:pt x="5620" y="44754"/>
                      <a:pt x="5715" y="44814"/>
                      <a:pt x="5810" y="44885"/>
                    </a:cubicBezTo>
                    <a:cubicBezTo>
                      <a:pt x="5894" y="44933"/>
                      <a:pt x="5965" y="44969"/>
                      <a:pt x="6061" y="45004"/>
                    </a:cubicBezTo>
                    <a:lnTo>
                      <a:pt x="6061" y="45088"/>
                    </a:lnTo>
                    <a:cubicBezTo>
                      <a:pt x="6096" y="45088"/>
                      <a:pt x="6180" y="45076"/>
                      <a:pt x="6215" y="45076"/>
                    </a:cubicBezTo>
                    <a:lnTo>
                      <a:pt x="6215" y="45183"/>
                    </a:lnTo>
                    <a:lnTo>
                      <a:pt x="6322" y="45147"/>
                    </a:lnTo>
                    <a:lnTo>
                      <a:pt x="6322" y="45266"/>
                    </a:lnTo>
                    <a:cubicBezTo>
                      <a:pt x="6370" y="45254"/>
                      <a:pt x="6453" y="45243"/>
                      <a:pt x="6489" y="45243"/>
                    </a:cubicBezTo>
                    <a:lnTo>
                      <a:pt x="6501" y="45362"/>
                    </a:lnTo>
                    <a:cubicBezTo>
                      <a:pt x="6537" y="45350"/>
                      <a:pt x="6620" y="45338"/>
                      <a:pt x="6668" y="45338"/>
                    </a:cubicBezTo>
                    <a:lnTo>
                      <a:pt x="6668" y="45421"/>
                    </a:lnTo>
                    <a:cubicBezTo>
                      <a:pt x="6751" y="45457"/>
                      <a:pt x="6834" y="45493"/>
                      <a:pt x="6918" y="45528"/>
                    </a:cubicBezTo>
                    <a:lnTo>
                      <a:pt x="6965" y="45600"/>
                    </a:lnTo>
                    <a:cubicBezTo>
                      <a:pt x="7001" y="45600"/>
                      <a:pt x="7084" y="45600"/>
                      <a:pt x="7120" y="45612"/>
                    </a:cubicBezTo>
                    <a:lnTo>
                      <a:pt x="7132" y="45707"/>
                    </a:lnTo>
                    <a:cubicBezTo>
                      <a:pt x="7168" y="45707"/>
                      <a:pt x="7227" y="45695"/>
                      <a:pt x="7263" y="45695"/>
                    </a:cubicBezTo>
                    <a:cubicBezTo>
                      <a:pt x="7346" y="45790"/>
                      <a:pt x="7501" y="45790"/>
                      <a:pt x="7596" y="45885"/>
                    </a:cubicBezTo>
                    <a:lnTo>
                      <a:pt x="7704" y="45885"/>
                    </a:lnTo>
                    <a:cubicBezTo>
                      <a:pt x="8049" y="46100"/>
                      <a:pt x="8466" y="46147"/>
                      <a:pt x="8847" y="46302"/>
                    </a:cubicBezTo>
                    <a:cubicBezTo>
                      <a:pt x="8906" y="46314"/>
                      <a:pt x="9013" y="46326"/>
                      <a:pt x="9073" y="46326"/>
                    </a:cubicBezTo>
                    <a:cubicBezTo>
                      <a:pt x="9085" y="46350"/>
                      <a:pt x="9085" y="46386"/>
                      <a:pt x="9085" y="46397"/>
                    </a:cubicBezTo>
                    <a:cubicBezTo>
                      <a:pt x="9180" y="46409"/>
                      <a:pt x="9347" y="46409"/>
                      <a:pt x="9430" y="46409"/>
                    </a:cubicBezTo>
                    <a:lnTo>
                      <a:pt x="9430" y="46481"/>
                    </a:lnTo>
                    <a:cubicBezTo>
                      <a:pt x="9716" y="46505"/>
                      <a:pt x="9990" y="46576"/>
                      <a:pt x="10263" y="46647"/>
                    </a:cubicBezTo>
                    <a:cubicBezTo>
                      <a:pt x="10513" y="46695"/>
                      <a:pt x="10752" y="46743"/>
                      <a:pt x="11002" y="46790"/>
                    </a:cubicBezTo>
                    <a:cubicBezTo>
                      <a:pt x="11180" y="46862"/>
                      <a:pt x="11383" y="46850"/>
                      <a:pt x="11573" y="46874"/>
                    </a:cubicBezTo>
                    <a:lnTo>
                      <a:pt x="11573" y="46933"/>
                    </a:lnTo>
                    <a:cubicBezTo>
                      <a:pt x="11942" y="46945"/>
                      <a:pt x="12299" y="47028"/>
                      <a:pt x="12668" y="47088"/>
                    </a:cubicBezTo>
                    <a:cubicBezTo>
                      <a:pt x="13288" y="47183"/>
                      <a:pt x="13919" y="47267"/>
                      <a:pt x="14538" y="47362"/>
                    </a:cubicBezTo>
                    <a:cubicBezTo>
                      <a:pt x="15026" y="47386"/>
                      <a:pt x="15502" y="47481"/>
                      <a:pt x="15978" y="47505"/>
                    </a:cubicBezTo>
                    <a:cubicBezTo>
                      <a:pt x="16276" y="47588"/>
                      <a:pt x="16598" y="47564"/>
                      <a:pt x="16907" y="47576"/>
                    </a:cubicBezTo>
                    <a:lnTo>
                      <a:pt x="16907" y="47636"/>
                    </a:lnTo>
                    <a:cubicBezTo>
                      <a:pt x="17264" y="47636"/>
                      <a:pt x="17610" y="47659"/>
                      <a:pt x="17967" y="47671"/>
                    </a:cubicBezTo>
                    <a:lnTo>
                      <a:pt x="17979" y="47731"/>
                    </a:lnTo>
                    <a:cubicBezTo>
                      <a:pt x="18348" y="47731"/>
                      <a:pt x="18717" y="47743"/>
                      <a:pt x="19098" y="47779"/>
                    </a:cubicBezTo>
                    <a:cubicBezTo>
                      <a:pt x="19598" y="47862"/>
                      <a:pt x="20122" y="47826"/>
                      <a:pt x="20634" y="47850"/>
                    </a:cubicBezTo>
                    <a:lnTo>
                      <a:pt x="20646" y="47898"/>
                    </a:lnTo>
                    <a:cubicBezTo>
                      <a:pt x="21229" y="47910"/>
                      <a:pt x="21801" y="47921"/>
                      <a:pt x="22384" y="47957"/>
                    </a:cubicBezTo>
                    <a:cubicBezTo>
                      <a:pt x="22825" y="48040"/>
                      <a:pt x="23277" y="47993"/>
                      <a:pt x="23717" y="48040"/>
                    </a:cubicBezTo>
                    <a:cubicBezTo>
                      <a:pt x="24297" y="48104"/>
                      <a:pt x="24876" y="48109"/>
                      <a:pt x="25456" y="48109"/>
                    </a:cubicBezTo>
                    <a:cubicBezTo>
                      <a:pt x="25572" y="48109"/>
                      <a:pt x="25688" y="48109"/>
                      <a:pt x="25803" y="48109"/>
                    </a:cubicBezTo>
                    <a:cubicBezTo>
                      <a:pt x="25977" y="48109"/>
                      <a:pt x="26151" y="48110"/>
                      <a:pt x="26325" y="48112"/>
                    </a:cubicBezTo>
                    <a:lnTo>
                      <a:pt x="26337" y="48171"/>
                    </a:lnTo>
                    <a:cubicBezTo>
                      <a:pt x="26916" y="48171"/>
                      <a:pt x="27501" y="48177"/>
                      <a:pt x="28084" y="48177"/>
                    </a:cubicBezTo>
                    <a:cubicBezTo>
                      <a:pt x="28375" y="48177"/>
                      <a:pt x="28667" y="48175"/>
                      <a:pt x="28956" y="48171"/>
                    </a:cubicBezTo>
                    <a:cubicBezTo>
                      <a:pt x="28980" y="48171"/>
                      <a:pt x="29004" y="48171"/>
                      <a:pt x="29028" y="48171"/>
                    </a:cubicBezTo>
                    <a:cubicBezTo>
                      <a:pt x="29420" y="48171"/>
                      <a:pt x="29812" y="48242"/>
                      <a:pt x="30204" y="48242"/>
                    </a:cubicBezTo>
                    <a:cubicBezTo>
                      <a:pt x="30288" y="48242"/>
                      <a:pt x="30372" y="48239"/>
                      <a:pt x="30456" y="48231"/>
                    </a:cubicBezTo>
                    <a:cubicBezTo>
                      <a:pt x="30570" y="48223"/>
                      <a:pt x="30682" y="48219"/>
                      <a:pt x="30795" y="48219"/>
                    </a:cubicBezTo>
                    <a:cubicBezTo>
                      <a:pt x="31488" y="48219"/>
                      <a:pt x="32174" y="48351"/>
                      <a:pt x="32869" y="48351"/>
                    </a:cubicBezTo>
                    <a:cubicBezTo>
                      <a:pt x="32894" y="48351"/>
                      <a:pt x="32919" y="48350"/>
                      <a:pt x="32945" y="48350"/>
                    </a:cubicBezTo>
                    <a:cubicBezTo>
                      <a:pt x="33234" y="48358"/>
                      <a:pt x="33523" y="48361"/>
                      <a:pt x="33812" y="48361"/>
                    </a:cubicBezTo>
                    <a:cubicBezTo>
                      <a:pt x="34484" y="48361"/>
                      <a:pt x="35155" y="48346"/>
                      <a:pt x="35826" y="48346"/>
                    </a:cubicBezTo>
                    <a:cubicBezTo>
                      <a:pt x="36530" y="48346"/>
                      <a:pt x="37233" y="48363"/>
                      <a:pt x="37934" y="48433"/>
                    </a:cubicBezTo>
                    <a:cubicBezTo>
                      <a:pt x="38025" y="48433"/>
                      <a:pt x="38116" y="48432"/>
                      <a:pt x="38207" y="48432"/>
                    </a:cubicBezTo>
                    <a:cubicBezTo>
                      <a:pt x="38753" y="48432"/>
                      <a:pt x="39302" y="48445"/>
                      <a:pt x="39849" y="48445"/>
                    </a:cubicBezTo>
                    <a:cubicBezTo>
                      <a:pt x="40487" y="48445"/>
                      <a:pt x="41124" y="48427"/>
                      <a:pt x="41755" y="48350"/>
                    </a:cubicBezTo>
                    <a:cubicBezTo>
                      <a:pt x="41875" y="48348"/>
                      <a:pt x="41994" y="48348"/>
                      <a:pt x="42113" y="48348"/>
                    </a:cubicBezTo>
                    <a:cubicBezTo>
                      <a:pt x="42271" y="48348"/>
                      <a:pt x="42430" y="48349"/>
                      <a:pt x="42588" y="48349"/>
                    </a:cubicBezTo>
                    <a:cubicBezTo>
                      <a:pt x="43143" y="48349"/>
                      <a:pt x="43696" y="48338"/>
                      <a:pt x="44244" y="48243"/>
                    </a:cubicBezTo>
                    <a:cubicBezTo>
                      <a:pt x="44923" y="48088"/>
                      <a:pt x="45625" y="48136"/>
                      <a:pt x="46304" y="47981"/>
                    </a:cubicBezTo>
                    <a:cubicBezTo>
                      <a:pt x="46458" y="47921"/>
                      <a:pt x="46613" y="47910"/>
                      <a:pt x="46780" y="47910"/>
                    </a:cubicBezTo>
                    <a:lnTo>
                      <a:pt x="46792" y="47850"/>
                    </a:lnTo>
                    <a:cubicBezTo>
                      <a:pt x="47066" y="47838"/>
                      <a:pt x="47339" y="47767"/>
                      <a:pt x="47613" y="47683"/>
                    </a:cubicBezTo>
                    <a:cubicBezTo>
                      <a:pt x="47804" y="47636"/>
                      <a:pt x="47982" y="47588"/>
                      <a:pt x="48173" y="47540"/>
                    </a:cubicBezTo>
                    <a:cubicBezTo>
                      <a:pt x="48387" y="47481"/>
                      <a:pt x="48590" y="47409"/>
                      <a:pt x="48792" y="47350"/>
                    </a:cubicBezTo>
                    <a:cubicBezTo>
                      <a:pt x="48887" y="47326"/>
                      <a:pt x="48971" y="47290"/>
                      <a:pt x="49066" y="47267"/>
                    </a:cubicBezTo>
                    <a:cubicBezTo>
                      <a:pt x="49149" y="47231"/>
                      <a:pt x="49244" y="47207"/>
                      <a:pt x="49328" y="47183"/>
                    </a:cubicBezTo>
                    <a:cubicBezTo>
                      <a:pt x="49447" y="47136"/>
                      <a:pt x="49554" y="47100"/>
                      <a:pt x="49661" y="47052"/>
                    </a:cubicBezTo>
                    <a:cubicBezTo>
                      <a:pt x="49816" y="47005"/>
                      <a:pt x="49983" y="46969"/>
                      <a:pt x="50114" y="46862"/>
                    </a:cubicBezTo>
                    <a:lnTo>
                      <a:pt x="50221" y="46862"/>
                    </a:lnTo>
                    <a:cubicBezTo>
                      <a:pt x="50423" y="46719"/>
                      <a:pt x="50673" y="46647"/>
                      <a:pt x="50899" y="46516"/>
                    </a:cubicBezTo>
                    <a:cubicBezTo>
                      <a:pt x="51054" y="46433"/>
                      <a:pt x="51209" y="46350"/>
                      <a:pt x="51352" y="46266"/>
                    </a:cubicBezTo>
                    <a:cubicBezTo>
                      <a:pt x="51971" y="45945"/>
                      <a:pt x="52531" y="45540"/>
                      <a:pt x="53090" y="45147"/>
                    </a:cubicBezTo>
                    <a:lnTo>
                      <a:pt x="53114" y="45112"/>
                    </a:lnTo>
                    <a:cubicBezTo>
                      <a:pt x="53305" y="44969"/>
                      <a:pt x="53483" y="44802"/>
                      <a:pt x="53650" y="44623"/>
                    </a:cubicBezTo>
                    <a:lnTo>
                      <a:pt x="53721" y="44635"/>
                    </a:lnTo>
                    <a:lnTo>
                      <a:pt x="53709" y="44552"/>
                    </a:lnTo>
                    <a:lnTo>
                      <a:pt x="53793" y="44528"/>
                    </a:lnTo>
                    <a:lnTo>
                      <a:pt x="53816" y="44445"/>
                    </a:lnTo>
                    <a:lnTo>
                      <a:pt x="53864" y="44445"/>
                    </a:lnTo>
                    <a:cubicBezTo>
                      <a:pt x="54031" y="44207"/>
                      <a:pt x="54257" y="44040"/>
                      <a:pt x="54412" y="43802"/>
                    </a:cubicBezTo>
                    <a:cubicBezTo>
                      <a:pt x="54483" y="43695"/>
                      <a:pt x="54590" y="43611"/>
                      <a:pt x="54626" y="43492"/>
                    </a:cubicBezTo>
                    <a:lnTo>
                      <a:pt x="54674" y="43468"/>
                    </a:lnTo>
                    <a:cubicBezTo>
                      <a:pt x="54733" y="43373"/>
                      <a:pt x="54793" y="43278"/>
                      <a:pt x="54852" y="43183"/>
                    </a:cubicBezTo>
                    <a:cubicBezTo>
                      <a:pt x="54912" y="43099"/>
                      <a:pt x="54971" y="43004"/>
                      <a:pt x="55031" y="42921"/>
                    </a:cubicBezTo>
                    <a:cubicBezTo>
                      <a:pt x="55114" y="42766"/>
                      <a:pt x="55210" y="42611"/>
                      <a:pt x="55293" y="42456"/>
                    </a:cubicBezTo>
                    <a:cubicBezTo>
                      <a:pt x="55352" y="42337"/>
                      <a:pt x="55412" y="42230"/>
                      <a:pt x="55483" y="42111"/>
                    </a:cubicBezTo>
                    <a:cubicBezTo>
                      <a:pt x="55555" y="41956"/>
                      <a:pt x="55626" y="41802"/>
                      <a:pt x="55698" y="41647"/>
                    </a:cubicBezTo>
                    <a:cubicBezTo>
                      <a:pt x="55757" y="41492"/>
                      <a:pt x="55817" y="41349"/>
                      <a:pt x="55876" y="41206"/>
                    </a:cubicBezTo>
                    <a:cubicBezTo>
                      <a:pt x="55912" y="41087"/>
                      <a:pt x="55960" y="40980"/>
                      <a:pt x="56007" y="40873"/>
                    </a:cubicBezTo>
                    <a:cubicBezTo>
                      <a:pt x="56031" y="40778"/>
                      <a:pt x="56055" y="40682"/>
                      <a:pt x="56091" y="40599"/>
                    </a:cubicBezTo>
                    <a:cubicBezTo>
                      <a:pt x="56626" y="38837"/>
                      <a:pt x="56745" y="36980"/>
                      <a:pt x="56864" y="35146"/>
                    </a:cubicBezTo>
                    <a:cubicBezTo>
                      <a:pt x="56936" y="34836"/>
                      <a:pt x="56888" y="34503"/>
                      <a:pt x="56912" y="34182"/>
                    </a:cubicBezTo>
                    <a:cubicBezTo>
                      <a:pt x="56936" y="33205"/>
                      <a:pt x="56948" y="32229"/>
                      <a:pt x="56948" y="31253"/>
                    </a:cubicBezTo>
                    <a:cubicBezTo>
                      <a:pt x="57031" y="30360"/>
                      <a:pt x="56960" y="29467"/>
                      <a:pt x="57055" y="28586"/>
                    </a:cubicBezTo>
                    <a:cubicBezTo>
                      <a:pt x="57126" y="28086"/>
                      <a:pt x="57055" y="27562"/>
                      <a:pt x="57150" y="27074"/>
                    </a:cubicBezTo>
                    <a:cubicBezTo>
                      <a:pt x="57210" y="25728"/>
                      <a:pt x="57138" y="24395"/>
                      <a:pt x="57210" y="23061"/>
                    </a:cubicBezTo>
                    <a:cubicBezTo>
                      <a:pt x="57293" y="22621"/>
                      <a:pt x="57234" y="22180"/>
                      <a:pt x="57329" y="21740"/>
                    </a:cubicBezTo>
                    <a:cubicBezTo>
                      <a:pt x="57365" y="21228"/>
                      <a:pt x="57376" y="20728"/>
                      <a:pt x="57400" y="20216"/>
                    </a:cubicBezTo>
                    <a:cubicBezTo>
                      <a:pt x="57448" y="19918"/>
                      <a:pt x="57424" y="19620"/>
                      <a:pt x="57436" y="19335"/>
                    </a:cubicBezTo>
                    <a:cubicBezTo>
                      <a:pt x="57424" y="17965"/>
                      <a:pt x="57460" y="16608"/>
                      <a:pt x="57436" y="15239"/>
                    </a:cubicBezTo>
                    <a:cubicBezTo>
                      <a:pt x="57341" y="13965"/>
                      <a:pt x="57174" y="12691"/>
                      <a:pt x="57067" y="11405"/>
                    </a:cubicBezTo>
                    <a:cubicBezTo>
                      <a:pt x="56984" y="10810"/>
                      <a:pt x="56900" y="10214"/>
                      <a:pt x="56805" y="9631"/>
                    </a:cubicBezTo>
                    <a:cubicBezTo>
                      <a:pt x="56757" y="9476"/>
                      <a:pt x="56734" y="9333"/>
                      <a:pt x="56710" y="9190"/>
                    </a:cubicBezTo>
                    <a:cubicBezTo>
                      <a:pt x="56674" y="9060"/>
                      <a:pt x="56650" y="8940"/>
                      <a:pt x="56626" y="8821"/>
                    </a:cubicBezTo>
                    <a:cubicBezTo>
                      <a:pt x="56591" y="8714"/>
                      <a:pt x="56555" y="8595"/>
                      <a:pt x="56531" y="8476"/>
                    </a:cubicBezTo>
                    <a:cubicBezTo>
                      <a:pt x="56495" y="8393"/>
                      <a:pt x="56472" y="8298"/>
                      <a:pt x="56448" y="8202"/>
                    </a:cubicBezTo>
                    <a:cubicBezTo>
                      <a:pt x="56400" y="8095"/>
                      <a:pt x="56364" y="7976"/>
                      <a:pt x="56317" y="7869"/>
                    </a:cubicBezTo>
                    <a:cubicBezTo>
                      <a:pt x="56210" y="7595"/>
                      <a:pt x="56102" y="7321"/>
                      <a:pt x="55960" y="7071"/>
                    </a:cubicBezTo>
                    <a:cubicBezTo>
                      <a:pt x="55936" y="7024"/>
                      <a:pt x="55900" y="6940"/>
                      <a:pt x="55876" y="6893"/>
                    </a:cubicBezTo>
                    <a:cubicBezTo>
                      <a:pt x="55793" y="6774"/>
                      <a:pt x="55733" y="6631"/>
                      <a:pt x="55662" y="6512"/>
                    </a:cubicBezTo>
                    <a:cubicBezTo>
                      <a:pt x="55543" y="6321"/>
                      <a:pt x="55424" y="6142"/>
                      <a:pt x="55293" y="5976"/>
                    </a:cubicBezTo>
                    <a:cubicBezTo>
                      <a:pt x="55233" y="5881"/>
                      <a:pt x="55174" y="5797"/>
                      <a:pt x="55114" y="5714"/>
                    </a:cubicBezTo>
                    <a:cubicBezTo>
                      <a:pt x="55102" y="5690"/>
                      <a:pt x="55055" y="5631"/>
                      <a:pt x="55031" y="5607"/>
                    </a:cubicBezTo>
                    <a:cubicBezTo>
                      <a:pt x="54698" y="5202"/>
                      <a:pt x="54328" y="4821"/>
                      <a:pt x="53912" y="4499"/>
                    </a:cubicBezTo>
                    <a:lnTo>
                      <a:pt x="53888" y="4452"/>
                    </a:lnTo>
                    <a:cubicBezTo>
                      <a:pt x="53769" y="4368"/>
                      <a:pt x="53638" y="4285"/>
                      <a:pt x="53519" y="4190"/>
                    </a:cubicBezTo>
                    <a:cubicBezTo>
                      <a:pt x="53424" y="4130"/>
                      <a:pt x="53340" y="4071"/>
                      <a:pt x="53245" y="4011"/>
                    </a:cubicBezTo>
                    <a:cubicBezTo>
                      <a:pt x="53150" y="3952"/>
                      <a:pt x="53054" y="3892"/>
                      <a:pt x="52971" y="3833"/>
                    </a:cubicBezTo>
                    <a:cubicBezTo>
                      <a:pt x="52721" y="3702"/>
                      <a:pt x="52483" y="3559"/>
                      <a:pt x="52233" y="3440"/>
                    </a:cubicBezTo>
                    <a:cubicBezTo>
                      <a:pt x="51971" y="3309"/>
                      <a:pt x="51709" y="3190"/>
                      <a:pt x="51447" y="3083"/>
                    </a:cubicBezTo>
                    <a:cubicBezTo>
                      <a:pt x="51269" y="3011"/>
                      <a:pt x="51102" y="2928"/>
                      <a:pt x="50935" y="2868"/>
                    </a:cubicBezTo>
                    <a:cubicBezTo>
                      <a:pt x="50721" y="2785"/>
                      <a:pt x="50495" y="2713"/>
                      <a:pt x="50292" y="2630"/>
                    </a:cubicBezTo>
                    <a:cubicBezTo>
                      <a:pt x="50197" y="2594"/>
                      <a:pt x="50102" y="2559"/>
                      <a:pt x="50018" y="2547"/>
                    </a:cubicBezTo>
                    <a:cubicBezTo>
                      <a:pt x="49792" y="2463"/>
                      <a:pt x="49554" y="2404"/>
                      <a:pt x="49328" y="2332"/>
                    </a:cubicBezTo>
                    <a:cubicBezTo>
                      <a:pt x="48971" y="2237"/>
                      <a:pt x="48625" y="2154"/>
                      <a:pt x="48268" y="2059"/>
                    </a:cubicBezTo>
                    <a:cubicBezTo>
                      <a:pt x="48149" y="2035"/>
                      <a:pt x="48018" y="2011"/>
                      <a:pt x="47899" y="1975"/>
                    </a:cubicBezTo>
                    <a:cubicBezTo>
                      <a:pt x="47649" y="1928"/>
                      <a:pt x="47399" y="1856"/>
                      <a:pt x="47149" y="1844"/>
                    </a:cubicBezTo>
                    <a:lnTo>
                      <a:pt x="47137" y="1785"/>
                    </a:lnTo>
                    <a:cubicBezTo>
                      <a:pt x="47006" y="1773"/>
                      <a:pt x="46863" y="1749"/>
                      <a:pt x="46732" y="1737"/>
                    </a:cubicBezTo>
                    <a:cubicBezTo>
                      <a:pt x="46387" y="1630"/>
                      <a:pt x="46030" y="1618"/>
                      <a:pt x="45685" y="1523"/>
                    </a:cubicBezTo>
                    <a:cubicBezTo>
                      <a:pt x="45518" y="1511"/>
                      <a:pt x="45351" y="1487"/>
                      <a:pt x="45184" y="1487"/>
                    </a:cubicBezTo>
                    <a:lnTo>
                      <a:pt x="45184" y="1428"/>
                    </a:lnTo>
                    <a:cubicBezTo>
                      <a:pt x="44970" y="1416"/>
                      <a:pt x="44768" y="1404"/>
                      <a:pt x="44565" y="1404"/>
                    </a:cubicBezTo>
                    <a:lnTo>
                      <a:pt x="44553" y="1344"/>
                    </a:lnTo>
                    <a:cubicBezTo>
                      <a:pt x="44303" y="1332"/>
                      <a:pt x="44053" y="1320"/>
                      <a:pt x="43815" y="1273"/>
                    </a:cubicBezTo>
                    <a:cubicBezTo>
                      <a:pt x="43337" y="1250"/>
                      <a:pt x="42880" y="1129"/>
                      <a:pt x="42404" y="1129"/>
                    </a:cubicBezTo>
                    <a:cubicBezTo>
                      <a:pt x="42382" y="1129"/>
                      <a:pt x="42361" y="1129"/>
                      <a:pt x="42339" y="1130"/>
                    </a:cubicBezTo>
                    <a:lnTo>
                      <a:pt x="42327" y="1070"/>
                    </a:lnTo>
                    <a:cubicBezTo>
                      <a:pt x="42041" y="1070"/>
                      <a:pt x="41755" y="1059"/>
                      <a:pt x="41482" y="1023"/>
                    </a:cubicBezTo>
                    <a:cubicBezTo>
                      <a:pt x="41136" y="939"/>
                      <a:pt x="40779" y="999"/>
                      <a:pt x="40434" y="928"/>
                    </a:cubicBezTo>
                    <a:cubicBezTo>
                      <a:pt x="40053" y="844"/>
                      <a:pt x="39648" y="916"/>
                      <a:pt x="39279" y="820"/>
                    </a:cubicBezTo>
                    <a:cubicBezTo>
                      <a:pt x="39005" y="797"/>
                      <a:pt x="38719" y="797"/>
                      <a:pt x="38446" y="773"/>
                    </a:cubicBezTo>
                    <a:cubicBezTo>
                      <a:pt x="38017" y="666"/>
                      <a:pt x="37553" y="737"/>
                      <a:pt x="37112" y="678"/>
                    </a:cubicBezTo>
                    <a:cubicBezTo>
                      <a:pt x="36660" y="570"/>
                      <a:pt x="36171" y="642"/>
                      <a:pt x="35695" y="582"/>
                    </a:cubicBezTo>
                    <a:cubicBezTo>
                      <a:pt x="35612" y="558"/>
                      <a:pt x="35528" y="535"/>
                      <a:pt x="35445" y="535"/>
                    </a:cubicBezTo>
                    <a:cubicBezTo>
                      <a:pt x="34576" y="523"/>
                      <a:pt x="33719" y="427"/>
                      <a:pt x="32861" y="404"/>
                    </a:cubicBezTo>
                    <a:cubicBezTo>
                      <a:pt x="32742" y="368"/>
                      <a:pt x="32623" y="356"/>
                      <a:pt x="32516" y="356"/>
                    </a:cubicBezTo>
                    <a:cubicBezTo>
                      <a:pt x="31445" y="356"/>
                      <a:pt x="30373" y="249"/>
                      <a:pt x="29302" y="225"/>
                    </a:cubicBezTo>
                    <a:cubicBezTo>
                      <a:pt x="28444" y="118"/>
                      <a:pt x="27587" y="213"/>
                      <a:pt x="26730" y="106"/>
                    </a:cubicBezTo>
                    <a:cubicBezTo>
                      <a:pt x="25849" y="70"/>
                      <a:pt x="24956" y="106"/>
                      <a:pt x="24075" y="23"/>
                    </a:cubicBezTo>
                    <a:cubicBezTo>
                      <a:pt x="23178" y="16"/>
                      <a:pt x="22285" y="0"/>
                      <a:pt x="2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9" name="Google Shape;1601;p33">
                <a:extLst>
                  <a:ext uri="{FF2B5EF4-FFF2-40B4-BE49-F238E27FC236}">
                    <a16:creationId xmlns:a16="http://schemas.microsoft.com/office/drawing/2014/main" id="{0A91BAB1-C002-7F8F-262B-A5FAC2625B91}"/>
                  </a:ext>
                </a:extLst>
              </p:cNvPr>
              <p:cNvSpPr/>
              <p:nvPr/>
            </p:nvSpPr>
            <p:spPr>
              <a:xfrm>
                <a:off x="4423915" y="3422726"/>
                <a:ext cx="26620" cy="7037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3434" extrusionOk="0">
                    <a:moveTo>
                      <a:pt x="931" y="0"/>
                    </a:moveTo>
                    <a:cubicBezTo>
                      <a:pt x="839" y="0"/>
                      <a:pt x="752" y="26"/>
                      <a:pt x="691" y="112"/>
                    </a:cubicBezTo>
                    <a:cubicBezTo>
                      <a:pt x="203" y="684"/>
                      <a:pt x="239" y="1493"/>
                      <a:pt x="84" y="2196"/>
                    </a:cubicBezTo>
                    <a:cubicBezTo>
                      <a:pt x="84" y="2553"/>
                      <a:pt x="1" y="2934"/>
                      <a:pt x="179" y="3267"/>
                    </a:cubicBezTo>
                    <a:cubicBezTo>
                      <a:pt x="238" y="3379"/>
                      <a:pt x="360" y="3433"/>
                      <a:pt x="481" y="3433"/>
                    </a:cubicBezTo>
                    <a:cubicBezTo>
                      <a:pt x="631" y="3433"/>
                      <a:pt x="779" y="3349"/>
                      <a:pt x="798" y="3184"/>
                    </a:cubicBezTo>
                    <a:cubicBezTo>
                      <a:pt x="905" y="2339"/>
                      <a:pt x="1144" y="1529"/>
                      <a:pt x="1275" y="696"/>
                    </a:cubicBezTo>
                    <a:cubicBezTo>
                      <a:pt x="1298" y="469"/>
                      <a:pt x="1275" y="243"/>
                      <a:pt x="1191" y="41"/>
                    </a:cubicBezTo>
                    <a:cubicBezTo>
                      <a:pt x="1110" y="23"/>
                      <a:pt x="1018" y="0"/>
                      <a:pt x="93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90" name="Google Shape;1602;p33">
                <a:extLst>
                  <a:ext uri="{FF2B5EF4-FFF2-40B4-BE49-F238E27FC236}">
                    <a16:creationId xmlns:a16="http://schemas.microsoft.com/office/drawing/2014/main" id="{64BACA87-5D60-1D91-034F-BCB9C295716A}"/>
                  </a:ext>
                </a:extLst>
              </p:cNvPr>
              <p:cNvSpPr/>
              <p:nvPr/>
            </p:nvSpPr>
            <p:spPr>
              <a:xfrm>
                <a:off x="5382862" y="3435515"/>
                <a:ext cx="22706" cy="42378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068" extrusionOk="0">
                    <a:moveTo>
                      <a:pt x="588" y="1"/>
                    </a:moveTo>
                    <a:cubicBezTo>
                      <a:pt x="484" y="1"/>
                      <a:pt x="384" y="20"/>
                      <a:pt x="310" y="107"/>
                    </a:cubicBezTo>
                    <a:cubicBezTo>
                      <a:pt x="48" y="333"/>
                      <a:pt x="36" y="714"/>
                      <a:pt x="24" y="1036"/>
                    </a:cubicBezTo>
                    <a:cubicBezTo>
                      <a:pt x="36" y="1346"/>
                      <a:pt x="0" y="1727"/>
                      <a:pt x="250" y="1941"/>
                    </a:cubicBezTo>
                    <a:cubicBezTo>
                      <a:pt x="333" y="2028"/>
                      <a:pt x="444" y="2068"/>
                      <a:pt x="554" y="2068"/>
                    </a:cubicBezTo>
                    <a:cubicBezTo>
                      <a:pt x="745" y="2068"/>
                      <a:pt x="936" y="1951"/>
                      <a:pt x="988" y="1762"/>
                    </a:cubicBezTo>
                    <a:cubicBezTo>
                      <a:pt x="1107" y="1346"/>
                      <a:pt x="1107" y="917"/>
                      <a:pt x="1072" y="488"/>
                    </a:cubicBezTo>
                    <a:cubicBezTo>
                      <a:pt x="1072" y="298"/>
                      <a:pt x="953" y="143"/>
                      <a:pt x="822" y="12"/>
                    </a:cubicBezTo>
                    <a:cubicBezTo>
                      <a:pt x="749" y="12"/>
                      <a:pt x="668" y="1"/>
                      <a:pt x="58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91" name="Google Shape;1603;p33">
                <a:extLst>
                  <a:ext uri="{FF2B5EF4-FFF2-40B4-BE49-F238E27FC236}">
                    <a16:creationId xmlns:a16="http://schemas.microsoft.com/office/drawing/2014/main" id="{78CABBC6-07BD-7EF3-0EB9-884C6079FFF1}"/>
                  </a:ext>
                </a:extLst>
              </p:cNvPr>
              <p:cNvSpPr/>
              <p:nvPr/>
            </p:nvSpPr>
            <p:spPr>
              <a:xfrm>
                <a:off x="4404876" y="3526917"/>
                <a:ext cx="35657" cy="127013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6198" extrusionOk="0">
                    <a:moveTo>
                      <a:pt x="1154" y="1"/>
                    </a:moveTo>
                    <a:cubicBezTo>
                      <a:pt x="1062" y="1"/>
                      <a:pt x="969" y="29"/>
                      <a:pt x="894" y="88"/>
                    </a:cubicBezTo>
                    <a:cubicBezTo>
                      <a:pt x="644" y="291"/>
                      <a:pt x="489" y="588"/>
                      <a:pt x="370" y="886"/>
                    </a:cubicBezTo>
                    <a:cubicBezTo>
                      <a:pt x="1" y="1743"/>
                      <a:pt x="25" y="2684"/>
                      <a:pt x="25" y="3601"/>
                    </a:cubicBezTo>
                    <a:cubicBezTo>
                      <a:pt x="96" y="4339"/>
                      <a:pt x="25" y="5125"/>
                      <a:pt x="322" y="5827"/>
                    </a:cubicBezTo>
                    <a:cubicBezTo>
                      <a:pt x="418" y="6054"/>
                      <a:pt x="642" y="6197"/>
                      <a:pt x="876" y="6197"/>
                    </a:cubicBezTo>
                    <a:cubicBezTo>
                      <a:pt x="962" y="6197"/>
                      <a:pt x="1049" y="6178"/>
                      <a:pt x="1132" y="6137"/>
                    </a:cubicBezTo>
                    <a:cubicBezTo>
                      <a:pt x="1442" y="5839"/>
                      <a:pt x="1311" y="5387"/>
                      <a:pt x="1394" y="5006"/>
                    </a:cubicBezTo>
                    <a:cubicBezTo>
                      <a:pt x="1453" y="4125"/>
                      <a:pt x="1501" y="3243"/>
                      <a:pt x="1596" y="2362"/>
                    </a:cubicBezTo>
                    <a:cubicBezTo>
                      <a:pt x="1608" y="1684"/>
                      <a:pt x="1739" y="981"/>
                      <a:pt x="1561" y="303"/>
                    </a:cubicBezTo>
                    <a:cubicBezTo>
                      <a:pt x="1521" y="112"/>
                      <a:pt x="1338" y="1"/>
                      <a:pt x="11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92" name="Google Shape;1604;p33">
                <a:extLst>
                  <a:ext uri="{FF2B5EF4-FFF2-40B4-BE49-F238E27FC236}">
                    <a16:creationId xmlns:a16="http://schemas.microsoft.com/office/drawing/2014/main" id="{0A4B9D03-843C-DD00-3609-5CDCC3FB0050}"/>
                  </a:ext>
                </a:extLst>
              </p:cNvPr>
              <p:cNvSpPr/>
              <p:nvPr/>
            </p:nvSpPr>
            <p:spPr>
              <a:xfrm>
                <a:off x="5377984" y="3528044"/>
                <a:ext cx="40514" cy="2218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0828" extrusionOk="0">
                    <a:moveTo>
                      <a:pt x="965" y="0"/>
                    </a:moveTo>
                    <a:cubicBezTo>
                      <a:pt x="797" y="0"/>
                      <a:pt x="629" y="75"/>
                      <a:pt x="536" y="224"/>
                    </a:cubicBezTo>
                    <a:cubicBezTo>
                      <a:pt x="238" y="641"/>
                      <a:pt x="202" y="1176"/>
                      <a:pt x="131" y="1676"/>
                    </a:cubicBezTo>
                    <a:cubicBezTo>
                      <a:pt x="36" y="2986"/>
                      <a:pt x="0" y="4284"/>
                      <a:pt x="12" y="5594"/>
                    </a:cubicBezTo>
                    <a:cubicBezTo>
                      <a:pt x="0" y="6284"/>
                      <a:pt x="119" y="6963"/>
                      <a:pt x="95" y="7641"/>
                    </a:cubicBezTo>
                    <a:cubicBezTo>
                      <a:pt x="95" y="8356"/>
                      <a:pt x="179" y="9070"/>
                      <a:pt x="179" y="9784"/>
                    </a:cubicBezTo>
                    <a:cubicBezTo>
                      <a:pt x="202" y="10142"/>
                      <a:pt x="238" y="10582"/>
                      <a:pt x="572" y="10785"/>
                    </a:cubicBezTo>
                    <a:cubicBezTo>
                      <a:pt x="647" y="10814"/>
                      <a:pt x="727" y="10828"/>
                      <a:pt x="805" y="10828"/>
                    </a:cubicBezTo>
                    <a:cubicBezTo>
                      <a:pt x="1046" y="10828"/>
                      <a:pt x="1276" y="10694"/>
                      <a:pt x="1357" y="10451"/>
                    </a:cubicBezTo>
                    <a:cubicBezTo>
                      <a:pt x="1595" y="9761"/>
                      <a:pt x="1560" y="8999"/>
                      <a:pt x="1667" y="8284"/>
                    </a:cubicBezTo>
                    <a:cubicBezTo>
                      <a:pt x="1762" y="6832"/>
                      <a:pt x="1976" y="5379"/>
                      <a:pt x="1798" y="3927"/>
                    </a:cubicBezTo>
                    <a:cubicBezTo>
                      <a:pt x="1798" y="2974"/>
                      <a:pt x="1738" y="2022"/>
                      <a:pt x="1679" y="1069"/>
                    </a:cubicBezTo>
                    <a:cubicBezTo>
                      <a:pt x="1619" y="760"/>
                      <a:pt x="1572" y="438"/>
                      <a:pt x="1369" y="188"/>
                    </a:cubicBezTo>
                    <a:cubicBezTo>
                      <a:pt x="1272" y="63"/>
                      <a:pt x="1118" y="0"/>
                      <a:pt x="96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grpSp>
          <p:nvGrpSpPr>
            <p:cNvPr id="84" name="Google Shape;1605;p33">
              <a:extLst>
                <a:ext uri="{FF2B5EF4-FFF2-40B4-BE49-F238E27FC236}">
                  <a16:creationId xmlns:a16="http://schemas.microsoft.com/office/drawing/2014/main" id="{6D7F6F10-678C-D9BA-C260-2BC536FD0C3C}"/>
                </a:ext>
              </a:extLst>
            </p:cNvPr>
            <p:cNvGrpSpPr/>
            <p:nvPr/>
          </p:nvGrpSpPr>
          <p:grpSpPr>
            <a:xfrm>
              <a:off x="5238821" y="2872592"/>
              <a:ext cx="776156" cy="744004"/>
              <a:chOff x="5048321" y="2872592"/>
              <a:chExt cx="776156" cy="744004"/>
            </a:xfrm>
          </p:grpSpPr>
          <p:sp>
            <p:nvSpPr>
              <p:cNvPr id="85" name="Google Shape;1606;p33">
                <a:extLst>
                  <a:ext uri="{FF2B5EF4-FFF2-40B4-BE49-F238E27FC236}">
                    <a16:creationId xmlns:a16="http://schemas.microsoft.com/office/drawing/2014/main" id="{E029726E-5284-0700-1290-9701A122928B}"/>
                  </a:ext>
                </a:extLst>
              </p:cNvPr>
              <p:cNvSpPr/>
              <p:nvPr/>
            </p:nvSpPr>
            <p:spPr>
              <a:xfrm>
                <a:off x="5088345" y="2921818"/>
                <a:ext cx="736132" cy="694778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33904" extrusionOk="0">
                    <a:moveTo>
                      <a:pt x="17189" y="0"/>
                    </a:moveTo>
                    <a:cubicBezTo>
                      <a:pt x="17087" y="0"/>
                      <a:pt x="16985" y="1"/>
                      <a:pt x="16883" y="4"/>
                    </a:cubicBezTo>
                    <a:cubicBezTo>
                      <a:pt x="14871" y="39"/>
                      <a:pt x="12871" y="539"/>
                      <a:pt x="11097" y="1480"/>
                    </a:cubicBezTo>
                    <a:cubicBezTo>
                      <a:pt x="9871" y="2147"/>
                      <a:pt x="8751" y="2980"/>
                      <a:pt x="7680" y="3849"/>
                    </a:cubicBezTo>
                    <a:cubicBezTo>
                      <a:pt x="5406" y="5730"/>
                      <a:pt x="3298" y="7885"/>
                      <a:pt x="1846" y="10469"/>
                    </a:cubicBezTo>
                    <a:cubicBezTo>
                      <a:pt x="1012" y="11934"/>
                      <a:pt x="548" y="13577"/>
                      <a:pt x="429" y="15255"/>
                    </a:cubicBezTo>
                    <a:cubicBezTo>
                      <a:pt x="0" y="17529"/>
                      <a:pt x="179" y="19875"/>
                      <a:pt x="739" y="22113"/>
                    </a:cubicBezTo>
                    <a:cubicBezTo>
                      <a:pt x="1155" y="23745"/>
                      <a:pt x="1846" y="25316"/>
                      <a:pt x="2858" y="26685"/>
                    </a:cubicBezTo>
                    <a:cubicBezTo>
                      <a:pt x="4179" y="28495"/>
                      <a:pt x="5930" y="29960"/>
                      <a:pt x="7847" y="31114"/>
                    </a:cubicBezTo>
                    <a:cubicBezTo>
                      <a:pt x="10525" y="32698"/>
                      <a:pt x="13585" y="33615"/>
                      <a:pt x="16681" y="33841"/>
                    </a:cubicBezTo>
                    <a:cubicBezTo>
                      <a:pt x="17214" y="33882"/>
                      <a:pt x="17749" y="33903"/>
                      <a:pt x="18284" y="33903"/>
                    </a:cubicBezTo>
                    <a:cubicBezTo>
                      <a:pt x="20535" y="33903"/>
                      <a:pt x="22790" y="33532"/>
                      <a:pt x="24896" y="32734"/>
                    </a:cubicBezTo>
                    <a:cubicBezTo>
                      <a:pt x="27349" y="31817"/>
                      <a:pt x="29587" y="30352"/>
                      <a:pt x="31457" y="28519"/>
                    </a:cubicBezTo>
                    <a:cubicBezTo>
                      <a:pt x="33397" y="26662"/>
                      <a:pt x="34909" y="24292"/>
                      <a:pt x="35529" y="21661"/>
                    </a:cubicBezTo>
                    <a:cubicBezTo>
                      <a:pt x="35898" y="20185"/>
                      <a:pt x="35921" y="18649"/>
                      <a:pt x="35838" y="17125"/>
                    </a:cubicBezTo>
                    <a:cubicBezTo>
                      <a:pt x="35517" y="13660"/>
                      <a:pt x="34219" y="10267"/>
                      <a:pt x="32088" y="7493"/>
                    </a:cubicBezTo>
                    <a:cubicBezTo>
                      <a:pt x="30302" y="5159"/>
                      <a:pt x="27909" y="3325"/>
                      <a:pt x="25277" y="2028"/>
                    </a:cubicBezTo>
                    <a:cubicBezTo>
                      <a:pt x="22773" y="787"/>
                      <a:pt x="20002" y="0"/>
                      <a:pt x="1718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07;p33">
                <a:extLst>
                  <a:ext uri="{FF2B5EF4-FFF2-40B4-BE49-F238E27FC236}">
                    <a16:creationId xmlns:a16="http://schemas.microsoft.com/office/drawing/2014/main" id="{31AFAFB6-47EB-6275-4CAD-1E529ADBBAEA}"/>
                  </a:ext>
                </a:extLst>
              </p:cNvPr>
              <p:cNvSpPr/>
              <p:nvPr/>
            </p:nvSpPr>
            <p:spPr>
              <a:xfrm>
                <a:off x="5048321" y="2872592"/>
                <a:ext cx="734431" cy="694778"/>
              </a:xfrm>
              <a:custGeom>
                <a:avLst/>
                <a:gdLst/>
                <a:ahLst/>
                <a:cxnLst/>
                <a:rect l="l" t="t" r="r" b="b"/>
                <a:pathLst>
                  <a:path w="35839" h="33904" extrusionOk="0">
                    <a:moveTo>
                      <a:pt x="17101" y="1806"/>
                    </a:moveTo>
                    <a:cubicBezTo>
                      <a:pt x="17223" y="1806"/>
                      <a:pt x="17345" y="1814"/>
                      <a:pt x="17467" y="1834"/>
                    </a:cubicBezTo>
                    <a:cubicBezTo>
                      <a:pt x="20515" y="1894"/>
                      <a:pt x="23504" y="2929"/>
                      <a:pt x="26087" y="4513"/>
                    </a:cubicBezTo>
                    <a:cubicBezTo>
                      <a:pt x="28528" y="6013"/>
                      <a:pt x="30576" y="8132"/>
                      <a:pt x="32005" y="10609"/>
                    </a:cubicBezTo>
                    <a:cubicBezTo>
                      <a:pt x="33052" y="12454"/>
                      <a:pt x="33803" y="14490"/>
                      <a:pt x="34005" y="16610"/>
                    </a:cubicBezTo>
                    <a:lnTo>
                      <a:pt x="34041" y="16657"/>
                    </a:lnTo>
                    <a:cubicBezTo>
                      <a:pt x="34112" y="18026"/>
                      <a:pt x="34136" y="19420"/>
                      <a:pt x="33826" y="20765"/>
                    </a:cubicBezTo>
                    <a:cubicBezTo>
                      <a:pt x="33314" y="23206"/>
                      <a:pt x="31957" y="25420"/>
                      <a:pt x="30195" y="27170"/>
                    </a:cubicBezTo>
                    <a:cubicBezTo>
                      <a:pt x="28004" y="29385"/>
                      <a:pt x="25171" y="31028"/>
                      <a:pt x="22099" y="31611"/>
                    </a:cubicBezTo>
                    <a:cubicBezTo>
                      <a:pt x="21480" y="31742"/>
                      <a:pt x="20849" y="31850"/>
                      <a:pt x="20229" y="31873"/>
                    </a:cubicBezTo>
                    <a:cubicBezTo>
                      <a:pt x="19817" y="31937"/>
                      <a:pt x="19399" y="31942"/>
                      <a:pt x="18982" y="31942"/>
                    </a:cubicBezTo>
                    <a:cubicBezTo>
                      <a:pt x="18899" y="31942"/>
                      <a:pt x="18816" y="31942"/>
                      <a:pt x="18733" y="31942"/>
                    </a:cubicBezTo>
                    <a:cubicBezTo>
                      <a:pt x="18608" y="31942"/>
                      <a:pt x="18484" y="31942"/>
                      <a:pt x="18360" y="31945"/>
                    </a:cubicBezTo>
                    <a:cubicBezTo>
                      <a:pt x="18267" y="31942"/>
                      <a:pt x="18174" y="31942"/>
                      <a:pt x="18080" y="31942"/>
                    </a:cubicBezTo>
                    <a:cubicBezTo>
                      <a:pt x="18018" y="31942"/>
                      <a:pt x="17955" y="31942"/>
                      <a:pt x="17893" y="31942"/>
                    </a:cubicBezTo>
                    <a:cubicBezTo>
                      <a:pt x="17580" y="31942"/>
                      <a:pt x="17265" y="31937"/>
                      <a:pt x="16955" y="31873"/>
                    </a:cubicBezTo>
                    <a:cubicBezTo>
                      <a:pt x="14098" y="31647"/>
                      <a:pt x="11264" y="30814"/>
                      <a:pt x="8799" y="29349"/>
                    </a:cubicBezTo>
                    <a:cubicBezTo>
                      <a:pt x="6704" y="28123"/>
                      <a:pt x="4799" y="26432"/>
                      <a:pt x="3715" y="24230"/>
                    </a:cubicBezTo>
                    <a:cubicBezTo>
                      <a:pt x="2811" y="22408"/>
                      <a:pt x="2394" y="20384"/>
                      <a:pt x="2156" y="18384"/>
                    </a:cubicBezTo>
                    <a:cubicBezTo>
                      <a:pt x="2108" y="18003"/>
                      <a:pt x="2144" y="17610"/>
                      <a:pt x="2072" y="17229"/>
                    </a:cubicBezTo>
                    <a:cubicBezTo>
                      <a:pt x="2060" y="16836"/>
                      <a:pt x="2037" y="16443"/>
                      <a:pt x="2096" y="16062"/>
                    </a:cubicBezTo>
                    <a:cubicBezTo>
                      <a:pt x="2132" y="15705"/>
                      <a:pt x="2108" y="15348"/>
                      <a:pt x="2180" y="15002"/>
                    </a:cubicBezTo>
                    <a:cubicBezTo>
                      <a:pt x="2311" y="14050"/>
                      <a:pt x="2501" y="13097"/>
                      <a:pt x="2882" y="12216"/>
                    </a:cubicBezTo>
                    <a:cubicBezTo>
                      <a:pt x="3001" y="11919"/>
                      <a:pt x="3144" y="11633"/>
                      <a:pt x="3227" y="11323"/>
                    </a:cubicBezTo>
                    <a:cubicBezTo>
                      <a:pt x="3275" y="11168"/>
                      <a:pt x="3239" y="11002"/>
                      <a:pt x="3311" y="10859"/>
                    </a:cubicBezTo>
                    <a:cubicBezTo>
                      <a:pt x="4335" y="9311"/>
                      <a:pt x="5597" y="7954"/>
                      <a:pt x="6930" y="6680"/>
                    </a:cubicBezTo>
                    <a:cubicBezTo>
                      <a:pt x="8240" y="5501"/>
                      <a:pt x="9621" y="4382"/>
                      <a:pt x="11121" y="3465"/>
                    </a:cubicBezTo>
                    <a:cubicBezTo>
                      <a:pt x="12586" y="2560"/>
                      <a:pt x="14264" y="2036"/>
                      <a:pt x="15967" y="1870"/>
                    </a:cubicBezTo>
                    <a:cubicBezTo>
                      <a:pt x="15989" y="1870"/>
                      <a:pt x="16011" y="1871"/>
                      <a:pt x="16033" y="1871"/>
                    </a:cubicBezTo>
                    <a:cubicBezTo>
                      <a:pt x="16389" y="1871"/>
                      <a:pt x="16745" y="1806"/>
                      <a:pt x="17101" y="1806"/>
                    </a:cubicBezTo>
                    <a:close/>
                    <a:moveTo>
                      <a:pt x="17138" y="1"/>
                    </a:moveTo>
                    <a:cubicBezTo>
                      <a:pt x="16476" y="1"/>
                      <a:pt x="15814" y="43"/>
                      <a:pt x="15157" y="131"/>
                    </a:cubicBezTo>
                    <a:cubicBezTo>
                      <a:pt x="14169" y="286"/>
                      <a:pt x="13205" y="524"/>
                      <a:pt x="12288" y="893"/>
                    </a:cubicBezTo>
                    <a:cubicBezTo>
                      <a:pt x="10752" y="1477"/>
                      <a:pt x="9407" y="2429"/>
                      <a:pt x="8121" y="3418"/>
                    </a:cubicBezTo>
                    <a:cubicBezTo>
                      <a:pt x="5668" y="5358"/>
                      <a:pt x="3394" y="7632"/>
                      <a:pt x="1810" y="10359"/>
                    </a:cubicBezTo>
                    <a:cubicBezTo>
                      <a:pt x="941" y="11847"/>
                      <a:pt x="453" y="13538"/>
                      <a:pt x="334" y="15264"/>
                    </a:cubicBezTo>
                    <a:cubicBezTo>
                      <a:pt x="1" y="16967"/>
                      <a:pt x="48" y="18717"/>
                      <a:pt x="298" y="20432"/>
                    </a:cubicBezTo>
                    <a:cubicBezTo>
                      <a:pt x="334" y="20610"/>
                      <a:pt x="358" y="20789"/>
                      <a:pt x="394" y="20967"/>
                    </a:cubicBezTo>
                    <a:cubicBezTo>
                      <a:pt x="417" y="21110"/>
                      <a:pt x="453" y="21253"/>
                      <a:pt x="477" y="21408"/>
                    </a:cubicBezTo>
                    <a:cubicBezTo>
                      <a:pt x="560" y="21765"/>
                      <a:pt x="644" y="22122"/>
                      <a:pt x="739" y="22479"/>
                    </a:cubicBezTo>
                    <a:cubicBezTo>
                      <a:pt x="1001" y="23372"/>
                      <a:pt x="1334" y="24253"/>
                      <a:pt x="1763" y="25075"/>
                    </a:cubicBezTo>
                    <a:cubicBezTo>
                      <a:pt x="2525" y="26551"/>
                      <a:pt x="3596" y="27861"/>
                      <a:pt x="4835" y="28968"/>
                    </a:cubicBezTo>
                    <a:cubicBezTo>
                      <a:pt x="6597" y="30552"/>
                      <a:pt x="8668" y="31766"/>
                      <a:pt x="10883" y="32612"/>
                    </a:cubicBezTo>
                    <a:cubicBezTo>
                      <a:pt x="11300" y="32766"/>
                      <a:pt x="11728" y="32921"/>
                      <a:pt x="12157" y="33028"/>
                    </a:cubicBezTo>
                    <a:lnTo>
                      <a:pt x="12217" y="33052"/>
                    </a:lnTo>
                    <a:cubicBezTo>
                      <a:pt x="13074" y="33278"/>
                      <a:pt x="13931" y="33505"/>
                      <a:pt x="14812" y="33636"/>
                    </a:cubicBezTo>
                    <a:cubicBezTo>
                      <a:pt x="15935" y="33831"/>
                      <a:pt x="17075" y="33904"/>
                      <a:pt x="18216" y="33904"/>
                    </a:cubicBezTo>
                    <a:cubicBezTo>
                      <a:pt x="18744" y="33904"/>
                      <a:pt x="19273" y="33888"/>
                      <a:pt x="19801" y="33862"/>
                    </a:cubicBezTo>
                    <a:cubicBezTo>
                      <a:pt x="20456" y="33778"/>
                      <a:pt x="21099" y="33695"/>
                      <a:pt x="21753" y="33588"/>
                    </a:cubicBezTo>
                    <a:cubicBezTo>
                      <a:pt x="22468" y="33445"/>
                      <a:pt x="23194" y="33278"/>
                      <a:pt x="23885" y="33052"/>
                    </a:cubicBezTo>
                    <a:cubicBezTo>
                      <a:pt x="27373" y="31957"/>
                      <a:pt x="30505" y="29778"/>
                      <a:pt x="32814" y="26932"/>
                    </a:cubicBezTo>
                    <a:cubicBezTo>
                      <a:pt x="34255" y="25135"/>
                      <a:pt x="35267" y="22979"/>
                      <a:pt x="35636" y="20693"/>
                    </a:cubicBezTo>
                    <a:cubicBezTo>
                      <a:pt x="35839" y="19181"/>
                      <a:pt x="35839" y="17645"/>
                      <a:pt x="35624" y="16133"/>
                    </a:cubicBezTo>
                    <a:cubicBezTo>
                      <a:pt x="35112" y="12704"/>
                      <a:pt x="33672" y="9406"/>
                      <a:pt x="31397" y="6763"/>
                    </a:cubicBezTo>
                    <a:cubicBezTo>
                      <a:pt x="29397" y="4430"/>
                      <a:pt x="26802" y="2667"/>
                      <a:pt x="23980" y="1477"/>
                    </a:cubicBezTo>
                    <a:cubicBezTo>
                      <a:pt x="22611" y="882"/>
                      <a:pt x="21182" y="477"/>
                      <a:pt x="19717" y="215"/>
                    </a:cubicBezTo>
                    <a:cubicBezTo>
                      <a:pt x="18862" y="73"/>
                      <a:pt x="17999" y="1"/>
                      <a:pt x="17138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08;p33">
                <a:extLst>
                  <a:ext uri="{FF2B5EF4-FFF2-40B4-BE49-F238E27FC236}">
                    <a16:creationId xmlns:a16="http://schemas.microsoft.com/office/drawing/2014/main" id="{CBA1795F-2960-D145-5F25-3BC198DB3DC9}"/>
                  </a:ext>
                </a:extLst>
              </p:cNvPr>
              <p:cNvSpPr/>
              <p:nvPr/>
            </p:nvSpPr>
            <p:spPr>
              <a:xfrm>
                <a:off x="5153987" y="3003281"/>
                <a:ext cx="523604" cy="383722"/>
              </a:xfrm>
              <a:custGeom>
                <a:avLst/>
                <a:gdLst/>
                <a:ahLst/>
                <a:cxnLst/>
                <a:rect l="l" t="t" r="r" b="b"/>
                <a:pathLst>
                  <a:path w="25551" h="18725" extrusionOk="0">
                    <a:moveTo>
                      <a:pt x="6930" y="7668"/>
                    </a:moveTo>
                    <a:cubicBezTo>
                      <a:pt x="7184" y="7668"/>
                      <a:pt x="7438" y="7675"/>
                      <a:pt x="7692" y="7697"/>
                    </a:cubicBezTo>
                    <a:cubicBezTo>
                      <a:pt x="7699" y="7696"/>
                      <a:pt x="7707" y="7695"/>
                      <a:pt x="7715" y="7695"/>
                    </a:cubicBezTo>
                    <a:cubicBezTo>
                      <a:pt x="7818" y="7695"/>
                      <a:pt x="7938" y="7766"/>
                      <a:pt x="7894" y="7899"/>
                    </a:cubicBezTo>
                    <a:cubicBezTo>
                      <a:pt x="7858" y="8649"/>
                      <a:pt x="7703" y="9387"/>
                      <a:pt x="7632" y="10137"/>
                    </a:cubicBezTo>
                    <a:cubicBezTo>
                      <a:pt x="7501" y="11078"/>
                      <a:pt x="7465" y="12019"/>
                      <a:pt x="7394" y="12959"/>
                    </a:cubicBezTo>
                    <a:cubicBezTo>
                      <a:pt x="7370" y="14209"/>
                      <a:pt x="7370" y="15507"/>
                      <a:pt x="7823" y="16674"/>
                    </a:cubicBezTo>
                    <a:cubicBezTo>
                      <a:pt x="6656" y="16650"/>
                      <a:pt x="5477" y="16674"/>
                      <a:pt x="4310" y="16591"/>
                    </a:cubicBezTo>
                    <a:cubicBezTo>
                      <a:pt x="4620" y="14793"/>
                      <a:pt x="4560" y="12959"/>
                      <a:pt x="4679" y="11149"/>
                    </a:cubicBezTo>
                    <a:cubicBezTo>
                      <a:pt x="4739" y="10030"/>
                      <a:pt x="4703" y="8899"/>
                      <a:pt x="4894" y="7804"/>
                    </a:cubicBezTo>
                    <a:cubicBezTo>
                      <a:pt x="5251" y="7661"/>
                      <a:pt x="5632" y="7697"/>
                      <a:pt x="6001" y="7685"/>
                    </a:cubicBezTo>
                    <a:cubicBezTo>
                      <a:pt x="6313" y="7678"/>
                      <a:pt x="6622" y="7668"/>
                      <a:pt x="6930" y="7668"/>
                    </a:cubicBezTo>
                    <a:close/>
                    <a:moveTo>
                      <a:pt x="14753" y="1157"/>
                    </a:moveTo>
                    <a:cubicBezTo>
                      <a:pt x="14927" y="1157"/>
                      <a:pt x="15102" y="1167"/>
                      <a:pt x="15276" y="1220"/>
                    </a:cubicBezTo>
                    <a:cubicBezTo>
                      <a:pt x="15407" y="1470"/>
                      <a:pt x="15383" y="1755"/>
                      <a:pt x="15395" y="2029"/>
                    </a:cubicBezTo>
                    <a:cubicBezTo>
                      <a:pt x="15395" y="3756"/>
                      <a:pt x="15157" y="5470"/>
                      <a:pt x="14990" y="7173"/>
                    </a:cubicBezTo>
                    <a:cubicBezTo>
                      <a:pt x="14823" y="8840"/>
                      <a:pt x="14704" y="10506"/>
                      <a:pt x="14597" y="12173"/>
                    </a:cubicBezTo>
                    <a:cubicBezTo>
                      <a:pt x="14526" y="13781"/>
                      <a:pt x="14419" y="15388"/>
                      <a:pt x="14526" y="17007"/>
                    </a:cubicBezTo>
                    <a:cubicBezTo>
                      <a:pt x="13680" y="16888"/>
                      <a:pt x="12835" y="16972"/>
                      <a:pt x="11990" y="16864"/>
                    </a:cubicBezTo>
                    <a:cubicBezTo>
                      <a:pt x="11442" y="16841"/>
                      <a:pt x="10882" y="16841"/>
                      <a:pt x="10323" y="16829"/>
                    </a:cubicBezTo>
                    <a:cubicBezTo>
                      <a:pt x="10609" y="15317"/>
                      <a:pt x="10656" y="13781"/>
                      <a:pt x="10823" y="12257"/>
                    </a:cubicBezTo>
                    <a:cubicBezTo>
                      <a:pt x="10966" y="10483"/>
                      <a:pt x="11192" y="8709"/>
                      <a:pt x="11228" y="6935"/>
                    </a:cubicBezTo>
                    <a:cubicBezTo>
                      <a:pt x="11323" y="5863"/>
                      <a:pt x="11287" y="4791"/>
                      <a:pt x="11347" y="3720"/>
                    </a:cubicBezTo>
                    <a:cubicBezTo>
                      <a:pt x="11394" y="3017"/>
                      <a:pt x="11323" y="2315"/>
                      <a:pt x="11502" y="1636"/>
                    </a:cubicBezTo>
                    <a:cubicBezTo>
                      <a:pt x="11537" y="1446"/>
                      <a:pt x="11728" y="1386"/>
                      <a:pt x="11894" y="1374"/>
                    </a:cubicBezTo>
                    <a:cubicBezTo>
                      <a:pt x="12740" y="1291"/>
                      <a:pt x="13597" y="1160"/>
                      <a:pt x="14454" y="1160"/>
                    </a:cubicBezTo>
                    <a:cubicBezTo>
                      <a:pt x="14554" y="1160"/>
                      <a:pt x="14653" y="1157"/>
                      <a:pt x="14753" y="1157"/>
                    </a:cubicBezTo>
                    <a:close/>
                    <a:moveTo>
                      <a:pt x="19062" y="8292"/>
                    </a:moveTo>
                    <a:cubicBezTo>
                      <a:pt x="19836" y="8411"/>
                      <a:pt x="20622" y="8471"/>
                      <a:pt x="21408" y="8518"/>
                    </a:cubicBezTo>
                    <a:cubicBezTo>
                      <a:pt x="21836" y="8590"/>
                      <a:pt x="22277" y="8542"/>
                      <a:pt x="22693" y="8673"/>
                    </a:cubicBezTo>
                    <a:cubicBezTo>
                      <a:pt x="22812" y="8792"/>
                      <a:pt x="22753" y="8994"/>
                      <a:pt x="22777" y="9149"/>
                    </a:cubicBezTo>
                    <a:cubicBezTo>
                      <a:pt x="22777" y="10745"/>
                      <a:pt x="22491" y="12304"/>
                      <a:pt x="22396" y="13888"/>
                    </a:cubicBezTo>
                    <a:cubicBezTo>
                      <a:pt x="22348" y="14412"/>
                      <a:pt x="22324" y="14948"/>
                      <a:pt x="22301" y="15471"/>
                    </a:cubicBezTo>
                    <a:cubicBezTo>
                      <a:pt x="22217" y="16102"/>
                      <a:pt x="22277" y="16733"/>
                      <a:pt x="22253" y="17364"/>
                    </a:cubicBezTo>
                    <a:cubicBezTo>
                      <a:pt x="21515" y="17269"/>
                      <a:pt x="20777" y="17293"/>
                      <a:pt x="20050" y="17257"/>
                    </a:cubicBezTo>
                    <a:cubicBezTo>
                      <a:pt x="19467" y="17174"/>
                      <a:pt x="18872" y="17210"/>
                      <a:pt x="18288" y="17174"/>
                    </a:cubicBezTo>
                    <a:cubicBezTo>
                      <a:pt x="18479" y="15876"/>
                      <a:pt x="18645" y="14567"/>
                      <a:pt x="18693" y="13257"/>
                    </a:cubicBezTo>
                    <a:cubicBezTo>
                      <a:pt x="18860" y="11602"/>
                      <a:pt x="18812" y="9935"/>
                      <a:pt x="19062" y="8292"/>
                    </a:cubicBezTo>
                    <a:close/>
                    <a:moveTo>
                      <a:pt x="14501" y="0"/>
                    </a:moveTo>
                    <a:cubicBezTo>
                      <a:pt x="14037" y="0"/>
                      <a:pt x="13570" y="24"/>
                      <a:pt x="13109" y="65"/>
                    </a:cubicBezTo>
                    <a:cubicBezTo>
                      <a:pt x="12442" y="172"/>
                      <a:pt x="11716" y="5"/>
                      <a:pt x="11097" y="350"/>
                    </a:cubicBezTo>
                    <a:cubicBezTo>
                      <a:pt x="10597" y="601"/>
                      <a:pt x="10382" y="1160"/>
                      <a:pt x="10335" y="1684"/>
                    </a:cubicBezTo>
                    <a:cubicBezTo>
                      <a:pt x="10299" y="2089"/>
                      <a:pt x="10287" y="2505"/>
                      <a:pt x="10251" y="2922"/>
                    </a:cubicBezTo>
                    <a:cubicBezTo>
                      <a:pt x="10192" y="5220"/>
                      <a:pt x="10013" y="7518"/>
                      <a:pt x="9811" y="9816"/>
                    </a:cubicBezTo>
                    <a:cubicBezTo>
                      <a:pt x="9704" y="11376"/>
                      <a:pt x="9573" y="12935"/>
                      <a:pt x="9442" y="14483"/>
                    </a:cubicBezTo>
                    <a:cubicBezTo>
                      <a:pt x="9394" y="15245"/>
                      <a:pt x="9299" y="15995"/>
                      <a:pt x="9358" y="16757"/>
                    </a:cubicBezTo>
                    <a:cubicBezTo>
                      <a:pt x="9085" y="16745"/>
                      <a:pt x="8811" y="16733"/>
                      <a:pt x="8537" y="16733"/>
                    </a:cubicBezTo>
                    <a:cubicBezTo>
                      <a:pt x="8632" y="16376"/>
                      <a:pt x="8608" y="15995"/>
                      <a:pt x="8644" y="15638"/>
                    </a:cubicBezTo>
                    <a:cubicBezTo>
                      <a:pt x="8680" y="14888"/>
                      <a:pt x="8704" y="14150"/>
                      <a:pt x="8715" y="13412"/>
                    </a:cubicBezTo>
                    <a:cubicBezTo>
                      <a:pt x="8811" y="11959"/>
                      <a:pt x="8942" y="10506"/>
                      <a:pt x="9144" y="9054"/>
                    </a:cubicBezTo>
                    <a:cubicBezTo>
                      <a:pt x="9168" y="8530"/>
                      <a:pt x="9299" y="7994"/>
                      <a:pt x="9144" y="7470"/>
                    </a:cubicBezTo>
                    <a:cubicBezTo>
                      <a:pt x="9037" y="6923"/>
                      <a:pt x="8525" y="6554"/>
                      <a:pt x="8001" y="6470"/>
                    </a:cubicBezTo>
                    <a:cubicBezTo>
                      <a:pt x="7437" y="6376"/>
                      <a:pt x="6868" y="6331"/>
                      <a:pt x="6298" y="6331"/>
                    </a:cubicBezTo>
                    <a:cubicBezTo>
                      <a:pt x="5929" y="6331"/>
                      <a:pt x="5560" y="6350"/>
                      <a:pt x="5191" y="6387"/>
                    </a:cubicBezTo>
                    <a:cubicBezTo>
                      <a:pt x="4596" y="6435"/>
                      <a:pt x="3953" y="6732"/>
                      <a:pt x="3786" y="7363"/>
                    </a:cubicBezTo>
                    <a:cubicBezTo>
                      <a:pt x="3632" y="8066"/>
                      <a:pt x="3679" y="8780"/>
                      <a:pt x="3667" y="9494"/>
                    </a:cubicBezTo>
                    <a:cubicBezTo>
                      <a:pt x="3655" y="10173"/>
                      <a:pt x="3655" y="10852"/>
                      <a:pt x="3608" y="11530"/>
                    </a:cubicBezTo>
                    <a:cubicBezTo>
                      <a:pt x="3512" y="13209"/>
                      <a:pt x="3465" y="14888"/>
                      <a:pt x="3358" y="16567"/>
                    </a:cubicBezTo>
                    <a:cubicBezTo>
                      <a:pt x="3329" y="16568"/>
                      <a:pt x="3301" y="16568"/>
                      <a:pt x="3272" y="16568"/>
                    </a:cubicBezTo>
                    <a:cubicBezTo>
                      <a:pt x="2874" y="16568"/>
                      <a:pt x="2485" y="16495"/>
                      <a:pt x="2096" y="16483"/>
                    </a:cubicBezTo>
                    <a:cubicBezTo>
                      <a:pt x="1673" y="16474"/>
                      <a:pt x="1257" y="16401"/>
                      <a:pt x="843" y="16401"/>
                    </a:cubicBezTo>
                    <a:cubicBezTo>
                      <a:pt x="721" y="16401"/>
                      <a:pt x="599" y="16408"/>
                      <a:pt x="476" y="16424"/>
                    </a:cubicBezTo>
                    <a:cubicBezTo>
                      <a:pt x="262" y="16472"/>
                      <a:pt x="0" y="16614"/>
                      <a:pt x="24" y="16864"/>
                    </a:cubicBezTo>
                    <a:cubicBezTo>
                      <a:pt x="24" y="17150"/>
                      <a:pt x="345" y="17257"/>
                      <a:pt x="560" y="17364"/>
                    </a:cubicBezTo>
                    <a:cubicBezTo>
                      <a:pt x="1465" y="17722"/>
                      <a:pt x="2441" y="17829"/>
                      <a:pt x="3393" y="17972"/>
                    </a:cubicBezTo>
                    <a:cubicBezTo>
                      <a:pt x="5120" y="18138"/>
                      <a:pt x="6858" y="18234"/>
                      <a:pt x="8608" y="18293"/>
                    </a:cubicBezTo>
                    <a:cubicBezTo>
                      <a:pt x="9430" y="18388"/>
                      <a:pt x="10263" y="18329"/>
                      <a:pt x="11097" y="18388"/>
                    </a:cubicBezTo>
                    <a:cubicBezTo>
                      <a:pt x="11859" y="18472"/>
                      <a:pt x="12645" y="18424"/>
                      <a:pt x="13418" y="18472"/>
                    </a:cubicBezTo>
                    <a:cubicBezTo>
                      <a:pt x="14121" y="18543"/>
                      <a:pt x="14835" y="18519"/>
                      <a:pt x="15538" y="18567"/>
                    </a:cubicBezTo>
                    <a:cubicBezTo>
                      <a:pt x="16716" y="18650"/>
                      <a:pt x="17919" y="18615"/>
                      <a:pt x="19098" y="18638"/>
                    </a:cubicBezTo>
                    <a:lnTo>
                      <a:pt x="19157" y="18686"/>
                    </a:lnTo>
                    <a:cubicBezTo>
                      <a:pt x="20470" y="18706"/>
                      <a:pt x="21774" y="18725"/>
                      <a:pt x="23084" y="18725"/>
                    </a:cubicBezTo>
                    <a:cubicBezTo>
                      <a:pt x="23378" y="18725"/>
                      <a:pt x="23672" y="18724"/>
                      <a:pt x="23967" y="18722"/>
                    </a:cubicBezTo>
                    <a:cubicBezTo>
                      <a:pt x="24039" y="18718"/>
                      <a:pt x="24111" y="18717"/>
                      <a:pt x="24184" y="18717"/>
                    </a:cubicBezTo>
                    <a:cubicBezTo>
                      <a:pt x="24270" y="18717"/>
                      <a:pt x="24355" y="18718"/>
                      <a:pt x="24441" y="18718"/>
                    </a:cubicBezTo>
                    <a:cubicBezTo>
                      <a:pt x="24734" y="18718"/>
                      <a:pt x="25027" y="18702"/>
                      <a:pt x="25289" y="18555"/>
                    </a:cubicBezTo>
                    <a:cubicBezTo>
                      <a:pt x="25539" y="18424"/>
                      <a:pt x="25551" y="18103"/>
                      <a:pt x="25515" y="17853"/>
                    </a:cubicBezTo>
                    <a:cubicBezTo>
                      <a:pt x="25479" y="17805"/>
                      <a:pt x="25432" y="17722"/>
                      <a:pt x="25396" y="17674"/>
                    </a:cubicBezTo>
                    <a:cubicBezTo>
                      <a:pt x="25039" y="17495"/>
                      <a:pt x="24622" y="17472"/>
                      <a:pt x="24229" y="17460"/>
                    </a:cubicBezTo>
                    <a:cubicBezTo>
                      <a:pt x="23801" y="17448"/>
                      <a:pt x="23360" y="17376"/>
                      <a:pt x="22932" y="17376"/>
                    </a:cubicBezTo>
                    <a:cubicBezTo>
                      <a:pt x="23217" y="16436"/>
                      <a:pt x="23289" y="15436"/>
                      <a:pt x="23455" y="14471"/>
                    </a:cubicBezTo>
                    <a:cubicBezTo>
                      <a:pt x="23682" y="12935"/>
                      <a:pt x="23860" y="11399"/>
                      <a:pt x="24015" y="9864"/>
                    </a:cubicBezTo>
                    <a:cubicBezTo>
                      <a:pt x="24027" y="9197"/>
                      <a:pt x="24098" y="8471"/>
                      <a:pt x="23694" y="7899"/>
                    </a:cubicBezTo>
                    <a:cubicBezTo>
                      <a:pt x="23324" y="7411"/>
                      <a:pt x="22670" y="7363"/>
                      <a:pt x="22110" y="7316"/>
                    </a:cubicBezTo>
                    <a:cubicBezTo>
                      <a:pt x="21419" y="7220"/>
                      <a:pt x="20729" y="7256"/>
                      <a:pt x="20050" y="7137"/>
                    </a:cubicBezTo>
                    <a:cubicBezTo>
                      <a:pt x="19705" y="7112"/>
                      <a:pt x="19353" y="6985"/>
                      <a:pt x="19008" y="6985"/>
                    </a:cubicBezTo>
                    <a:cubicBezTo>
                      <a:pt x="18866" y="6985"/>
                      <a:pt x="18725" y="7006"/>
                      <a:pt x="18586" y="7066"/>
                    </a:cubicBezTo>
                    <a:cubicBezTo>
                      <a:pt x="18121" y="7244"/>
                      <a:pt x="17895" y="7732"/>
                      <a:pt x="17836" y="8197"/>
                    </a:cubicBezTo>
                    <a:cubicBezTo>
                      <a:pt x="17633" y="9864"/>
                      <a:pt x="17562" y="11554"/>
                      <a:pt x="17431" y="13233"/>
                    </a:cubicBezTo>
                    <a:cubicBezTo>
                      <a:pt x="17371" y="14531"/>
                      <a:pt x="17181" y="15817"/>
                      <a:pt x="17193" y="17103"/>
                    </a:cubicBezTo>
                    <a:cubicBezTo>
                      <a:pt x="16626" y="17091"/>
                      <a:pt x="16048" y="17018"/>
                      <a:pt x="15480" y="17018"/>
                    </a:cubicBezTo>
                    <a:cubicBezTo>
                      <a:pt x="15440" y="17018"/>
                      <a:pt x="15399" y="17018"/>
                      <a:pt x="15359" y="17019"/>
                    </a:cubicBezTo>
                    <a:cubicBezTo>
                      <a:pt x="15419" y="16733"/>
                      <a:pt x="15478" y="16460"/>
                      <a:pt x="15526" y="16174"/>
                    </a:cubicBezTo>
                    <a:cubicBezTo>
                      <a:pt x="15716" y="14638"/>
                      <a:pt x="15800" y="13090"/>
                      <a:pt x="15931" y="11554"/>
                    </a:cubicBezTo>
                    <a:cubicBezTo>
                      <a:pt x="16074" y="10042"/>
                      <a:pt x="16193" y="8530"/>
                      <a:pt x="16347" y="7018"/>
                    </a:cubicBezTo>
                    <a:cubicBezTo>
                      <a:pt x="16490" y="5327"/>
                      <a:pt x="16716" y="3637"/>
                      <a:pt x="16621" y="1946"/>
                    </a:cubicBezTo>
                    <a:cubicBezTo>
                      <a:pt x="16562" y="1482"/>
                      <a:pt x="16490" y="1005"/>
                      <a:pt x="16240" y="612"/>
                    </a:cubicBezTo>
                    <a:cubicBezTo>
                      <a:pt x="16014" y="243"/>
                      <a:pt x="15585" y="41"/>
                      <a:pt x="15157" y="17"/>
                    </a:cubicBezTo>
                    <a:cubicBezTo>
                      <a:pt x="14939" y="6"/>
                      <a:pt x="14720" y="0"/>
                      <a:pt x="14501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DA0FF4D-93B3-CFC1-4A7A-92D4CAFC6B87}"/>
              </a:ext>
            </a:extLst>
          </p:cNvPr>
          <p:cNvSpPr txBox="1"/>
          <p:nvPr/>
        </p:nvSpPr>
        <p:spPr>
          <a:xfrm>
            <a:off x="4118270" y="3372250"/>
            <a:ext cx="1359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b="1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Exam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b="1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“Tricks”</a:t>
            </a:r>
          </a:p>
        </p:txBody>
      </p:sp>
      <p:sp>
        <p:nvSpPr>
          <p:cNvPr id="132" name="Google Shape;637;p23">
            <a:extLst>
              <a:ext uri="{FF2B5EF4-FFF2-40B4-BE49-F238E27FC236}">
                <a16:creationId xmlns:a16="http://schemas.microsoft.com/office/drawing/2014/main" id="{75D85C08-4D4F-B1CB-9890-ED18C81CF9B4}"/>
              </a:ext>
            </a:extLst>
          </p:cNvPr>
          <p:cNvSpPr/>
          <p:nvPr/>
        </p:nvSpPr>
        <p:spPr>
          <a:xfrm>
            <a:off x="6755166" y="603661"/>
            <a:ext cx="1633655" cy="2030438"/>
          </a:xfrm>
          <a:custGeom>
            <a:avLst/>
            <a:gdLst/>
            <a:ahLst/>
            <a:cxnLst/>
            <a:rect l="l" t="t" r="r" b="b"/>
            <a:pathLst>
              <a:path w="36589" h="62950" extrusionOk="0">
                <a:moveTo>
                  <a:pt x="22154" y="0"/>
                </a:moveTo>
                <a:cubicBezTo>
                  <a:pt x="17005" y="0"/>
                  <a:pt x="11706" y="1166"/>
                  <a:pt x="7025" y="2827"/>
                </a:cubicBezTo>
                <a:cubicBezTo>
                  <a:pt x="6049" y="3184"/>
                  <a:pt x="5061" y="3577"/>
                  <a:pt x="4239" y="4267"/>
                </a:cubicBezTo>
                <a:cubicBezTo>
                  <a:pt x="3203" y="5124"/>
                  <a:pt x="2501" y="6363"/>
                  <a:pt x="1965" y="7660"/>
                </a:cubicBezTo>
                <a:cubicBezTo>
                  <a:pt x="381" y="11459"/>
                  <a:pt x="96" y="15733"/>
                  <a:pt x="72" y="19912"/>
                </a:cubicBezTo>
                <a:cubicBezTo>
                  <a:pt x="0" y="30925"/>
                  <a:pt x="1501" y="41867"/>
                  <a:pt x="3144" y="52737"/>
                </a:cubicBezTo>
                <a:cubicBezTo>
                  <a:pt x="3489" y="54940"/>
                  <a:pt x="3882" y="57274"/>
                  <a:pt x="5299" y="58893"/>
                </a:cubicBezTo>
                <a:cubicBezTo>
                  <a:pt x="6668" y="60465"/>
                  <a:pt x="8728" y="61036"/>
                  <a:pt x="10680" y="61500"/>
                </a:cubicBezTo>
                <a:cubicBezTo>
                  <a:pt x="14096" y="62300"/>
                  <a:pt x="17633" y="62950"/>
                  <a:pt x="21116" y="62950"/>
                </a:cubicBezTo>
                <a:cubicBezTo>
                  <a:pt x="23704" y="62950"/>
                  <a:pt x="26262" y="62591"/>
                  <a:pt x="28718" y="61667"/>
                </a:cubicBezTo>
                <a:cubicBezTo>
                  <a:pt x="29849" y="61238"/>
                  <a:pt x="30969" y="60679"/>
                  <a:pt x="31778" y="59726"/>
                </a:cubicBezTo>
                <a:cubicBezTo>
                  <a:pt x="33088" y="58167"/>
                  <a:pt x="33326" y="55905"/>
                  <a:pt x="33505" y="53797"/>
                </a:cubicBezTo>
                <a:cubicBezTo>
                  <a:pt x="34052" y="47344"/>
                  <a:pt x="34588" y="40879"/>
                  <a:pt x="35136" y="34414"/>
                </a:cubicBezTo>
                <a:cubicBezTo>
                  <a:pt x="35862" y="25710"/>
                  <a:pt x="36588" y="16864"/>
                  <a:pt x="35112" y="8268"/>
                </a:cubicBezTo>
                <a:cubicBezTo>
                  <a:pt x="34731" y="6089"/>
                  <a:pt x="34124" y="3767"/>
                  <a:pt x="32528" y="2374"/>
                </a:cubicBezTo>
                <a:cubicBezTo>
                  <a:pt x="31564" y="1529"/>
                  <a:pt x="30338" y="1124"/>
                  <a:pt x="29123" y="814"/>
                </a:cubicBezTo>
                <a:cubicBezTo>
                  <a:pt x="26883" y="250"/>
                  <a:pt x="24534" y="0"/>
                  <a:pt x="22154" y="0"/>
                </a:cubicBezTo>
                <a:close/>
              </a:path>
            </a:pathLst>
          </a:cu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444FEB84-31E3-825C-C3D3-CDBEE7B7AAB4}"/>
              </a:ext>
            </a:extLst>
          </p:cNvPr>
          <p:cNvGrpSpPr/>
          <p:nvPr/>
        </p:nvGrpSpPr>
        <p:grpSpPr>
          <a:xfrm>
            <a:off x="578848" y="2782306"/>
            <a:ext cx="1041656" cy="1137546"/>
            <a:chOff x="817039" y="2956636"/>
            <a:chExt cx="494190" cy="809810"/>
          </a:xfrm>
        </p:grpSpPr>
        <p:sp>
          <p:nvSpPr>
            <p:cNvPr id="186" name="Google Shape;964;p25">
              <a:extLst>
                <a:ext uri="{FF2B5EF4-FFF2-40B4-BE49-F238E27FC236}">
                  <a16:creationId xmlns:a16="http://schemas.microsoft.com/office/drawing/2014/main" id="{6910A6AD-F60F-34D3-B79F-767CC5C3E248}"/>
                </a:ext>
              </a:extLst>
            </p:cNvPr>
            <p:cNvSpPr/>
            <p:nvPr/>
          </p:nvSpPr>
          <p:spPr>
            <a:xfrm>
              <a:off x="1127118" y="3073063"/>
              <a:ext cx="184111" cy="72629"/>
            </a:xfrm>
            <a:custGeom>
              <a:avLst/>
              <a:gdLst/>
              <a:ahLst/>
              <a:cxnLst/>
              <a:rect l="l" t="t" r="r" b="b"/>
              <a:pathLst>
                <a:path w="5767" h="2275" extrusionOk="0">
                  <a:moveTo>
                    <a:pt x="578" y="0"/>
                  </a:moveTo>
                  <a:cubicBezTo>
                    <a:pt x="157" y="0"/>
                    <a:pt x="0" y="673"/>
                    <a:pt x="467" y="773"/>
                  </a:cubicBezTo>
                  <a:cubicBezTo>
                    <a:pt x="2015" y="1118"/>
                    <a:pt x="3515" y="1606"/>
                    <a:pt x="4968" y="2237"/>
                  </a:cubicBezTo>
                  <a:cubicBezTo>
                    <a:pt x="5026" y="2263"/>
                    <a:pt x="5082" y="2274"/>
                    <a:pt x="5137" y="2274"/>
                  </a:cubicBezTo>
                  <a:cubicBezTo>
                    <a:pt x="5509" y="2274"/>
                    <a:pt x="5766" y="1735"/>
                    <a:pt x="5361" y="1559"/>
                  </a:cubicBezTo>
                  <a:cubicBezTo>
                    <a:pt x="3849" y="892"/>
                    <a:pt x="2289" y="368"/>
                    <a:pt x="670" y="11"/>
                  </a:cubicBezTo>
                  <a:cubicBezTo>
                    <a:pt x="638" y="4"/>
                    <a:pt x="607" y="0"/>
                    <a:pt x="578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4174732E-CDC3-0CC8-2E01-6EA8084C5E60}"/>
                </a:ext>
              </a:extLst>
            </p:cNvPr>
            <p:cNvGrpSpPr/>
            <p:nvPr/>
          </p:nvGrpSpPr>
          <p:grpSpPr>
            <a:xfrm>
              <a:off x="817039" y="2956636"/>
              <a:ext cx="492402" cy="809810"/>
              <a:chOff x="817039" y="2956636"/>
              <a:chExt cx="492402" cy="809810"/>
            </a:xfrm>
          </p:grpSpPr>
          <p:sp>
            <p:nvSpPr>
              <p:cNvPr id="187" name="Google Shape;965;p25">
                <a:extLst>
                  <a:ext uri="{FF2B5EF4-FFF2-40B4-BE49-F238E27FC236}">
                    <a16:creationId xmlns:a16="http://schemas.microsoft.com/office/drawing/2014/main" id="{1EDB5E37-62B5-2A80-DB46-C5ECCCFE1A9E}"/>
                  </a:ext>
                </a:extLst>
              </p:cNvPr>
              <p:cNvSpPr/>
              <p:nvPr/>
            </p:nvSpPr>
            <p:spPr>
              <a:xfrm>
                <a:off x="1141164" y="3125195"/>
                <a:ext cx="16827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2161" extrusionOk="0">
                    <a:moveTo>
                      <a:pt x="4750" y="0"/>
                    </a:moveTo>
                    <a:cubicBezTo>
                      <a:pt x="4710" y="0"/>
                      <a:pt x="4668" y="7"/>
                      <a:pt x="4623" y="21"/>
                    </a:cubicBezTo>
                    <a:cubicBezTo>
                      <a:pt x="3230" y="473"/>
                      <a:pt x="1837" y="938"/>
                      <a:pt x="432" y="1390"/>
                    </a:cubicBezTo>
                    <a:cubicBezTo>
                      <a:pt x="0" y="1530"/>
                      <a:pt x="127" y="2161"/>
                      <a:pt x="519" y="2161"/>
                    </a:cubicBezTo>
                    <a:cubicBezTo>
                      <a:pt x="559" y="2161"/>
                      <a:pt x="601" y="2154"/>
                      <a:pt x="647" y="2140"/>
                    </a:cubicBezTo>
                    <a:cubicBezTo>
                      <a:pt x="2040" y="1688"/>
                      <a:pt x="3433" y="1235"/>
                      <a:pt x="4838" y="783"/>
                    </a:cubicBezTo>
                    <a:cubicBezTo>
                      <a:pt x="5270" y="642"/>
                      <a:pt x="5143" y="0"/>
                      <a:pt x="4750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966;p25">
                <a:extLst>
                  <a:ext uri="{FF2B5EF4-FFF2-40B4-BE49-F238E27FC236}">
                    <a16:creationId xmlns:a16="http://schemas.microsoft.com/office/drawing/2014/main" id="{4ADD6807-BBC5-7949-9BEC-1BC00BA9F351}"/>
                  </a:ext>
                </a:extLst>
              </p:cNvPr>
              <p:cNvSpPr/>
              <p:nvPr/>
            </p:nvSpPr>
            <p:spPr>
              <a:xfrm>
                <a:off x="817039" y="2956636"/>
                <a:ext cx="363402" cy="809810"/>
              </a:xfrm>
              <a:custGeom>
                <a:avLst/>
                <a:gdLst/>
                <a:ahLst/>
                <a:cxnLst/>
                <a:rect l="l" t="t" r="r" b="b"/>
                <a:pathLst>
                  <a:path w="11383" h="25366" extrusionOk="0">
                    <a:moveTo>
                      <a:pt x="5496" y="0"/>
                    </a:moveTo>
                    <a:cubicBezTo>
                      <a:pt x="3950" y="0"/>
                      <a:pt x="2463" y="561"/>
                      <a:pt x="1691" y="1788"/>
                    </a:cubicBezTo>
                    <a:cubicBezTo>
                      <a:pt x="346" y="3932"/>
                      <a:pt x="429" y="7087"/>
                      <a:pt x="286" y="9492"/>
                    </a:cubicBezTo>
                    <a:cubicBezTo>
                      <a:pt x="96" y="12683"/>
                      <a:pt x="1" y="15981"/>
                      <a:pt x="405" y="19160"/>
                    </a:cubicBezTo>
                    <a:cubicBezTo>
                      <a:pt x="655" y="21077"/>
                      <a:pt x="1227" y="23196"/>
                      <a:pt x="2870" y="24398"/>
                    </a:cubicBezTo>
                    <a:cubicBezTo>
                      <a:pt x="3740" y="25034"/>
                      <a:pt x="4900" y="25365"/>
                      <a:pt x="6054" y="25365"/>
                    </a:cubicBezTo>
                    <a:cubicBezTo>
                      <a:pt x="7127" y="25365"/>
                      <a:pt x="8193" y="25078"/>
                      <a:pt x="9014" y="24482"/>
                    </a:cubicBezTo>
                    <a:cubicBezTo>
                      <a:pt x="11050" y="23017"/>
                      <a:pt x="10954" y="19362"/>
                      <a:pt x="11133" y="17124"/>
                    </a:cubicBezTo>
                    <a:cubicBezTo>
                      <a:pt x="11383" y="13766"/>
                      <a:pt x="11300" y="10397"/>
                      <a:pt x="11085" y="7039"/>
                    </a:cubicBezTo>
                    <a:cubicBezTo>
                      <a:pt x="11073" y="6789"/>
                      <a:pt x="10871" y="6664"/>
                      <a:pt x="10675" y="6664"/>
                    </a:cubicBezTo>
                    <a:cubicBezTo>
                      <a:pt x="10478" y="6664"/>
                      <a:pt x="10288" y="6789"/>
                      <a:pt x="10299" y="7039"/>
                    </a:cubicBezTo>
                    <a:cubicBezTo>
                      <a:pt x="10573" y="11385"/>
                      <a:pt x="10669" y="15790"/>
                      <a:pt x="10014" y="20112"/>
                    </a:cubicBezTo>
                    <a:cubicBezTo>
                      <a:pt x="9859" y="21124"/>
                      <a:pt x="9728" y="22089"/>
                      <a:pt x="9204" y="22993"/>
                    </a:cubicBezTo>
                    <a:cubicBezTo>
                      <a:pt x="8564" y="24120"/>
                      <a:pt x="7327" y="24543"/>
                      <a:pt x="6088" y="24543"/>
                    </a:cubicBezTo>
                    <a:cubicBezTo>
                      <a:pt x="5782" y="24543"/>
                      <a:pt x="5477" y="24517"/>
                      <a:pt x="5180" y="24470"/>
                    </a:cubicBezTo>
                    <a:cubicBezTo>
                      <a:pt x="2549" y="24041"/>
                      <a:pt x="1584" y="21731"/>
                      <a:pt x="1227" y="19350"/>
                    </a:cubicBezTo>
                    <a:cubicBezTo>
                      <a:pt x="620" y="15290"/>
                      <a:pt x="894" y="10944"/>
                      <a:pt x="1275" y="6872"/>
                    </a:cubicBezTo>
                    <a:cubicBezTo>
                      <a:pt x="1465" y="4884"/>
                      <a:pt x="1584" y="1765"/>
                      <a:pt x="3882" y="991"/>
                    </a:cubicBezTo>
                    <a:cubicBezTo>
                      <a:pt x="4301" y="853"/>
                      <a:pt x="4793" y="784"/>
                      <a:pt x="5313" y="784"/>
                    </a:cubicBezTo>
                    <a:cubicBezTo>
                      <a:pt x="7397" y="784"/>
                      <a:pt x="9923" y="1885"/>
                      <a:pt x="9895" y="4039"/>
                    </a:cubicBezTo>
                    <a:cubicBezTo>
                      <a:pt x="9889" y="4289"/>
                      <a:pt x="10082" y="4414"/>
                      <a:pt x="10279" y="4414"/>
                    </a:cubicBezTo>
                    <a:cubicBezTo>
                      <a:pt x="10475" y="4414"/>
                      <a:pt x="10675" y="4289"/>
                      <a:pt x="10680" y="4039"/>
                    </a:cubicBezTo>
                    <a:cubicBezTo>
                      <a:pt x="10717" y="1503"/>
                      <a:pt x="8028" y="0"/>
                      <a:pt x="5496" y="0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4F9F967C-57C0-9366-D259-2CC5BE8B9071}"/>
              </a:ext>
            </a:extLst>
          </p:cNvPr>
          <p:cNvGrpSpPr/>
          <p:nvPr/>
        </p:nvGrpSpPr>
        <p:grpSpPr>
          <a:xfrm>
            <a:off x="1647275" y="2883837"/>
            <a:ext cx="814200" cy="1234425"/>
            <a:chOff x="1207024" y="2697316"/>
            <a:chExt cx="814200" cy="1234425"/>
          </a:xfrm>
        </p:grpSpPr>
        <p:sp>
          <p:nvSpPr>
            <p:cNvPr id="148" name="Google Shape;926;p25">
              <a:extLst>
                <a:ext uri="{FF2B5EF4-FFF2-40B4-BE49-F238E27FC236}">
                  <a16:creationId xmlns:a16="http://schemas.microsoft.com/office/drawing/2014/main" id="{51809B3B-8E3A-6D3D-08F3-0B6699DD3003}"/>
                </a:ext>
              </a:extLst>
            </p:cNvPr>
            <p:cNvSpPr/>
            <p:nvPr/>
          </p:nvSpPr>
          <p:spPr>
            <a:xfrm>
              <a:off x="1457884" y="3002351"/>
              <a:ext cx="59317" cy="40768"/>
            </a:xfrm>
            <a:custGeom>
              <a:avLst/>
              <a:gdLst/>
              <a:ahLst/>
              <a:cxnLst/>
              <a:rect l="l" t="t" r="r" b="b"/>
              <a:pathLst>
                <a:path w="1858" h="1277" extrusionOk="0">
                  <a:moveTo>
                    <a:pt x="1065" y="0"/>
                  </a:moveTo>
                  <a:cubicBezTo>
                    <a:pt x="1024" y="0"/>
                    <a:pt x="983" y="4"/>
                    <a:pt x="941" y="11"/>
                  </a:cubicBezTo>
                  <a:cubicBezTo>
                    <a:pt x="751" y="35"/>
                    <a:pt x="560" y="95"/>
                    <a:pt x="393" y="190"/>
                  </a:cubicBezTo>
                  <a:cubicBezTo>
                    <a:pt x="131" y="345"/>
                    <a:pt x="1" y="702"/>
                    <a:pt x="179" y="976"/>
                  </a:cubicBezTo>
                  <a:cubicBezTo>
                    <a:pt x="326" y="1206"/>
                    <a:pt x="587" y="1277"/>
                    <a:pt x="859" y="1277"/>
                  </a:cubicBezTo>
                  <a:cubicBezTo>
                    <a:pt x="1051" y="1277"/>
                    <a:pt x="1250" y="1241"/>
                    <a:pt x="1417" y="1202"/>
                  </a:cubicBezTo>
                  <a:cubicBezTo>
                    <a:pt x="1691" y="1130"/>
                    <a:pt x="1858" y="821"/>
                    <a:pt x="1786" y="559"/>
                  </a:cubicBezTo>
                  <a:cubicBezTo>
                    <a:pt x="1744" y="412"/>
                    <a:pt x="1647" y="299"/>
                    <a:pt x="1526" y="235"/>
                  </a:cubicBezTo>
                  <a:lnTo>
                    <a:pt x="1526" y="235"/>
                  </a:lnTo>
                  <a:cubicBezTo>
                    <a:pt x="1427" y="75"/>
                    <a:pt x="1251" y="0"/>
                    <a:pt x="106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927;p25">
              <a:extLst>
                <a:ext uri="{FF2B5EF4-FFF2-40B4-BE49-F238E27FC236}">
                  <a16:creationId xmlns:a16="http://schemas.microsoft.com/office/drawing/2014/main" id="{765F7E82-C420-7770-924B-F4F43C8909D4}"/>
                </a:ext>
              </a:extLst>
            </p:cNvPr>
            <p:cNvSpPr/>
            <p:nvPr/>
          </p:nvSpPr>
          <p:spPr>
            <a:xfrm>
              <a:off x="1683651" y="3005416"/>
              <a:ext cx="61136" cy="47472"/>
            </a:xfrm>
            <a:custGeom>
              <a:avLst/>
              <a:gdLst/>
              <a:ahLst/>
              <a:cxnLst/>
              <a:rect l="l" t="t" r="r" b="b"/>
              <a:pathLst>
                <a:path w="1915" h="1487" extrusionOk="0">
                  <a:moveTo>
                    <a:pt x="980" y="431"/>
                  </a:moveTo>
                  <a:lnTo>
                    <a:pt x="980" y="431"/>
                  </a:lnTo>
                  <a:cubicBezTo>
                    <a:pt x="978" y="433"/>
                    <a:pt x="975" y="434"/>
                    <a:pt x="972" y="436"/>
                  </a:cubicBezTo>
                  <a:lnTo>
                    <a:pt x="972" y="436"/>
                  </a:lnTo>
                  <a:cubicBezTo>
                    <a:pt x="972" y="436"/>
                    <a:pt x="972" y="436"/>
                    <a:pt x="972" y="436"/>
                  </a:cubicBezTo>
                  <a:lnTo>
                    <a:pt x="972" y="436"/>
                  </a:lnTo>
                  <a:cubicBezTo>
                    <a:pt x="976" y="433"/>
                    <a:pt x="979" y="432"/>
                    <a:pt x="980" y="431"/>
                  </a:cubicBezTo>
                  <a:close/>
                  <a:moveTo>
                    <a:pt x="970" y="438"/>
                  </a:moveTo>
                  <a:lnTo>
                    <a:pt x="970" y="438"/>
                  </a:lnTo>
                  <a:cubicBezTo>
                    <a:pt x="968" y="439"/>
                    <a:pt x="967" y="441"/>
                    <a:pt x="965" y="442"/>
                  </a:cubicBezTo>
                  <a:lnTo>
                    <a:pt x="965" y="442"/>
                  </a:lnTo>
                  <a:cubicBezTo>
                    <a:pt x="965" y="442"/>
                    <a:pt x="965" y="442"/>
                    <a:pt x="965" y="442"/>
                  </a:cubicBezTo>
                  <a:lnTo>
                    <a:pt x="965" y="442"/>
                  </a:lnTo>
                  <a:cubicBezTo>
                    <a:pt x="966" y="441"/>
                    <a:pt x="968" y="439"/>
                    <a:pt x="970" y="438"/>
                  </a:cubicBezTo>
                  <a:lnTo>
                    <a:pt x="970" y="438"/>
                  </a:lnTo>
                  <a:cubicBezTo>
                    <a:pt x="970" y="438"/>
                    <a:pt x="970" y="438"/>
                    <a:pt x="970" y="438"/>
                  </a:cubicBezTo>
                  <a:close/>
                  <a:moveTo>
                    <a:pt x="964" y="443"/>
                  </a:moveTo>
                  <a:lnTo>
                    <a:pt x="964" y="443"/>
                  </a:lnTo>
                  <a:cubicBezTo>
                    <a:pt x="963" y="443"/>
                    <a:pt x="963" y="443"/>
                    <a:pt x="963" y="444"/>
                  </a:cubicBezTo>
                  <a:lnTo>
                    <a:pt x="963" y="444"/>
                  </a:lnTo>
                  <a:cubicBezTo>
                    <a:pt x="962" y="444"/>
                    <a:pt x="962" y="444"/>
                    <a:pt x="962" y="444"/>
                  </a:cubicBezTo>
                  <a:lnTo>
                    <a:pt x="962" y="444"/>
                  </a:lnTo>
                  <a:cubicBezTo>
                    <a:pt x="962" y="444"/>
                    <a:pt x="963" y="443"/>
                    <a:pt x="963" y="443"/>
                  </a:cubicBezTo>
                  <a:lnTo>
                    <a:pt x="963" y="443"/>
                  </a:lnTo>
                  <a:cubicBezTo>
                    <a:pt x="964" y="443"/>
                    <a:pt x="964" y="443"/>
                    <a:pt x="964" y="443"/>
                  </a:cubicBezTo>
                  <a:close/>
                  <a:moveTo>
                    <a:pt x="940" y="444"/>
                  </a:moveTo>
                  <a:cubicBezTo>
                    <a:pt x="942" y="445"/>
                    <a:pt x="943" y="445"/>
                    <a:pt x="945" y="446"/>
                  </a:cubicBezTo>
                  <a:lnTo>
                    <a:pt x="945" y="446"/>
                  </a:lnTo>
                  <a:cubicBezTo>
                    <a:pt x="940" y="447"/>
                    <a:pt x="936" y="448"/>
                    <a:pt x="934" y="448"/>
                  </a:cubicBezTo>
                  <a:cubicBezTo>
                    <a:pt x="931" y="448"/>
                    <a:pt x="933" y="447"/>
                    <a:pt x="940" y="444"/>
                  </a:cubicBezTo>
                  <a:close/>
                  <a:moveTo>
                    <a:pt x="954" y="451"/>
                  </a:moveTo>
                  <a:cubicBezTo>
                    <a:pt x="954" y="451"/>
                    <a:pt x="954" y="451"/>
                    <a:pt x="954" y="451"/>
                  </a:cubicBezTo>
                  <a:lnTo>
                    <a:pt x="954" y="451"/>
                  </a:lnTo>
                  <a:cubicBezTo>
                    <a:pt x="953" y="451"/>
                    <a:pt x="953" y="451"/>
                    <a:pt x="953" y="451"/>
                  </a:cubicBezTo>
                  <a:lnTo>
                    <a:pt x="953" y="451"/>
                  </a:lnTo>
                  <a:cubicBezTo>
                    <a:pt x="953" y="451"/>
                    <a:pt x="953" y="451"/>
                    <a:pt x="954" y="451"/>
                  </a:cubicBezTo>
                  <a:close/>
                  <a:moveTo>
                    <a:pt x="950" y="449"/>
                  </a:moveTo>
                  <a:cubicBezTo>
                    <a:pt x="950" y="449"/>
                    <a:pt x="950" y="449"/>
                    <a:pt x="951" y="449"/>
                  </a:cubicBezTo>
                  <a:lnTo>
                    <a:pt x="951" y="449"/>
                  </a:lnTo>
                  <a:cubicBezTo>
                    <a:pt x="947" y="450"/>
                    <a:pt x="944" y="451"/>
                    <a:pt x="941" y="451"/>
                  </a:cubicBezTo>
                  <a:cubicBezTo>
                    <a:pt x="944" y="451"/>
                    <a:pt x="947" y="450"/>
                    <a:pt x="950" y="449"/>
                  </a:cubicBezTo>
                  <a:close/>
                  <a:moveTo>
                    <a:pt x="1350" y="1"/>
                  </a:moveTo>
                  <a:cubicBezTo>
                    <a:pt x="1313" y="1"/>
                    <a:pt x="1276" y="4"/>
                    <a:pt x="1239" y="10"/>
                  </a:cubicBezTo>
                  <a:cubicBezTo>
                    <a:pt x="1001" y="58"/>
                    <a:pt x="775" y="141"/>
                    <a:pt x="560" y="249"/>
                  </a:cubicBezTo>
                  <a:cubicBezTo>
                    <a:pt x="239" y="415"/>
                    <a:pt x="1" y="772"/>
                    <a:pt x="203" y="1118"/>
                  </a:cubicBezTo>
                  <a:cubicBezTo>
                    <a:pt x="358" y="1380"/>
                    <a:pt x="691" y="1487"/>
                    <a:pt x="977" y="1487"/>
                  </a:cubicBezTo>
                  <a:cubicBezTo>
                    <a:pt x="1251" y="1487"/>
                    <a:pt x="1489" y="1368"/>
                    <a:pt x="1703" y="1189"/>
                  </a:cubicBezTo>
                  <a:cubicBezTo>
                    <a:pt x="1831" y="1083"/>
                    <a:pt x="1870" y="909"/>
                    <a:pt x="1843" y="746"/>
                  </a:cubicBezTo>
                  <a:lnTo>
                    <a:pt x="1843" y="746"/>
                  </a:lnTo>
                  <a:cubicBezTo>
                    <a:pt x="1898" y="632"/>
                    <a:pt x="1915" y="499"/>
                    <a:pt x="1882" y="380"/>
                  </a:cubicBezTo>
                  <a:cubicBezTo>
                    <a:pt x="1810" y="132"/>
                    <a:pt x="1586" y="1"/>
                    <a:pt x="135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28;p25">
              <a:extLst>
                <a:ext uri="{FF2B5EF4-FFF2-40B4-BE49-F238E27FC236}">
                  <a16:creationId xmlns:a16="http://schemas.microsoft.com/office/drawing/2014/main" id="{83A26034-984F-FFA5-9C02-9FE6EA25E561}"/>
                </a:ext>
              </a:extLst>
            </p:cNvPr>
            <p:cNvSpPr/>
            <p:nvPr/>
          </p:nvSpPr>
          <p:spPr>
            <a:xfrm>
              <a:off x="1475953" y="3164558"/>
              <a:ext cx="73364" cy="173449"/>
            </a:xfrm>
            <a:custGeom>
              <a:avLst/>
              <a:gdLst/>
              <a:ahLst/>
              <a:cxnLst/>
              <a:rect l="l" t="t" r="r" b="b"/>
              <a:pathLst>
                <a:path w="2298" h="5433" extrusionOk="0">
                  <a:moveTo>
                    <a:pt x="1269" y="1"/>
                  </a:moveTo>
                  <a:cubicBezTo>
                    <a:pt x="744" y="1"/>
                    <a:pt x="203" y="340"/>
                    <a:pt x="173" y="1014"/>
                  </a:cubicBezTo>
                  <a:cubicBezTo>
                    <a:pt x="125" y="2145"/>
                    <a:pt x="77" y="3288"/>
                    <a:pt x="30" y="4419"/>
                  </a:cubicBezTo>
                  <a:cubicBezTo>
                    <a:pt x="0" y="5097"/>
                    <a:pt x="507" y="5433"/>
                    <a:pt x="1029" y="5433"/>
                  </a:cubicBezTo>
                  <a:cubicBezTo>
                    <a:pt x="1554" y="5433"/>
                    <a:pt x="2095" y="5094"/>
                    <a:pt x="2125" y="4419"/>
                  </a:cubicBezTo>
                  <a:cubicBezTo>
                    <a:pt x="2173" y="3288"/>
                    <a:pt x="2221" y="2145"/>
                    <a:pt x="2268" y="1014"/>
                  </a:cubicBezTo>
                  <a:cubicBezTo>
                    <a:pt x="2298" y="337"/>
                    <a:pt x="1791" y="1"/>
                    <a:pt x="12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29;p25">
              <a:extLst>
                <a:ext uri="{FF2B5EF4-FFF2-40B4-BE49-F238E27FC236}">
                  <a16:creationId xmlns:a16="http://schemas.microsoft.com/office/drawing/2014/main" id="{A46EBA8D-71C3-92A1-0AC7-DA8493DC4174}"/>
                </a:ext>
              </a:extLst>
            </p:cNvPr>
            <p:cNvSpPr/>
            <p:nvPr/>
          </p:nvSpPr>
          <p:spPr>
            <a:xfrm>
              <a:off x="1237064" y="3410629"/>
              <a:ext cx="185931" cy="521112"/>
            </a:xfrm>
            <a:custGeom>
              <a:avLst/>
              <a:gdLst/>
              <a:ahLst/>
              <a:cxnLst/>
              <a:rect l="l" t="t" r="r" b="b"/>
              <a:pathLst>
                <a:path w="5824" h="16323" extrusionOk="0">
                  <a:moveTo>
                    <a:pt x="3567" y="0"/>
                  </a:moveTo>
                  <a:cubicBezTo>
                    <a:pt x="3315" y="0"/>
                    <a:pt x="3046" y="72"/>
                    <a:pt x="2774" y="236"/>
                  </a:cubicBezTo>
                  <a:cubicBezTo>
                    <a:pt x="738" y="1450"/>
                    <a:pt x="750" y="3677"/>
                    <a:pt x="619" y="5808"/>
                  </a:cubicBezTo>
                  <a:cubicBezTo>
                    <a:pt x="429" y="8808"/>
                    <a:pt x="250" y="11809"/>
                    <a:pt x="60" y="14809"/>
                  </a:cubicBezTo>
                  <a:cubicBezTo>
                    <a:pt x="0" y="15819"/>
                    <a:pt x="754" y="16322"/>
                    <a:pt x="1538" y="16322"/>
                  </a:cubicBezTo>
                  <a:cubicBezTo>
                    <a:pt x="2325" y="16322"/>
                    <a:pt x="3143" y="15816"/>
                    <a:pt x="3203" y="14809"/>
                  </a:cubicBezTo>
                  <a:lnTo>
                    <a:pt x="3596" y="8582"/>
                  </a:lnTo>
                  <a:cubicBezTo>
                    <a:pt x="3643" y="7653"/>
                    <a:pt x="3703" y="6736"/>
                    <a:pt x="3762" y="5808"/>
                  </a:cubicBezTo>
                  <a:cubicBezTo>
                    <a:pt x="3810" y="5082"/>
                    <a:pt x="3608" y="3391"/>
                    <a:pt x="4358" y="2950"/>
                  </a:cubicBezTo>
                  <a:cubicBezTo>
                    <a:pt x="5824" y="2077"/>
                    <a:pt x="4927" y="0"/>
                    <a:pt x="356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30;p25">
              <a:extLst>
                <a:ext uri="{FF2B5EF4-FFF2-40B4-BE49-F238E27FC236}">
                  <a16:creationId xmlns:a16="http://schemas.microsoft.com/office/drawing/2014/main" id="{83186112-A1B4-4F88-D2DF-5D43D19F63D9}"/>
                </a:ext>
              </a:extLst>
            </p:cNvPr>
            <p:cNvSpPr/>
            <p:nvPr/>
          </p:nvSpPr>
          <p:spPr>
            <a:xfrm>
              <a:off x="1207024" y="3297554"/>
              <a:ext cx="272161" cy="613024"/>
            </a:xfrm>
            <a:custGeom>
              <a:avLst/>
              <a:gdLst/>
              <a:ahLst/>
              <a:cxnLst/>
              <a:rect l="l" t="t" r="r" b="b"/>
              <a:pathLst>
                <a:path w="8525" h="19202" extrusionOk="0">
                  <a:moveTo>
                    <a:pt x="8033" y="0"/>
                  </a:moveTo>
                  <a:cubicBezTo>
                    <a:pt x="7990" y="0"/>
                    <a:pt x="7944" y="9"/>
                    <a:pt x="7894" y="27"/>
                  </a:cubicBezTo>
                  <a:cubicBezTo>
                    <a:pt x="5049" y="1123"/>
                    <a:pt x="2739" y="3254"/>
                    <a:pt x="1608" y="6111"/>
                  </a:cubicBezTo>
                  <a:cubicBezTo>
                    <a:pt x="0" y="10148"/>
                    <a:pt x="1441" y="14577"/>
                    <a:pt x="369" y="18708"/>
                  </a:cubicBezTo>
                  <a:cubicBezTo>
                    <a:pt x="291" y="19009"/>
                    <a:pt x="535" y="19202"/>
                    <a:pt x="771" y="19202"/>
                  </a:cubicBezTo>
                  <a:cubicBezTo>
                    <a:pt x="927" y="19202"/>
                    <a:pt x="1079" y="19117"/>
                    <a:pt x="1131" y="18922"/>
                  </a:cubicBezTo>
                  <a:cubicBezTo>
                    <a:pt x="2013" y="15517"/>
                    <a:pt x="1227" y="12053"/>
                    <a:pt x="1763" y="8624"/>
                  </a:cubicBezTo>
                  <a:cubicBezTo>
                    <a:pt x="2310" y="5028"/>
                    <a:pt x="4715" y="2087"/>
                    <a:pt x="8109" y="789"/>
                  </a:cubicBezTo>
                  <a:cubicBezTo>
                    <a:pt x="8525" y="629"/>
                    <a:pt x="8405" y="0"/>
                    <a:pt x="803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31;p25">
              <a:extLst>
                <a:ext uri="{FF2B5EF4-FFF2-40B4-BE49-F238E27FC236}">
                  <a16:creationId xmlns:a16="http://schemas.microsoft.com/office/drawing/2014/main" id="{D737AB07-085C-2A90-9550-A3FB91D280B6}"/>
                </a:ext>
              </a:extLst>
            </p:cNvPr>
            <p:cNvSpPr/>
            <p:nvPr/>
          </p:nvSpPr>
          <p:spPr>
            <a:xfrm>
              <a:off x="1771347" y="3304577"/>
              <a:ext cx="249877" cy="624261"/>
            </a:xfrm>
            <a:custGeom>
              <a:avLst/>
              <a:gdLst/>
              <a:ahLst/>
              <a:cxnLst/>
              <a:rect l="l" t="t" r="r" b="b"/>
              <a:pathLst>
                <a:path w="7827" h="19554" extrusionOk="0">
                  <a:moveTo>
                    <a:pt x="538" y="0"/>
                  </a:moveTo>
                  <a:cubicBezTo>
                    <a:pt x="216" y="0"/>
                    <a:pt x="1" y="510"/>
                    <a:pt x="338" y="748"/>
                  </a:cubicBezTo>
                  <a:cubicBezTo>
                    <a:pt x="6279" y="4927"/>
                    <a:pt x="7041" y="12499"/>
                    <a:pt x="6922" y="19179"/>
                  </a:cubicBezTo>
                  <a:cubicBezTo>
                    <a:pt x="6922" y="19429"/>
                    <a:pt x="7118" y="19554"/>
                    <a:pt x="7315" y="19554"/>
                  </a:cubicBezTo>
                  <a:cubicBezTo>
                    <a:pt x="7511" y="19554"/>
                    <a:pt x="7708" y="19429"/>
                    <a:pt x="7708" y="19179"/>
                  </a:cubicBezTo>
                  <a:cubicBezTo>
                    <a:pt x="7827" y="12190"/>
                    <a:pt x="6910" y="4415"/>
                    <a:pt x="742" y="69"/>
                  </a:cubicBezTo>
                  <a:cubicBezTo>
                    <a:pt x="672" y="21"/>
                    <a:pt x="603" y="0"/>
                    <a:pt x="538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32;p25">
              <a:extLst>
                <a:ext uri="{FF2B5EF4-FFF2-40B4-BE49-F238E27FC236}">
                  <a16:creationId xmlns:a16="http://schemas.microsoft.com/office/drawing/2014/main" id="{B3AF076E-2966-5FA6-A93C-C2DB6C3F60A8}"/>
                </a:ext>
              </a:extLst>
            </p:cNvPr>
            <p:cNvSpPr/>
            <p:nvPr/>
          </p:nvSpPr>
          <p:spPr>
            <a:xfrm>
              <a:off x="1383437" y="3344099"/>
              <a:ext cx="278258" cy="561752"/>
            </a:xfrm>
            <a:custGeom>
              <a:avLst/>
              <a:gdLst/>
              <a:ahLst/>
              <a:cxnLst/>
              <a:rect l="l" t="t" r="r" b="b"/>
              <a:pathLst>
                <a:path w="8716" h="17596" extrusionOk="0">
                  <a:moveTo>
                    <a:pt x="479" y="0"/>
                  </a:moveTo>
                  <a:cubicBezTo>
                    <a:pt x="240" y="0"/>
                    <a:pt x="1" y="188"/>
                    <a:pt x="94" y="474"/>
                  </a:cubicBezTo>
                  <a:cubicBezTo>
                    <a:pt x="1975" y="6415"/>
                    <a:pt x="5666" y="11523"/>
                    <a:pt x="7845" y="17333"/>
                  </a:cubicBezTo>
                  <a:cubicBezTo>
                    <a:pt x="7915" y="17516"/>
                    <a:pt x="8076" y="17596"/>
                    <a:pt x="8235" y="17596"/>
                  </a:cubicBezTo>
                  <a:cubicBezTo>
                    <a:pt x="8478" y="17596"/>
                    <a:pt x="8715" y="17408"/>
                    <a:pt x="8607" y="17119"/>
                  </a:cubicBezTo>
                  <a:cubicBezTo>
                    <a:pt x="6428" y="11321"/>
                    <a:pt x="2737" y="6201"/>
                    <a:pt x="856" y="272"/>
                  </a:cubicBezTo>
                  <a:cubicBezTo>
                    <a:pt x="795" y="82"/>
                    <a:pt x="637" y="0"/>
                    <a:pt x="47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33;p25">
              <a:extLst>
                <a:ext uri="{FF2B5EF4-FFF2-40B4-BE49-F238E27FC236}">
                  <a16:creationId xmlns:a16="http://schemas.microsoft.com/office/drawing/2014/main" id="{7A7D39D9-399C-8533-C0D3-2CBD7583C77F}"/>
                </a:ext>
              </a:extLst>
            </p:cNvPr>
            <p:cNvSpPr/>
            <p:nvPr/>
          </p:nvSpPr>
          <p:spPr>
            <a:xfrm>
              <a:off x="1617281" y="3322646"/>
              <a:ext cx="203809" cy="521686"/>
            </a:xfrm>
            <a:custGeom>
              <a:avLst/>
              <a:gdLst/>
              <a:ahLst/>
              <a:cxnLst/>
              <a:rect l="l" t="t" r="r" b="b"/>
              <a:pathLst>
                <a:path w="6384" h="16341" extrusionOk="0">
                  <a:moveTo>
                    <a:pt x="5994" y="0"/>
                  </a:moveTo>
                  <a:cubicBezTo>
                    <a:pt x="5798" y="0"/>
                    <a:pt x="5598" y="128"/>
                    <a:pt x="5592" y="384"/>
                  </a:cubicBezTo>
                  <a:cubicBezTo>
                    <a:pt x="5509" y="3551"/>
                    <a:pt x="4330" y="5921"/>
                    <a:pt x="2806" y="8623"/>
                  </a:cubicBezTo>
                  <a:cubicBezTo>
                    <a:pt x="1532" y="10897"/>
                    <a:pt x="794" y="13362"/>
                    <a:pt x="80" y="15850"/>
                  </a:cubicBezTo>
                  <a:cubicBezTo>
                    <a:pt x="0" y="16146"/>
                    <a:pt x="244" y="16341"/>
                    <a:pt x="480" y="16341"/>
                  </a:cubicBezTo>
                  <a:cubicBezTo>
                    <a:pt x="634" y="16341"/>
                    <a:pt x="785" y="16258"/>
                    <a:pt x="842" y="16065"/>
                  </a:cubicBezTo>
                  <a:cubicBezTo>
                    <a:pt x="1711" y="13017"/>
                    <a:pt x="2794" y="10302"/>
                    <a:pt x="4354" y="7552"/>
                  </a:cubicBezTo>
                  <a:cubicBezTo>
                    <a:pt x="5628" y="5313"/>
                    <a:pt x="6318" y="2968"/>
                    <a:pt x="6378" y="384"/>
                  </a:cubicBezTo>
                  <a:cubicBezTo>
                    <a:pt x="6384" y="128"/>
                    <a:pt x="6190" y="0"/>
                    <a:pt x="599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934;p25">
              <a:extLst>
                <a:ext uri="{FF2B5EF4-FFF2-40B4-BE49-F238E27FC236}">
                  <a16:creationId xmlns:a16="http://schemas.microsoft.com/office/drawing/2014/main" id="{DFF4D54B-6CA7-9CF6-F12F-DD65DBCD309E}"/>
                </a:ext>
              </a:extLst>
            </p:cNvPr>
            <p:cNvSpPr/>
            <p:nvPr/>
          </p:nvSpPr>
          <p:spPr>
            <a:xfrm>
              <a:off x="1299380" y="3356454"/>
              <a:ext cx="311205" cy="531072"/>
            </a:xfrm>
            <a:custGeom>
              <a:avLst/>
              <a:gdLst/>
              <a:ahLst/>
              <a:cxnLst/>
              <a:rect l="l" t="t" r="r" b="b"/>
              <a:pathLst>
                <a:path w="9748" h="16635" extrusionOk="0">
                  <a:moveTo>
                    <a:pt x="2628" y="1"/>
                  </a:moveTo>
                  <a:cubicBezTo>
                    <a:pt x="2576" y="1"/>
                    <a:pt x="2524" y="27"/>
                    <a:pt x="2501" y="87"/>
                  </a:cubicBezTo>
                  <a:cubicBezTo>
                    <a:pt x="1679" y="2171"/>
                    <a:pt x="846" y="4242"/>
                    <a:pt x="24" y="6326"/>
                  </a:cubicBezTo>
                  <a:cubicBezTo>
                    <a:pt x="1" y="6386"/>
                    <a:pt x="60" y="6481"/>
                    <a:pt x="120" y="6493"/>
                  </a:cubicBezTo>
                  <a:cubicBezTo>
                    <a:pt x="941" y="6659"/>
                    <a:pt x="1941" y="6695"/>
                    <a:pt x="2715" y="6993"/>
                  </a:cubicBezTo>
                  <a:cubicBezTo>
                    <a:pt x="3870" y="7421"/>
                    <a:pt x="3703" y="7564"/>
                    <a:pt x="3227" y="8672"/>
                  </a:cubicBezTo>
                  <a:cubicBezTo>
                    <a:pt x="2989" y="9219"/>
                    <a:pt x="2465" y="9981"/>
                    <a:pt x="2620" y="10636"/>
                  </a:cubicBezTo>
                  <a:cubicBezTo>
                    <a:pt x="2715" y="10981"/>
                    <a:pt x="3299" y="11351"/>
                    <a:pt x="3513" y="11529"/>
                  </a:cubicBezTo>
                  <a:cubicBezTo>
                    <a:pt x="4168" y="12101"/>
                    <a:pt x="4835" y="12660"/>
                    <a:pt x="5489" y="13220"/>
                  </a:cubicBezTo>
                  <a:cubicBezTo>
                    <a:pt x="6811" y="14351"/>
                    <a:pt x="8144" y="15482"/>
                    <a:pt x="9466" y="16601"/>
                  </a:cubicBezTo>
                  <a:cubicBezTo>
                    <a:pt x="9492" y="16624"/>
                    <a:pt x="9521" y="16634"/>
                    <a:pt x="9550" y="16634"/>
                  </a:cubicBezTo>
                  <a:cubicBezTo>
                    <a:pt x="9653" y="16634"/>
                    <a:pt x="9747" y="16506"/>
                    <a:pt x="9645" y="16423"/>
                  </a:cubicBezTo>
                  <a:cubicBezTo>
                    <a:pt x="8156" y="15149"/>
                    <a:pt x="6668" y="13887"/>
                    <a:pt x="5180" y="12613"/>
                  </a:cubicBezTo>
                  <a:cubicBezTo>
                    <a:pt x="4704" y="12208"/>
                    <a:pt x="3430" y="11493"/>
                    <a:pt x="3191" y="10922"/>
                  </a:cubicBezTo>
                  <a:cubicBezTo>
                    <a:pt x="2727" y="9791"/>
                    <a:pt x="3715" y="8195"/>
                    <a:pt x="4168" y="7160"/>
                  </a:cubicBezTo>
                  <a:cubicBezTo>
                    <a:pt x="4192" y="7088"/>
                    <a:pt x="4180" y="6981"/>
                    <a:pt x="4084" y="6969"/>
                  </a:cubicBezTo>
                  <a:cubicBezTo>
                    <a:pt x="3287" y="6826"/>
                    <a:pt x="2227" y="6814"/>
                    <a:pt x="1489" y="6493"/>
                  </a:cubicBezTo>
                  <a:cubicBezTo>
                    <a:pt x="1426" y="6501"/>
                    <a:pt x="1366" y="6505"/>
                    <a:pt x="1308" y="6505"/>
                  </a:cubicBezTo>
                  <a:cubicBezTo>
                    <a:pt x="870" y="6505"/>
                    <a:pt x="609" y="6263"/>
                    <a:pt x="524" y="5778"/>
                  </a:cubicBezTo>
                  <a:cubicBezTo>
                    <a:pt x="655" y="5457"/>
                    <a:pt x="775" y="5147"/>
                    <a:pt x="894" y="4838"/>
                  </a:cubicBezTo>
                  <a:lnTo>
                    <a:pt x="2751" y="159"/>
                  </a:lnTo>
                  <a:cubicBezTo>
                    <a:pt x="2787" y="64"/>
                    <a:pt x="2708" y="1"/>
                    <a:pt x="262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35;p25">
              <a:extLst>
                <a:ext uri="{FF2B5EF4-FFF2-40B4-BE49-F238E27FC236}">
                  <a16:creationId xmlns:a16="http://schemas.microsoft.com/office/drawing/2014/main" id="{63F4E60C-370A-3287-B592-B30482EF42D6}"/>
                </a:ext>
              </a:extLst>
            </p:cNvPr>
            <p:cNvSpPr/>
            <p:nvPr/>
          </p:nvSpPr>
          <p:spPr>
            <a:xfrm>
              <a:off x="1688344" y="3426814"/>
              <a:ext cx="218686" cy="459848"/>
            </a:xfrm>
            <a:custGeom>
              <a:avLst/>
              <a:gdLst/>
              <a:ahLst/>
              <a:cxnLst/>
              <a:rect l="l" t="t" r="r" b="b"/>
              <a:pathLst>
                <a:path w="6850" h="14404" extrusionOk="0">
                  <a:moveTo>
                    <a:pt x="6668" y="0"/>
                  </a:moveTo>
                  <a:cubicBezTo>
                    <a:pt x="6627" y="0"/>
                    <a:pt x="6586" y="18"/>
                    <a:pt x="6557" y="62"/>
                  </a:cubicBezTo>
                  <a:cubicBezTo>
                    <a:pt x="6081" y="800"/>
                    <a:pt x="5605" y="1538"/>
                    <a:pt x="5128" y="2277"/>
                  </a:cubicBezTo>
                  <a:cubicBezTo>
                    <a:pt x="4807" y="2765"/>
                    <a:pt x="3723" y="3920"/>
                    <a:pt x="3688" y="4479"/>
                  </a:cubicBezTo>
                  <a:cubicBezTo>
                    <a:pt x="3652" y="5146"/>
                    <a:pt x="3557" y="4551"/>
                    <a:pt x="3819" y="5098"/>
                  </a:cubicBezTo>
                  <a:cubicBezTo>
                    <a:pt x="4188" y="5348"/>
                    <a:pt x="4557" y="5598"/>
                    <a:pt x="4926" y="5860"/>
                  </a:cubicBezTo>
                  <a:cubicBezTo>
                    <a:pt x="5200" y="6384"/>
                    <a:pt x="5116" y="6837"/>
                    <a:pt x="4676" y="7218"/>
                  </a:cubicBezTo>
                  <a:cubicBezTo>
                    <a:pt x="4331" y="8027"/>
                    <a:pt x="3616" y="8813"/>
                    <a:pt x="3140" y="9551"/>
                  </a:cubicBezTo>
                  <a:cubicBezTo>
                    <a:pt x="2116" y="11099"/>
                    <a:pt x="1092" y="12659"/>
                    <a:pt x="68" y="14207"/>
                  </a:cubicBezTo>
                  <a:cubicBezTo>
                    <a:pt x="1" y="14308"/>
                    <a:pt x="95" y="14403"/>
                    <a:pt x="189" y="14403"/>
                  </a:cubicBezTo>
                  <a:cubicBezTo>
                    <a:pt x="228" y="14403"/>
                    <a:pt x="267" y="14388"/>
                    <a:pt x="294" y="14350"/>
                  </a:cubicBezTo>
                  <a:cubicBezTo>
                    <a:pt x="2080" y="11623"/>
                    <a:pt x="3878" y="8908"/>
                    <a:pt x="5664" y="6182"/>
                  </a:cubicBezTo>
                  <a:cubicBezTo>
                    <a:pt x="5712" y="6122"/>
                    <a:pt x="5676" y="6051"/>
                    <a:pt x="5616" y="6003"/>
                  </a:cubicBezTo>
                  <a:cubicBezTo>
                    <a:pt x="4997" y="5587"/>
                    <a:pt x="4545" y="5444"/>
                    <a:pt x="4390" y="4658"/>
                  </a:cubicBezTo>
                  <a:cubicBezTo>
                    <a:pt x="4235" y="3848"/>
                    <a:pt x="4557" y="3634"/>
                    <a:pt x="4997" y="2955"/>
                  </a:cubicBezTo>
                  <a:cubicBezTo>
                    <a:pt x="5593" y="2038"/>
                    <a:pt x="6188" y="1110"/>
                    <a:pt x="6783" y="193"/>
                  </a:cubicBezTo>
                  <a:cubicBezTo>
                    <a:pt x="6849" y="94"/>
                    <a:pt x="6761" y="0"/>
                    <a:pt x="6668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36;p25">
              <a:extLst>
                <a:ext uri="{FF2B5EF4-FFF2-40B4-BE49-F238E27FC236}">
                  <a16:creationId xmlns:a16="http://schemas.microsoft.com/office/drawing/2014/main" id="{F1C221FC-A402-3EB1-B48C-261488A0548D}"/>
                </a:ext>
              </a:extLst>
            </p:cNvPr>
            <p:cNvSpPr/>
            <p:nvPr/>
          </p:nvSpPr>
          <p:spPr>
            <a:xfrm>
              <a:off x="1349565" y="3723549"/>
              <a:ext cx="16952" cy="186027"/>
            </a:xfrm>
            <a:custGeom>
              <a:avLst/>
              <a:gdLst/>
              <a:ahLst/>
              <a:cxnLst/>
              <a:rect l="l" t="t" r="r" b="b"/>
              <a:pathLst>
                <a:path w="531" h="5827" extrusionOk="0">
                  <a:moveTo>
                    <a:pt x="402" y="0"/>
                  </a:moveTo>
                  <a:cubicBezTo>
                    <a:pt x="337" y="0"/>
                    <a:pt x="268" y="42"/>
                    <a:pt x="262" y="125"/>
                  </a:cubicBezTo>
                  <a:cubicBezTo>
                    <a:pt x="95" y="1983"/>
                    <a:pt x="12" y="3840"/>
                    <a:pt x="0" y="5697"/>
                  </a:cubicBezTo>
                  <a:cubicBezTo>
                    <a:pt x="0" y="5782"/>
                    <a:pt x="68" y="5827"/>
                    <a:pt x="135" y="5827"/>
                  </a:cubicBezTo>
                  <a:cubicBezTo>
                    <a:pt x="199" y="5827"/>
                    <a:pt x="262" y="5785"/>
                    <a:pt x="262" y="5697"/>
                  </a:cubicBezTo>
                  <a:cubicBezTo>
                    <a:pt x="274" y="3840"/>
                    <a:pt x="357" y="1983"/>
                    <a:pt x="524" y="125"/>
                  </a:cubicBezTo>
                  <a:cubicBezTo>
                    <a:pt x="530" y="42"/>
                    <a:pt x="468" y="0"/>
                    <a:pt x="40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37;p25">
              <a:extLst>
                <a:ext uri="{FF2B5EF4-FFF2-40B4-BE49-F238E27FC236}">
                  <a16:creationId xmlns:a16="http://schemas.microsoft.com/office/drawing/2014/main" id="{6A19C7DF-C6E8-EB7E-81C9-C5D54ED243F5}"/>
                </a:ext>
              </a:extLst>
            </p:cNvPr>
            <p:cNvSpPr/>
            <p:nvPr/>
          </p:nvSpPr>
          <p:spPr>
            <a:xfrm>
              <a:off x="1862299" y="3737979"/>
              <a:ext cx="8396" cy="168053"/>
            </a:xfrm>
            <a:custGeom>
              <a:avLst/>
              <a:gdLst/>
              <a:ahLst/>
              <a:cxnLst/>
              <a:rect l="l" t="t" r="r" b="b"/>
              <a:pathLst>
                <a:path w="263" h="5264" extrusionOk="0">
                  <a:moveTo>
                    <a:pt x="132" y="1"/>
                  </a:moveTo>
                  <a:cubicBezTo>
                    <a:pt x="66" y="1"/>
                    <a:pt x="1" y="42"/>
                    <a:pt x="1" y="126"/>
                  </a:cubicBezTo>
                  <a:lnTo>
                    <a:pt x="1" y="5138"/>
                  </a:lnTo>
                  <a:cubicBezTo>
                    <a:pt x="1" y="5222"/>
                    <a:pt x="66" y="5263"/>
                    <a:pt x="132" y="5263"/>
                  </a:cubicBezTo>
                  <a:cubicBezTo>
                    <a:pt x="197" y="5263"/>
                    <a:pt x="263" y="5222"/>
                    <a:pt x="263" y="5138"/>
                  </a:cubicBezTo>
                  <a:lnTo>
                    <a:pt x="263" y="126"/>
                  </a:lnTo>
                  <a:cubicBezTo>
                    <a:pt x="263" y="42"/>
                    <a:pt x="197" y="1"/>
                    <a:pt x="1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38;p25">
              <a:extLst>
                <a:ext uri="{FF2B5EF4-FFF2-40B4-BE49-F238E27FC236}">
                  <a16:creationId xmlns:a16="http://schemas.microsoft.com/office/drawing/2014/main" id="{40593C35-1F52-C1FF-9A91-D578CED582C5}"/>
                </a:ext>
              </a:extLst>
            </p:cNvPr>
            <p:cNvSpPr/>
            <p:nvPr/>
          </p:nvSpPr>
          <p:spPr>
            <a:xfrm>
              <a:off x="1463311" y="3301672"/>
              <a:ext cx="325507" cy="114611"/>
            </a:xfrm>
            <a:custGeom>
              <a:avLst/>
              <a:gdLst/>
              <a:ahLst/>
              <a:cxnLst/>
              <a:rect l="l" t="t" r="r" b="b"/>
              <a:pathLst>
                <a:path w="10196" h="3590" extrusionOk="0">
                  <a:moveTo>
                    <a:pt x="9560" y="0"/>
                  </a:moveTo>
                  <a:cubicBezTo>
                    <a:pt x="9056" y="0"/>
                    <a:pt x="8511" y="598"/>
                    <a:pt x="8093" y="922"/>
                  </a:cubicBezTo>
                  <a:cubicBezTo>
                    <a:pt x="7233" y="1608"/>
                    <a:pt x="5805" y="3259"/>
                    <a:pt x="4608" y="3259"/>
                  </a:cubicBezTo>
                  <a:cubicBezTo>
                    <a:pt x="4579" y="3259"/>
                    <a:pt x="4550" y="3258"/>
                    <a:pt x="4522" y="3256"/>
                  </a:cubicBezTo>
                  <a:cubicBezTo>
                    <a:pt x="4069" y="3232"/>
                    <a:pt x="3283" y="2446"/>
                    <a:pt x="2879" y="2160"/>
                  </a:cubicBezTo>
                  <a:cubicBezTo>
                    <a:pt x="1997" y="1541"/>
                    <a:pt x="1128" y="886"/>
                    <a:pt x="283" y="208"/>
                  </a:cubicBezTo>
                  <a:cubicBezTo>
                    <a:pt x="256" y="185"/>
                    <a:pt x="226" y="176"/>
                    <a:pt x="198" y="176"/>
                  </a:cubicBezTo>
                  <a:cubicBezTo>
                    <a:pt x="91" y="176"/>
                    <a:pt x="1" y="311"/>
                    <a:pt x="104" y="386"/>
                  </a:cubicBezTo>
                  <a:cubicBezTo>
                    <a:pt x="962" y="1089"/>
                    <a:pt x="1843" y="1756"/>
                    <a:pt x="2748" y="2387"/>
                  </a:cubicBezTo>
                  <a:cubicBezTo>
                    <a:pt x="3176" y="2684"/>
                    <a:pt x="4093" y="3577"/>
                    <a:pt x="4676" y="3589"/>
                  </a:cubicBezTo>
                  <a:cubicBezTo>
                    <a:pt x="5367" y="3589"/>
                    <a:pt x="8809" y="393"/>
                    <a:pt x="9725" y="393"/>
                  </a:cubicBezTo>
                  <a:cubicBezTo>
                    <a:pt x="9805" y="393"/>
                    <a:pt x="9865" y="417"/>
                    <a:pt x="9903" y="470"/>
                  </a:cubicBezTo>
                  <a:cubicBezTo>
                    <a:pt x="9932" y="513"/>
                    <a:pt x="9974" y="531"/>
                    <a:pt x="10014" y="531"/>
                  </a:cubicBezTo>
                  <a:cubicBezTo>
                    <a:pt x="10107" y="531"/>
                    <a:pt x="10196" y="438"/>
                    <a:pt x="10129" y="339"/>
                  </a:cubicBezTo>
                  <a:cubicBezTo>
                    <a:pt x="9953" y="95"/>
                    <a:pt x="9760" y="0"/>
                    <a:pt x="956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39;p25">
              <a:extLst>
                <a:ext uri="{FF2B5EF4-FFF2-40B4-BE49-F238E27FC236}">
                  <a16:creationId xmlns:a16="http://schemas.microsoft.com/office/drawing/2014/main" id="{102F5CEE-6A19-9F29-A087-7663BA647C95}"/>
                </a:ext>
              </a:extLst>
            </p:cNvPr>
            <p:cNvSpPr/>
            <p:nvPr/>
          </p:nvSpPr>
          <p:spPr>
            <a:xfrm>
              <a:off x="1442305" y="3307546"/>
              <a:ext cx="169043" cy="215206"/>
            </a:xfrm>
            <a:custGeom>
              <a:avLst/>
              <a:gdLst/>
              <a:ahLst/>
              <a:cxnLst/>
              <a:rect l="l" t="t" r="r" b="b"/>
              <a:pathLst>
                <a:path w="5295" h="6741" extrusionOk="0">
                  <a:moveTo>
                    <a:pt x="519" y="0"/>
                  </a:moveTo>
                  <a:cubicBezTo>
                    <a:pt x="467" y="0"/>
                    <a:pt x="419" y="29"/>
                    <a:pt x="405" y="95"/>
                  </a:cubicBezTo>
                  <a:cubicBezTo>
                    <a:pt x="167" y="1524"/>
                    <a:pt x="119" y="2953"/>
                    <a:pt x="131" y="4393"/>
                  </a:cubicBezTo>
                  <a:cubicBezTo>
                    <a:pt x="131" y="4941"/>
                    <a:pt x="0" y="6382"/>
                    <a:pt x="655" y="6691"/>
                  </a:cubicBezTo>
                  <a:cubicBezTo>
                    <a:pt x="723" y="6725"/>
                    <a:pt x="797" y="6740"/>
                    <a:pt x="877" y="6740"/>
                  </a:cubicBezTo>
                  <a:cubicBezTo>
                    <a:pt x="1444" y="6740"/>
                    <a:pt x="2268" y="5976"/>
                    <a:pt x="2644" y="5715"/>
                  </a:cubicBezTo>
                  <a:cubicBezTo>
                    <a:pt x="3632" y="5024"/>
                    <a:pt x="4489" y="4215"/>
                    <a:pt x="5227" y="3250"/>
                  </a:cubicBezTo>
                  <a:cubicBezTo>
                    <a:pt x="5295" y="3158"/>
                    <a:pt x="5201" y="3065"/>
                    <a:pt x="5107" y="3065"/>
                  </a:cubicBezTo>
                  <a:cubicBezTo>
                    <a:pt x="5068" y="3065"/>
                    <a:pt x="5029" y="3081"/>
                    <a:pt x="5001" y="3119"/>
                  </a:cubicBezTo>
                  <a:cubicBezTo>
                    <a:pt x="4545" y="3715"/>
                    <a:pt x="2328" y="6219"/>
                    <a:pt x="1092" y="6219"/>
                  </a:cubicBezTo>
                  <a:cubicBezTo>
                    <a:pt x="844" y="6219"/>
                    <a:pt x="636" y="6118"/>
                    <a:pt x="489" y="5882"/>
                  </a:cubicBezTo>
                  <a:cubicBezTo>
                    <a:pt x="167" y="5370"/>
                    <a:pt x="381" y="4024"/>
                    <a:pt x="393" y="3441"/>
                  </a:cubicBezTo>
                  <a:cubicBezTo>
                    <a:pt x="405" y="2334"/>
                    <a:pt x="477" y="1250"/>
                    <a:pt x="667" y="167"/>
                  </a:cubicBezTo>
                  <a:cubicBezTo>
                    <a:pt x="681" y="66"/>
                    <a:pt x="596" y="0"/>
                    <a:pt x="51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40;p25">
              <a:extLst>
                <a:ext uri="{FF2B5EF4-FFF2-40B4-BE49-F238E27FC236}">
                  <a16:creationId xmlns:a16="http://schemas.microsoft.com/office/drawing/2014/main" id="{CD080C94-7FAD-F1D7-4D7C-940F270CFB48}"/>
                </a:ext>
              </a:extLst>
            </p:cNvPr>
            <p:cNvSpPr/>
            <p:nvPr/>
          </p:nvSpPr>
          <p:spPr>
            <a:xfrm>
              <a:off x="1620761" y="3401147"/>
              <a:ext cx="132808" cy="129807"/>
            </a:xfrm>
            <a:custGeom>
              <a:avLst/>
              <a:gdLst/>
              <a:ahLst/>
              <a:cxnLst/>
              <a:rect l="l" t="t" r="r" b="b"/>
              <a:pathLst>
                <a:path w="4160" h="4066" extrusionOk="0">
                  <a:moveTo>
                    <a:pt x="206" y="1"/>
                  </a:moveTo>
                  <a:cubicBezTo>
                    <a:pt x="96" y="1"/>
                    <a:pt x="0" y="136"/>
                    <a:pt x="113" y="211"/>
                  </a:cubicBezTo>
                  <a:cubicBezTo>
                    <a:pt x="1518" y="1318"/>
                    <a:pt x="2685" y="2700"/>
                    <a:pt x="3888" y="4021"/>
                  </a:cubicBezTo>
                  <a:cubicBezTo>
                    <a:pt x="3916" y="4052"/>
                    <a:pt x="3948" y="4065"/>
                    <a:pt x="3978" y="4065"/>
                  </a:cubicBezTo>
                  <a:cubicBezTo>
                    <a:pt x="4076" y="4065"/>
                    <a:pt x="4160" y="3933"/>
                    <a:pt x="4078" y="3843"/>
                  </a:cubicBezTo>
                  <a:cubicBezTo>
                    <a:pt x="2876" y="2521"/>
                    <a:pt x="1709" y="1140"/>
                    <a:pt x="292" y="33"/>
                  </a:cubicBezTo>
                  <a:cubicBezTo>
                    <a:pt x="265" y="10"/>
                    <a:pt x="235" y="1"/>
                    <a:pt x="20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41;p25">
              <a:extLst>
                <a:ext uri="{FF2B5EF4-FFF2-40B4-BE49-F238E27FC236}">
                  <a16:creationId xmlns:a16="http://schemas.microsoft.com/office/drawing/2014/main" id="{B5992251-7974-A8A5-68D2-E2134C418552}"/>
                </a:ext>
              </a:extLst>
            </p:cNvPr>
            <p:cNvSpPr/>
            <p:nvPr/>
          </p:nvSpPr>
          <p:spPr>
            <a:xfrm>
              <a:off x="1541333" y="3532100"/>
              <a:ext cx="56028" cy="139576"/>
            </a:xfrm>
            <a:custGeom>
              <a:avLst/>
              <a:gdLst/>
              <a:ahLst/>
              <a:cxnLst/>
              <a:rect l="l" t="t" r="r" b="b"/>
              <a:pathLst>
                <a:path w="1755" h="4372" extrusionOk="0">
                  <a:moveTo>
                    <a:pt x="1574" y="0"/>
                  </a:moveTo>
                  <a:cubicBezTo>
                    <a:pt x="1535" y="0"/>
                    <a:pt x="1496" y="18"/>
                    <a:pt x="1470" y="62"/>
                  </a:cubicBezTo>
                  <a:cubicBezTo>
                    <a:pt x="720" y="1348"/>
                    <a:pt x="363" y="2765"/>
                    <a:pt x="30" y="4205"/>
                  </a:cubicBezTo>
                  <a:cubicBezTo>
                    <a:pt x="1" y="4306"/>
                    <a:pt x="85" y="4372"/>
                    <a:pt x="164" y="4372"/>
                  </a:cubicBezTo>
                  <a:cubicBezTo>
                    <a:pt x="216" y="4372"/>
                    <a:pt x="266" y="4343"/>
                    <a:pt x="280" y="4277"/>
                  </a:cubicBezTo>
                  <a:cubicBezTo>
                    <a:pt x="601" y="2860"/>
                    <a:pt x="958" y="1467"/>
                    <a:pt x="1697" y="193"/>
                  </a:cubicBezTo>
                  <a:cubicBezTo>
                    <a:pt x="1754" y="94"/>
                    <a:pt x="1663" y="0"/>
                    <a:pt x="157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42;p25">
              <a:extLst>
                <a:ext uri="{FF2B5EF4-FFF2-40B4-BE49-F238E27FC236}">
                  <a16:creationId xmlns:a16="http://schemas.microsoft.com/office/drawing/2014/main" id="{0F901A89-870C-1C01-7A2D-9641941907DE}"/>
                </a:ext>
              </a:extLst>
            </p:cNvPr>
            <p:cNvSpPr/>
            <p:nvPr/>
          </p:nvSpPr>
          <p:spPr>
            <a:xfrm>
              <a:off x="1641096" y="3530823"/>
              <a:ext cx="61392" cy="120325"/>
            </a:xfrm>
            <a:custGeom>
              <a:avLst/>
              <a:gdLst/>
              <a:ahLst/>
              <a:cxnLst/>
              <a:rect l="l" t="t" r="r" b="b"/>
              <a:pathLst>
                <a:path w="1923" h="3769" extrusionOk="0">
                  <a:moveTo>
                    <a:pt x="155" y="0"/>
                  </a:moveTo>
                  <a:cubicBezTo>
                    <a:pt x="76" y="0"/>
                    <a:pt x="0" y="62"/>
                    <a:pt x="36" y="162"/>
                  </a:cubicBezTo>
                  <a:cubicBezTo>
                    <a:pt x="441" y="1388"/>
                    <a:pt x="1274" y="2424"/>
                    <a:pt x="1643" y="3674"/>
                  </a:cubicBezTo>
                  <a:cubicBezTo>
                    <a:pt x="1662" y="3740"/>
                    <a:pt x="1713" y="3769"/>
                    <a:pt x="1765" y="3769"/>
                  </a:cubicBezTo>
                  <a:cubicBezTo>
                    <a:pt x="1843" y="3769"/>
                    <a:pt x="1922" y="3703"/>
                    <a:pt x="1893" y="3603"/>
                  </a:cubicBezTo>
                  <a:cubicBezTo>
                    <a:pt x="1524" y="2352"/>
                    <a:pt x="691" y="1328"/>
                    <a:pt x="286" y="90"/>
                  </a:cubicBezTo>
                  <a:cubicBezTo>
                    <a:pt x="262" y="28"/>
                    <a:pt x="208" y="0"/>
                    <a:pt x="15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43;p25">
              <a:extLst>
                <a:ext uri="{FF2B5EF4-FFF2-40B4-BE49-F238E27FC236}">
                  <a16:creationId xmlns:a16="http://schemas.microsoft.com/office/drawing/2014/main" id="{011159E7-2169-3973-6C24-9673345DB4EF}"/>
                </a:ext>
              </a:extLst>
            </p:cNvPr>
            <p:cNvSpPr/>
            <p:nvPr/>
          </p:nvSpPr>
          <p:spPr>
            <a:xfrm>
              <a:off x="1554039" y="3403957"/>
              <a:ext cx="134213" cy="137629"/>
            </a:xfrm>
            <a:custGeom>
              <a:avLst/>
              <a:gdLst/>
              <a:ahLst/>
              <a:cxnLst/>
              <a:rect l="l" t="t" r="r" b="b"/>
              <a:pathLst>
                <a:path w="4204" h="4311" extrusionOk="0">
                  <a:moveTo>
                    <a:pt x="2787" y="1"/>
                  </a:moveTo>
                  <a:cubicBezTo>
                    <a:pt x="2691" y="1"/>
                    <a:pt x="2597" y="130"/>
                    <a:pt x="2680" y="230"/>
                  </a:cubicBezTo>
                  <a:cubicBezTo>
                    <a:pt x="3227" y="885"/>
                    <a:pt x="3870" y="1671"/>
                    <a:pt x="3537" y="2564"/>
                  </a:cubicBezTo>
                  <a:cubicBezTo>
                    <a:pt x="3430" y="2838"/>
                    <a:pt x="3204" y="3064"/>
                    <a:pt x="3096" y="3350"/>
                  </a:cubicBezTo>
                  <a:cubicBezTo>
                    <a:pt x="2965" y="3659"/>
                    <a:pt x="3025" y="3719"/>
                    <a:pt x="2751" y="3874"/>
                  </a:cubicBezTo>
                  <a:cubicBezTo>
                    <a:pt x="2585" y="3975"/>
                    <a:pt x="2331" y="4001"/>
                    <a:pt x="2088" y="4001"/>
                  </a:cubicBezTo>
                  <a:cubicBezTo>
                    <a:pt x="1931" y="4001"/>
                    <a:pt x="1778" y="3990"/>
                    <a:pt x="1656" y="3981"/>
                  </a:cubicBezTo>
                  <a:cubicBezTo>
                    <a:pt x="1132" y="3957"/>
                    <a:pt x="1144" y="3695"/>
                    <a:pt x="941" y="3266"/>
                  </a:cubicBezTo>
                  <a:cubicBezTo>
                    <a:pt x="703" y="2743"/>
                    <a:pt x="394" y="2302"/>
                    <a:pt x="620" y="1647"/>
                  </a:cubicBezTo>
                  <a:cubicBezTo>
                    <a:pt x="763" y="1254"/>
                    <a:pt x="1132" y="885"/>
                    <a:pt x="1418" y="576"/>
                  </a:cubicBezTo>
                  <a:cubicBezTo>
                    <a:pt x="1500" y="475"/>
                    <a:pt x="1413" y="346"/>
                    <a:pt x="1315" y="346"/>
                  </a:cubicBezTo>
                  <a:cubicBezTo>
                    <a:pt x="1285" y="346"/>
                    <a:pt x="1255" y="358"/>
                    <a:pt x="1227" y="385"/>
                  </a:cubicBezTo>
                  <a:cubicBezTo>
                    <a:pt x="596" y="1088"/>
                    <a:pt x="1" y="1790"/>
                    <a:pt x="406" y="2731"/>
                  </a:cubicBezTo>
                  <a:cubicBezTo>
                    <a:pt x="560" y="3088"/>
                    <a:pt x="810" y="3993"/>
                    <a:pt x="1156" y="4207"/>
                  </a:cubicBezTo>
                  <a:cubicBezTo>
                    <a:pt x="1272" y="4285"/>
                    <a:pt x="1457" y="4311"/>
                    <a:pt x="1664" y="4311"/>
                  </a:cubicBezTo>
                  <a:cubicBezTo>
                    <a:pt x="2027" y="4311"/>
                    <a:pt x="2456" y="4230"/>
                    <a:pt x="2692" y="4207"/>
                  </a:cubicBezTo>
                  <a:cubicBezTo>
                    <a:pt x="2930" y="4195"/>
                    <a:pt x="3049" y="4195"/>
                    <a:pt x="3180" y="3993"/>
                  </a:cubicBezTo>
                  <a:cubicBezTo>
                    <a:pt x="3335" y="3743"/>
                    <a:pt x="3358" y="3362"/>
                    <a:pt x="3513" y="3088"/>
                  </a:cubicBezTo>
                  <a:cubicBezTo>
                    <a:pt x="3620" y="2885"/>
                    <a:pt x="3799" y="2707"/>
                    <a:pt x="3882" y="2481"/>
                  </a:cubicBezTo>
                  <a:cubicBezTo>
                    <a:pt x="4204" y="1611"/>
                    <a:pt x="3382" y="671"/>
                    <a:pt x="2870" y="40"/>
                  </a:cubicBezTo>
                  <a:cubicBezTo>
                    <a:pt x="2845" y="12"/>
                    <a:pt x="2816" y="1"/>
                    <a:pt x="278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44;p25">
              <a:extLst>
                <a:ext uri="{FF2B5EF4-FFF2-40B4-BE49-F238E27FC236}">
                  <a16:creationId xmlns:a16="http://schemas.microsoft.com/office/drawing/2014/main" id="{45769DE5-8B61-4B29-DFC7-1D453CAF86EC}"/>
                </a:ext>
              </a:extLst>
            </p:cNvPr>
            <p:cNvSpPr/>
            <p:nvPr/>
          </p:nvSpPr>
          <p:spPr>
            <a:xfrm>
              <a:off x="1598254" y="3400764"/>
              <a:ext cx="51910" cy="13281"/>
            </a:xfrm>
            <a:custGeom>
              <a:avLst/>
              <a:gdLst/>
              <a:ahLst/>
              <a:cxnLst/>
              <a:rect l="l" t="t" r="r" b="b"/>
              <a:pathLst>
                <a:path w="1626" h="416" extrusionOk="0">
                  <a:moveTo>
                    <a:pt x="1002" y="1"/>
                  </a:moveTo>
                  <a:cubicBezTo>
                    <a:pt x="709" y="1"/>
                    <a:pt x="387" y="98"/>
                    <a:pt x="140" y="140"/>
                  </a:cubicBezTo>
                  <a:cubicBezTo>
                    <a:pt x="0" y="163"/>
                    <a:pt x="31" y="402"/>
                    <a:pt x="166" y="402"/>
                  </a:cubicBezTo>
                  <a:cubicBezTo>
                    <a:pt x="169" y="402"/>
                    <a:pt x="172" y="402"/>
                    <a:pt x="176" y="402"/>
                  </a:cubicBezTo>
                  <a:cubicBezTo>
                    <a:pt x="187" y="401"/>
                    <a:pt x="199" y="401"/>
                    <a:pt x="211" y="400"/>
                  </a:cubicBezTo>
                  <a:lnTo>
                    <a:pt x="211" y="400"/>
                  </a:lnTo>
                  <a:cubicBezTo>
                    <a:pt x="211" y="401"/>
                    <a:pt x="211" y="401"/>
                    <a:pt x="211" y="402"/>
                  </a:cubicBezTo>
                  <a:cubicBezTo>
                    <a:pt x="214" y="401"/>
                    <a:pt x="218" y="401"/>
                    <a:pt x="221" y="400"/>
                  </a:cubicBezTo>
                  <a:lnTo>
                    <a:pt x="221" y="400"/>
                  </a:lnTo>
                  <a:cubicBezTo>
                    <a:pt x="480" y="389"/>
                    <a:pt x="739" y="377"/>
                    <a:pt x="1009" y="366"/>
                  </a:cubicBezTo>
                  <a:cubicBezTo>
                    <a:pt x="1073" y="362"/>
                    <a:pt x="1112" y="320"/>
                    <a:pt x="1127" y="271"/>
                  </a:cubicBezTo>
                  <a:lnTo>
                    <a:pt x="1127" y="271"/>
                  </a:lnTo>
                  <a:cubicBezTo>
                    <a:pt x="1213" y="287"/>
                    <a:pt x="1287" y="320"/>
                    <a:pt x="1342" y="378"/>
                  </a:cubicBezTo>
                  <a:cubicBezTo>
                    <a:pt x="1369" y="405"/>
                    <a:pt x="1399" y="416"/>
                    <a:pt x="1428" y="416"/>
                  </a:cubicBezTo>
                  <a:cubicBezTo>
                    <a:pt x="1531" y="416"/>
                    <a:pt x="1625" y="280"/>
                    <a:pt x="1533" y="187"/>
                  </a:cubicBezTo>
                  <a:cubicBezTo>
                    <a:pt x="1392" y="47"/>
                    <a:pt x="1204" y="1"/>
                    <a:pt x="100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45;p25">
              <a:extLst>
                <a:ext uri="{FF2B5EF4-FFF2-40B4-BE49-F238E27FC236}">
                  <a16:creationId xmlns:a16="http://schemas.microsoft.com/office/drawing/2014/main" id="{6C9E602E-6D53-3817-85BF-7AD865F99E1F}"/>
                </a:ext>
              </a:extLst>
            </p:cNvPr>
            <p:cNvSpPr/>
            <p:nvPr/>
          </p:nvSpPr>
          <p:spPr>
            <a:xfrm>
              <a:off x="1543025" y="3532164"/>
              <a:ext cx="153208" cy="284164"/>
            </a:xfrm>
            <a:custGeom>
              <a:avLst/>
              <a:gdLst/>
              <a:ahLst/>
              <a:cxnLst/>
              <a:rect l="l" t="t" r="r" b="b"/>
              <a:pathLst>
                <a:path w="4799" h="8901" extrusionOk="0">
                  <a:moveTo>
                    <a:pt x="1998" y="3137"/>
                  </a:moveTo>
                  <a:cubicBezTo>
                    <a:pt x="2009" y="3173"/>
                    <a:pt x="2020" y="3209"/>
                    <a:pt x="2031" y="3245"/>
                  </a:cubicBezTo>
                  <a:lnTo>
                    <a:pt x="2031" y="3245"/>
                  </a:lnTo>
                  <a:cubicBezTo>
                    <a:pt x="2032" y="3416"/>
                    <a:pt x="2033" y="3588"/>
                    <a:pt x="2034" y="3760"/>
                  </a:cubicBezTo>
                  <a:lnTo>
                    <a:pt x="2034" y="3760"/>
                  </a:lnTo>
                  <a:cubicBezTo>
                    <a:pt x="2012" y="3562"/>
                    <a:pt x="1996" y="3346"/>
                    <a:pt x="1998" y="3137"/>
                  </a:cubicBezTo>
                  <a:close/>
                  <a:moveTo>
                    <a:pt x="2513" y="1"/>
                  </a:moveTo>
                  <a:cubicBezTo>
                    <a:pt x="2351" y="1"/>
                    <a:pt x="2200" y="77"/>
                    <a:pt x="2102" y="195"/>
                  </a:cubicBezTo>
                  <a:lnTo>
                    <a:pt x="2102" y="195"/>
                  </a:lnTo>
                  <a:cubicBezTo>
                    <a:pt x="2067" y="186"/>
                    <a:pt x="2030" y="180"/>
                    <a:pt x="1994" y="178"/>
                  </a:cubicBezTo>
                  <a:lnTo>
                    <a:pt x="1994" y="178"/>
                  </a:lnTo>
                  <a:cubicBezTo>
                    <a:pt x="1905" y="123"/>
                    <a:pt x="1798" y="93"/>
                    <a:pt x="1689" y="93"/>
                  </a:cubicBezTo>
                  <a:cubicBezTo>
                    <a:pt x="1479" y="93"/>
                    <a:pt x="1263" y="204"/>
                    <a:pt x="1167" y="453"/>
                  </a:cubicBezTo>
                  <a:cubicBezTo>
                    <a:pt x="763" y="1560"/>
                    <a:pt x="1" y="3227"/>
                    <a:pt x="215" y="4442"/>
                  </a:cubicBezTo>
                  <a:cubicBezTo>
                    <a:pt x="298" y="4930"/>
                    <a:pt x="667" y="5394"/>
                    <a:pt x="893" y="5823"/>
                  </a:cubicBezTo>
                  <a:cubicBezTo>
                    <a:pt x="1346" y="6680"/>
                    <a:pt x="1667" y="7597"/>
                    <a:pt x="1929" y="8525"/>
                  </a:cubicBezTo>
                  <a:cubicBezTo>
                    <a:pt x="2005" y="8781"/>
                    <a:pt x="2208" y="8901"/>
                    <a:pt x="2416" y="8901"/>
                  </a:cubicBezTo>
                  <a:cubicBezTo>
                    <a:pt x="2633" y="8901"/>
                    <a:pt x="2856" y="8769"/>
                    <a:pt x="2941" y="8525"/>
                  </a:cubicBezTo>
                  <a:cubicBezTo>
                    <a:pt x="3346" y="7359"/>
                    <a:pt x="3763" y="6180"/>
                    <a:pt x="4168" y="5013"/>
                  </a:cubicBezTo>
                  <a:cubicBezTo>
                    <a:pt x="4430" y="4239"/>
                    <a:pt x="4799" y="3549"/>
                    <a:pt x="4549" y="2751"/>
                  </a:cubicBezTo>
                  <a:cubicBezTo>
                    <a:pt x="4453" y="2441"/>
                    <a:pt x="4156" y="2179"/>
                    <a:pt x="4001" y="1894"/>
                  </a:cubicBezTo>
                  <a:cubicBezTo>
                    <a:pt x="3763" y="1453"/>
                    <a:pt x="3715" y="810"/>
                    <a:pt x="3418" y="417"/>
                  </a:cubicBezTo>
                  <a:cubicBezTo>
                    <a:pt x="3179" y="96"/>
                    <a:pt x="2894" y="1"/>
                    <a:pt x="251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46;p25">
              <a:extLst>
                <a:ext uri="{FF2B5EF4-FFF2-40B4-BE49-F238E27FC236}">
                  <a16:creationId xmlns:a16="http://schemas.microsoft.com/office/drawing/2014/main" id="{3ACF79D4-44B5-CD99-6EAC-8C79636A5785}"/>
                </a:ext>
              </a:extLst>
            </p:cNvPr>
            <p:cNvSpPr/>
            <p:nvPr/>
          </p:nvSpPr>
          <p:spPr>
            <a:xfrm>
              <a:off x="1557455" y="3401052"/>
              <a:ext cx="120198" cy="143088"/>
            </a:xfrm>
            <a:custGeom>
              <a:avLst/>
              <a:gdLst/>
              <a:ahLst/>
              <a:cxnLst/>
              <a:rect l="l" t="t" r="r" b="b"/>
              <a:pathLst>
                <a:path w="3765" h="4482" extrusionOk="0">
                  <a:moveTo>
                    <a:pt x="1617" y="1"/>
                  </a:moveTo>
                  <a:cubicBezTo>
                    <a:pt x="1500" y="1"/>
                    <a:pt x="1380" y="46"/>
                    <a:pt x="1275" y="155"/>
                  </a:cubicBezTo>
                  <a:cubicBezTo>
                    <a:pt x="834" y="607"/>
                    <a:pt x="203" y="1202"/>
                    <a:pt x="108" y="1845"/>
                  </a:cubicBezTo>
                  <a:cubicBezTo>
                    <a:pt x="1" y="2512"/>
                    <a:pt x="322" y="3357"/>
                    <a:pt x="680" y="3905"/>
                  </a:cubicBezTo>
                  <a:cubicBezTo>
                    <a:pt x="850" y="4164"/>
                    <a:pt x="1110" y="4338"/>
                    <a:pt x="1367" y="4338"/>
                  </a:cubicBezTo>
                  <a:cubicBezTo>
                    <a:pt x="1464" y="4338"/>
                    <a:pt x="1561" y="4313"/>
                    <a:pt x="1651" y="4258"/>
                  </a:cubicBezTo>
                  <a:lnTo>
                    <a:pt x="1651" y="4258"/>
                  </a:lnTo>
                  <a:cubicBezTo>
                    <a:pt x="1781" y="4409"/>
                    <a:pt x="1961" y="4482"/>
                    <a:pt x="2150" y="4482"/>
                  </a:cubicBezTo>
                  <a:cubicBezTo>
                    <a:pt x="2348" y="4482"/>
                    <a:pt x="2556" y="4402"/>
                    <a:pt x="2727" y="4250"/>
                  </a:cubicBezTo>
                  <a:cubicBezTo>
                    <a:pt x="3034" y="3978"/>
                    <a:pt x="3211" y="3584"/>
                    <a:pt x="3321" y="3169"/>
                  </a:cubicBezTo>
                  <a:lnTo>
                    <a:pt x="3321" y="3169"/>
                  </a:lnTo>
                  <a:cubicBezTo>
                    <a:pt x="3696" y="2753"/>
                    <a:pt x="3764" y="2212"/>
                    <a:pt x="3525" y="1691"/>
                  </a:cubicBezTo>
                  <a:cubicBezTo>
                    <a:pt x="3498" y="1630"/>
                    <a:pt x="3469" y="1561"/>
                    <a:pt x="3438" y="1486"/>
                  </a:cubicBezTo>
                  <a:lnTo>
                    <a:pt x="3438" y="1486"/>
                  </a:lnTo>
                  <a:cubicBezTo>
                    <a:pt x="3425" y="1451"/>
                    <a:pt x="3411" y="1416"/>
                    <a:pt x="3394" y="1381"/>
                  </a:cubicBezTo>
                  <a:cubicBezTo>
                    <a:pt x="3390" y="1370"/>
                    <a:pt x="3385" y="1360"/>
                    <a:pt x="3380" y="1350"/>
                  </a:cubicBezTo>
                  <a:lnTo>
                    <a:pt x="3380" y="1350"/>
                  </a:lnTo>
                  <a:cubicBezTo>
                    <a:pt x="3153" y="824"/>
                    <a:pt x="2811" y="139"/>
                    <a:pt x="2269" y="139"/>
                  </a:cubicBezTo>
                  <a:cubicBezTo>
                    <a:pt x="2248" y="139"/>
                    <a:pt x="2226" y="141"/>
                    <a:pt x="2204" y="143"/>
                  </a:cubicBezTo>
                  <a:cubicBezTo>
                    <a:pt x="2134" y="150"/>
                    <a:pt x="2070" y="167"/>
                    <a:pt x="2013" y="190"/>
                  </a:cubicBezTo>
                  <a:lnTo>
                    <a:pt x="2013" y="190"/>
                  </a:lnTo>
                  <a:cubicBezTo>
                    <a:pt x="1911" y="76"/>
                    <a:pt x="1766" y="1"/>
                    <a:pt x="161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47;p25">
              <a:extLst>
                <a:ext uri="{FF2B5EF4-FFF2-40B4-BE49-F238E27FC236}">
                  <a16:creationId xmlns:a16="http://schemas.microsoft.com/office/drawing/2014/main" id="{6A670781-75DC-1D90-854C-033B90700F29}"/>
                </a:ext>
              </a:extLst>
            </p:cNvPr>
            <p:cNvSpPr/>
            <p:nvPr/>
          </p:nvSpPr>
          <p:spPr>
            <a:xfrm>
              <a:off x="1451818" y="3152363"/>
              <a:ext cx="32691" cy="176960"/>
            </a:xfrm>
            <a:custGeom>
              <a:avLst/>
              <a:gdLst/>
              <a:ahLst/>
              <a:cxnLst/>
              <a:rect l="l" t="t" r="r" b="b"/>
              <a:pathLst>
                <a:path w="1024" h="5543" extrusionOk="0">
                  <a:moveTo>
                    <a:pt x="637" y="0"/>
                  </a:moveTo>
                  <a:cubicBezTo>
                    <a:pt x="441" y="0"/>
                    <a:pt x="238" y="128"/>
                    <a:pt x="226" y="384"/>
                  </a:cubicBezTo>
                  <a:cubicBezTo>
                    <a:pt x="155" y="1980"/>
                    <a:pt x="83" y="3563"/>
                    <a:pt x="12" y="5159"/>
                  </a:cubicBezTo>
                  <a:cubicBezTo>
                    <a:pt x="0" y="5415"/>
                    <a:pt x="191" y="5543"/>
                    <a:pt x="387" y="5543"/>
                  </a:cubicBezTo>
                  <a:cubicBezTo>
                    <a:pt x="583" y="5543"/>
                    <a:pt x="786" y="5415"/>
                    <a:pt x="798" y="5159"/>
                  </a:cubicBezTo>
                  <a:cubicBezTo>
                    <a:pt x="869" y="3563"/>
                    <a:pt x="941" y="1968"/>
                    <a:pt x="1012" y="384"/>
                  </a:cubicBezTo>
                  <a:cubicBezTo>
                    <a:pt x="1024" y="128"/>
                    <a:pt x="833" y="0"/>
                    <a:pt x="637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48;p25">
              <a:extLst>
                <a:ext uri="{FF2B5EF4-FFF2-40B4-BE49-F238E27FC236}">
                  <a16:creationId xmlns:a16="http://schemas.microsoft.com/office/drawing/2014/main" id="{0182B162-CAFA-7ECB-06A4-3CBE420794B9}"/>
                </a:ext>
              </a:extLst>
            </p:cNvPr>
            <p:cNvSpPr/>
            <p:nvPr/>
          </p:nvSpPr>
          <p:spPr>
            <a:xfrm>
              <a:off x="1749607" y="3141476"/>
              <a:ext cx="34639" cy="181015"/>
            </a:xfrm>
            <a:custGeom>
              <a:avLst/>
              <a:gdLst/>
              <a:ahLst/>
              <a:cxnLst/>
              <a:rect l="l" t="t" r="r" b="b"/>
              <a:pathLst>
                <a:path w="1085" h="5670" extrusionOk="0">
                  <a:moveTo>
                    <a:pt x="381" y="0"/>
                  </a:moveTo>
                  <a:cubicBezTo>
                    <a:pt x="186" y="0"/>
                    <a:pt x="1" y="125"/>
                    <a:pt x="18" y="380"/>
                  </a:cubicBezTo>
                  <a:cubicBezTo>
                    <a:pt x="126" y="2011"/>
                    <a:pt x="221" y="3654"/>
                    <a:pt x="292" y="5285"/>
                  </a:cubicBezTo>
                  <a:cubicBezTo>
                    <a:pt x="298" y="5541"/>
                    <a:pt x="498" y="5669"/>
                    <a:pt x="694" y="5669"/>
                  </a:cubicBezTo>
                  <a:cubicBezTo>
                    <a:pt x="891" y="5669"/>
                    <a:pt x="1084" y="5541"/>
                    <a:pt x="1078" y="5285"/>
                  </a:cubicBezTo>
                  <a:cubicBezTo>
                    <a:pt x="1007" y="3654"/>
                    <a:pt x="911" y="2011"/>
                    <a:pt x="804" y="380"/>
                  </a:cubicBezTo>
                  <a:cubicBezTo>
                    <a:pt x="786" y="128"/>
                    <a:pt x="579" y="0"/>
                    <a:pt x="38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49;p25">
              <a:extLst>
                <a:ext uri="{FF2B5EF4-FFF2-40B4-BE49-F238E27FC236}">
                  <a16:creationId xmlns:a16="http://schemas.microsoft.com/office/drawing/2014/main" id="{94BFFCC9-EA55-589B-1D59-8012A3EAAF1E}"/>
                </a:ext>
              </a:extLst>
            </p:cNvPr>
            <p:cNvSpPr/>
            <p:nvPr/>
          </p:nvSpPr>
          <p:spPr>
            <a:xfrm>
              <a:off x="1402208" y="2868397"/>
              <a:ext cx="413397" cy="345684"/>
            </a:xfrm>
            <a:custGeom>
              <a:avLst/>
              <a:gdLst/>
              <a:ahLst/>
              <a:cxnLst/>
              <a:rect l="l" t="t" r="r" b="b"/>
              <a:pathLst>
                <a:path w="12949" h="10828" extrusionOk="0">
                  <a:moveTo>
                    <a:pt x="11094" y="1"/>
                  </a:moveTo>
                  <a:cubicBezTo>
                    <a:pt x="10809" y="1"/>
                    <a:pt x="10536" y="279"/>
                    <a:pt x="10746" y="564"/>
                  </a:cubicBezTo>
                  <a:cubicBezTo>
                    <a:pt x="11793" y="2028"/>
                    <a:pt x="12055" y="3683"/>
                    <a:pt x="11901" y="5457"/>
                  </a:cubicBezTo>
                  <a:cubicBezTo>
                    <a:pt x="11781" y="6838"/>
                    <a:pt x="11603" y="8315"/>
                    <a:pt x="10317" y="9148"/>
                  </a:cubicBezTo>
                  <a:cubicBezTo>
                    <a:pt x="9531" y="9648"/>
                    <a:pt x="8519" y="9803"/>
                    <a:pt x="7614" y="9910"/>
                  </a:cubicBezTo>
                  <a:cubicBezTo>
                    <a:pt x="7083" y="9980"/>
                    <a:pt x="6551" y="10029"/>
                    <a:pt x="6029" y="10029"/>
                  </a:cubicBezTo>
                  <a:cubicBezTo>
                    <a:pt x="4763" y="10029"/>
                    <a:pt x="3560" y="9739"/>
                    <a:pt x="2590" y="8743"/>
                  </a:cubicBezTo>
                  <a:cubicBezTo>
                    <a:pt x="1221" y="7327"/>
                    <a:pt x="911" y="5338"/>
                    <a:pt x="804" y="3457"/>
                  </a:cubicBezTo>
                  <a:cubicBezTo>
                    <a:pt x="786" y="3207"/>
                    <a:pt x="581" y="3082"/>
                    <a:pt x="384" y="3082"/>
                  </a:cubicBezTo>
                  <a:cubicBezTo>
                    <a:pt x="188" y="3082"/>
                    <a:pt x="0" y="3207"/>
                    <a:pt x="18" y="3457"/>
                  </a:cubicBezTo>
                  <a:cubicBezTo>
                    <a:pt x="149" y="5636"/>
                    <a:pt x="554" y="7922"/>
                    <a:pt x="2221" y="9482"/>
                  </a:cubicBezTo>
                  <a:cubicBezTo>
                    <a:pt x="3304" y="10509"/>
                    <a:pt x="4648" y="10828"/>
                    <a:pt x="6043" y="10828"/>
                  </a:cubicBezTo>
                  <a:cubicBezTo>
                    <a:pt x="6717" y="10828"/>
                    <a:pt x="7404" y="10753"/>
                    <a:pt x="8079" y="10648"/>
                  </a:cubicBezTo>
                  <a:cubicBezTo>
                    <a:pt x="10305" y="10315"/>
                    <a:pt x="11936" y="9458"/>
                    <a:pt x="12436" y="7172"/>
                  </a:cubicBezTo>
                  <a:cubicBezTo>
                    <a:pt x="12948" y="4755"/>
                    <a:pt x="12901" y="2231"/>
                    <a:pt x="11424" y="171"/>
                  </a:cubicBezTo>
                  <a:cubicBezTo>
                    <a:pt x="11336" y="51"/>
                    <a:pt x="11214" y="1"/>
                    <a:pt x="1109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50;p25">
              <a:extLst>
                <a:ext uri="{FF2B5EF4-FFF2-40B4-BE49-F238E27FC236}">
                  <a16:creationId xmlns:a16="http://schemas.microsoft.com/office/drawing/2014/main" id="{67B39F05-36A4-D664-22AE-C75C111F83F4}"/>
                </a:ext>
              </a:extLst>
            </p:cNvPr>
            <p:cNvSpPr/>
            <p:nvPr/>
          </p:nvSpPr>
          <p:spPr>
            <a:xfrm>
              <a:off x="1329421" y="2959030"/>
              <a:ext cx="95743" cy="93476"/>
            </a:xfrm>
            <a:custGeom>
              <a:avLst/>
              <a:gdLst/>
              <a:ahLst/>
              <a:cxnLst/>
              <a:rect l="l" t="t" r="r" b="b"/>
              <a:pathLst>
                <a:path w="2999" h="2928" extrusionOk="0">
                  <a:moveTo>
                    <a:pt x="2298" y="0"/>
                  </a:moveTo>
                  <a:cubicBezTo>
                    <a:pt x="2268" y="0"/>
                    <a:pt x="2236" y="4"/>
                    <a:pt x="2203" y="11"/>
                  </a:cubicBezTo>
                  <a:cubicBezTo>
                    <a:pt x="1679" y="142"/>
                    <a:pt x="941" y="189"/>
                    <a:pt x="488" y="499"/>
                  </a:cubicBezTo>
                  <a:cubicBezTo>
                    <a:pt x="95" y="761"/>
                    <a:pt x="0" y="1285"/>
                    <a:pt x="107" y="1713"/>
                  </a:cubicBezTo>
                  <a:cubicBezTo>
                    <a:pt x="331" y="2598"/>
                    <a:pt x="1166" y="2927"/>
                    <a:pt x="1984" y="2927"/>
                  </a:cubicBezTo>
                  <a:cubicBezTo>
                    <a:pt x="2167" y="2927"/>
                    <a:pt x="2350" y="2911"/>
                    <a:pt x="2524" y="2880"/>
                  </a:cubicBezTo>
                  <a:cubicBezTo>
                    <a:pt x="2998" y="2801"/>
                    <a:pt x="2841" y="2124"/>
                    <a:pt x="2398" y="2124"/>
                  </a:cubicBezTo>
                  <a:cubicBezTo>
                    <a:pt x="2374" y="2124"/>
                    <a:pt x="2348" y="2126"/>
                    <a:pt x="2322" y="2130"/>
                  </a:cubicBezTo>
                  <a:cubicBezTo>
                    <a:pt x="2212" y="2148"/>
                    <a:pt x="2090" y="2158"/>
                    <a:pt x="1964" y="2158"/>
                  </a:cubicBezTo>
                  <a:cubicBezTo>
                    <a:pt x="1492" y="2158"/>
                    <a:pt x="970" y="2007"/>
                    <a:pt x="857" y="1499"/>
                  </a:cubicBezTo>
                  <a:cubicBezTo>
                    <a:pt x="774" y="1094"/>
                    <a:pt x="1167" y="1071"/>
                    <a:pt x="1453" y="999"/>
                  </a:cubicBezTo>
                  <a:lnTo>
                    <a:pt x="2417" y="773"/>
                  </a:lnTo>
                  <a:cubicBezTo>
                    <a:pt x="2873" y="662"/>
                    <a:pt x="2727" y="0"/>
                    <a:pt x="2298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51;p25">
              <a:extLst>
                <a:ext uri="{FF2B5EF4-FFF2-40B4-BE49-F238E27FC236}">
                  <a16:creationId xmlns:a16="http://schemas.microsoft.com/office/drawing/2014/main" id="{7246F8C3-3566-A3CE-C0C6-40499D68CB31}"/>
                </a:ext>
              </a:extLst>
            </p:cNvPr>
            <p:cNvSpPr/>
            <p:nvPr/>
          </p:nvSpPr>
          <p:spPr>
            <a:xfrm>
              <a:off x="1350331" y="2773200"/>
              <a:ext cx="103118" cy="203490"/>
            </a:xfrm>
            <a:custGeom>
              <a:avLst/>
              <a:gdLst/>
              <a:ahLst/>
              <a:cxnLst/>
              <a:rect l="l" t="t" r="r" b="b"/>
              <a:pathLst>
                <a:path w="3230" h="6374" extrusionOk="0">
                  <a:moveTo>
                    <a:pt x="2590" y="0"/>
                  </a:moveTo>
                  <a:cubicBezTo>
                    <a:pt x="2538" y="0"/>
                    <a:pt x="2484" y="10"/>
                    <a:pt x="2429" y="34"/>
                  </a:cubicBezTo>
                  <a:cubicBezTo>
                    <a:pt x="0" y="1081"/>
                    <a:pt x="250" y="3939"/>
                    <a:pt x="655" y="6094"/>
                  </a:cubicBezTo>
                  <a:cubicBezTo>
                    <a:pt x="693" y="6288"/>
                    <a:pt x="837" y="6373"/>
                    <a:pt x="990" y="6373"/>
                  </a:cubicBezTo>
                  <a:cubicBezTo>
                    <a:pt x="1221" y="6373"/>
                    <a:pt x="1474" y="6180"/>
                    <a:pt x="1417" y="5879"/>
                  </a:cubicBezTo>
                  <a:cubicBezTo>
                    <a:pt x="1072" y="4070"/>
                    <a:pt x="750" y="1617"/>
                    <a:pt x="2822" y="712"/>
                  </a:cubicBezTo>
                  <a:cubicBezTo>
                    <a:pt x="3230" y="545"/>
                    <a:pt x="2967" y="0"/>
                    <a:pt x="259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52;p25">
              <a:extLst>
                <a:ext uri="{FF2B5EF4-FFF2-40B4-BE49-F238E27FC236}">
                  <a16:creationId xmlns:a16="http://schemas.microsoft.com/office/drawing/2014/main" id="{74975E6A-6A83-67E6-D1AD-5A153BD466C0}"/>
                </a:ext>
              </a:extLst>
            </p:cNvPr>
            <p:cNvSpPr/>
            <p:nvPr/>
          </p:nvSpPr>
          <p:spPr>
            <a:xfrm>
              <a:off x="1408529" y="2845731"/>
              <a:ext cx="103597" cy="140342"/>
            </a:xfrm>
            <a:custGeom>
              <a:avLst/>
              <a:gdLst/>
              <a:ahLst/>
              <a:cxnLst/>
              <a:rect l="l" t="t" r="r" b="b"/>
              <a:pathLst>
                <a:path w="3245" h="4396" extrusionOk="0">
                  <a:moveTo>
                    <a:pt x="2702" y="0"/>
                  </a:moveTo>
                  <a:cubicBezTo>
                    <a:pt x="2584" y="0"/>
                    <a:pt x="2468" y="56"/>
                    <a:pt x="2392" y="190"/>
                  </a:cubicBezTo>
                  <a:cubicBezTo>
                    <a:pt x="1666" y="1488"/>
                    <a:pt x="356" y="2381"/>
                    <a:pt x="58" y="3905"/>
                  </a:cubicBezTo>
                  <a:cubicBezTo>
                    <a:pt x="1" y="4200"/>
                    <a:pt x="257" y="4396"/>
                    <a:pt x="489" y="4396"/>
                  </a:cubicBezTo>
                  <a:cubicBezTo>
                    <a:pt x="641" y="4396"/>
                    <a:pt x="783" y="4312"/>
                    <a:pt x="820" y="4119"/>
                  </a:cubicBezTo>
                  <a:cubicBezTo>
                    <a:pt x="1094" y="2691"/>
                    <a:pt x="2392" y="1810"/>
                    <a:pt x="3071" y="595"/>
                  </a:cubicBezTo>
                  <a:cubicBezTo>
                    <a:pt x="3244" y="289"/>
                    <a:pt x="2970" y="0"/>
                    <a:pt x="270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53;p25">
              <a:extLst>
                <a:ext uri="{FF2B5EF4-FFF2-40B4-BE49-F238E27FC236}">
                  <a16:creationId xmlns:a16="http://schemas.microsoft.com/office/drawing/2014/main" id="{9687E4F1-D7D1-F371-54DF-700D461DB65E}"/>
                </a:ext>
              </a:extLst>
            </p:cNvPr>
            <p:cNvSpPr/>
            <p:nvPr/>
          </p:nvSpPr>
          <p:spPr>
            <a:xfrm>
              <a:off x="1416829" y="2697316"/>
              <a:ext cx="432584" cy="196179"/>
            </a:xfrm>
            <a:custGeom>
              <a:avLst/>
              <a:gdLst/>
              <a:ahLst/>
              <a:cxnLst/>
              <a:rect l="l" t="t" r="r" b="b"/>
              <a:pathLst>
                <a:path w="13550" h="6145" extrusionOk="0">
                  <a:moveTo>
                    <a:pt x="5286" y="759"/>
                  </a:moveTo>
                  <a:cubicBezTo>
                    <a:pt x="5894" y="759"/>
                    <a:pt x="6501" y="814"/>
                    <a:pt x="7109" y="934"/>
                  </a:cubicBezTo>
                  <a:cubicBezTo>
                    <a:pt x="8014" y="1113"/>
                    <a:pt x="8859" y="1518"/>
                    <a:pt x="9752" y="1660"/>
                  </a:cubicBezTo>
                  <a:cubicBezTo>
                    <a:pt x="10000" y="1707"/>
                    <a:pt x="10240" y="1735"/>
                    <a:pt x="10479" y="1735"/>
                  </a:cubicBezTo>
                  <a:cubicBezTo>
                    <a:pt x="10790" y="1735"/>
                    <a:pt x="11096" y="1687"/>
                    <a:pt x="11407" y="1565"/>
                  </a:cubicBezTo>
                  <a:cubicBezTo>
                    <a:pt x="11750" y="1426"/>
                    <a:pt x="12084" y="1218"/>
                    <a:pt x="12285" y="1218"/>
                  </a:cubicBezTo>
                  <a:cubicBezTo>
                    <a:pt x="12496" y="1218"/>
                    <a:pt x="12561" y="1446"/>
                    <a:pt x="12336" y="2220"/>
                  </a:cubicBezTo>
                  <a:cubicBezTo>
                    <a:pt x="11633" y="4625"/>
                    <a:pt x="8811" y="5161"/>
                    <a:pt x="6668" y="5244"/>
                  </a:cubicBezTo>
                  <a:cubicBezTo>
                    <a:pt x="6426" y="5254"/>
                    <a:pt x="6177" y="5260"/>
                    <a:pt x="5925" y="5260"/>
                  </a:cubicBezTo>
                  <a:cubicBezTo>
                    <a:pt x="4899" y="5260"/>
                    <a:pt x="3816" y="5151"/>
                    <a:pt x="2918" y="4673"/>
                  </a:cubicBezTo>
                  <a:cubicBezTo>
                    <a:pt x="2525" y="4458"/>
                    <a:pt x="2096" y="4173"/>
                    <a:pt x="1787" y="3827"/>
                  </a:cubicBezTo>
                  <a:cubicBezTo>
                    <a:pt x="929" y="3125"/>
                    <a:pt x="929" y="2470"/>
                    <a:pt x="1787" y="1863"/>
                  </a:cubicBezTo>
                  <a:cubicBezTo>
                    <a:pt x="1979" y="1268"/>
                    <a:pt x="2325" y="948"/>
                    <a:pt x="2826" y="896"/>
                  </a:cubicBezTo>
                  <a:lnTo>
                    <a:pt x="2826" y="896"/>
                  </a:lnTo>
                  <a:cubicBezTo>
                    <a:pt x="2892" y="945"/>
                    <a:pt x="2973" y="976"/>
                    <a:pt x="3068" y="976"/>
                  </a:cubicBezTo>
                  <a:cubicBezTo>
                    <a:pt x="3092" y="976"/>
                    <a:pt x="3118" y="974"/>
                    <a:pt x="3144" y="970"/>
                  </a:cubicBezTo>
                  <a:cubicBezTo>
                    <a:pt x="3858" y="835"/>
                    <a:pt x="4572" y="759"/>
                    <a:pt x="5286" y="759"/>
                  </a:cubicBezTo>
                  <a:close/>
                  <a:moveTo>
                    <a:pt x="5166" y="1"/>
                  </a:moveTo>
                  <a:cubicBezTo>
                    <a:pt x="4573" y="1"/>
                    <a:pt x="3976" y="46"/>
                    <a:pt x="3369" y="136"/>
                  </a:cubicBezTo>
                  <a:lnTo>
                    <a:pt x="3369" y="136"/>
                  </a:lnTo>
                  <a:cubicBezTo>
                    <a:pt x="3365" y="135"/>
                    <a:pt x="3360" y="135"/>
                    <a:pt x="3355" y="135"/>
                  </a:cubicBezTo>
                  <a:cubicBezTo>
                    <a:pt x="3345" y="135"/>
                    <a:pt x="3334" y="136"/>
                    <a:pt x="3322" y="136"/>
                  </a:cubicBezTo>
                  <a:cubicBezTo>
                    <a:pt x="2215" y="220"/>
                    <a:pt x="810" y="398"/>
                    <a:pt x="382" y="1637"/>
                  </a:cubicBezTo>
                  <a:cubicBezTo>
                    <a:pt x="1" y="2768"/>
                    <a:pt x="775" y="4018"/>
                    <a:pt x="1596" y="4732"/>
                  </a:cubicBezTo>
                  <a:cubicBezTo>
                    <a:pt x="2743" y="5734"/>
                    <a:pt x="4461" y="6145"/>
                    <a:pt x="6189" y="6145"/>
                  </a:cubicBezTo>
                  <a:cubicBezTo>
                    <a:pt x="7706" y="6145"/>
                    <a:pt x="9230" y="5828"/>
                    <a:pt x="10383" y="5316"/>
                  </a:cubicBezTo>
                  <a:cubicBezTo>
                    <a:pt x="11562" y="4792"/>
                    <a:pt x="12562" y="3887"/>
                    <a:pt x="13002" y="2661"/>
                  </a:cubicBezTo>
                  <a:cubicBezTo>
                    <a:pt x="13228" y="2041"/>
                    <a:pt x="13550" y="637"/>
                    <a:pt x="12776" y="220"/>
                  </a:cubicBezTo>
                  <a:cubicBezTo>
                    <a:pt x="12704" y="182"/>
                    <a:pt x="12629" y="168"/>
                    <a:pt x="12552" y="168"/>
                  </a:cubicBezTo>
                  <a:cubicBezTo>
                    <a:pt x="12415" y="168"/>
                    <a:pt x="12275" y="213"/>
                    <a:pt x="12145" y="244"/>
                  </a:cubicBezTo>
                  <a:cubicBezTo>
                    <a:pt x="11419" y="398"/>
                    <a:pt x="11466" y="637"/>
                    <a:pt x="10561" y="744"/>
                  </a:cubicBezTo>
                  <a:cubicBezTo>
                    <a:pt x="10357" y="769"/>
                    <a:pt x="10178" y="780"/>
                    <a:pt x="10014" y="780"/>
                  </a:cubicBezTo>
                  <a:cubicBezTo>
                    <a:pt x="9472" y="780"/>
                    <a:pt x="9093" y="655"/>
                    <a:pt x="8490" y="482"/>
                  </a:cubicBezTo>
                  <a:cubicBezTo>
                    <a:pt x="7372" y="159"/>
                    <a:pt x="6276" y="1"/>
                    <a:pt x="51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54;p25">
              <a:extLst>
                <a:ext uri="{FF2B5EF4-FFF2-40B4-BE49-F238E27FC236}">
                  <a16:creationId xmlns:a16="http://schemas.microsoft.com/office/drawing/2014/main" id="{E36C27A4-1716-34B0-8BDD-EF4A64513266}"/>
                </a:ext>
              </a:extLst>
            </p:cNvPr>
            <p:cNvSpPr/>
            <p:nvPr/>
          </p:nvSpPr>
          <p:spPr>
            <a:xfrm>
              <a:off x="1777987" y="2944792"/>
              <a:ext cx="87698" cy="101138"/>
            </a:xfrm>
            <a:custGeom>
              <a:avLst/>
              <a:gdLst/>
              <a:ahLst/>
              <a:cxnLst/>
              <a:rect l="l" t="t" r="r" b="b"/>
              <a:pathLst>
                <a:path w="2747" h="3168" extrusionOk="0">
                  <a:moveTo>
                    <a:pt x="969" y="0"/>
                  </a:moveTo>
                  <a:cubicBezTo>
                    <a:pt x="805" y="0"/>
                    <a:pt x="646" y="11"/>
                    <a:pt x="499" y="28"/>
                  </a:cubicBezTo>
                  <a:cubicBezTo>
                    <a:pt x="28" y="86"/>
                    <a:pt x="0" y="817"/>
                    <a:pt x="446" y="817"/>
                  </a:cubicBezTo>
                  <a:cubicBezTo>
                    <a:pt x="463" y="817"/>
                    <a:pt x="480" y="816"/>
                    <a:pt x="499" y="814"/>
                  </a:cubicBezTo>
                  <a:cubicBezTo>
                    <a:pt x="629" y="796"/>
                    <a:pt x="836" y="773"/>
                    <a:pt x="1054" y="773"/>
                  </a:cubicBezTo>
                  <a:cubicBezTo>
                    <a:pt x="1549" y="773"/>
                    <a:pt x="2098" y="891"/>
                    <a:pt x="1915" y="1445"/>
                  </a:cubicBezTo>
                  <a:cubicBezTo>
                    <a:pt x="1737" y="1969"/>
                    <a:pt x="1023" y="2314"/>
                    <a:pt x="511" y="2409"/>
                  </a:cubicBezTo>
                  <a:cubicBezTo>
                    <a:pt x="40" y="2488"/>
                    <a:pt x="202" y="3168"/>
                    <a:pt x="640" y="3168"/>
                  </a:cubicBezTo>
                  <a:cubicBezTo>
                    <a:pt x="667" y="3168"/>
                    <a:pt x="696" y="3165"/>
                    <a:pt x="725" y="3160"/>
                  </a:cubicBezTo>
                  <a:cubicBezTo>
                    <a:pt x="1594" y="3017"/>
                    <a:pt x="2737" y="2255"/>
                    <a:pt x="2737" y="1266"/>
                  </a:cubicBezTo>
                  <a:cubicBezTo>
                    <a:pt x="2747" y="272"/>
                    <a:pt x="1801" y="0"/>
                    <a:pt x="96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55;p25">
              <a:extLst>
                <a:ext uri="{FF2B5EF4-FFF2-40B4-BE49-F238E27FC236}">
                  <a16:creationId xmlns:a16="http://schemas.microsoft.com/office/drawing/2014/main" id="{877481E4-FD2A-4277-F2F4-04782E76E61D}"/>
                </a:ext>
              </a:extLst>
            </p:cNvPr>
            <p:cNvSpPr/>
            <p:nvPr/>
          </p:nvSpPr>
          <p:spPr>
            <a:xfrm>
              <a:off x="1798355" y="2822458"/>
              <a:ext cx="40800" cy="139033"/>
            </a:xfrm>
            <a:custGeom>
              <a:avLst/>
              <a:gdLst/>
              <a:ahLst/>
              <a:cxnLst/>
              <a:rect l="l" t="t" r="r" b="b"/>
              <a:pathLst>
                <a:path w="1278" h="4355" extrusionOk="0">
                  <a:moveTo>
                    <a:pt x="481" y="0"/>
                  </a:moveTo>
                  <a:cubicBezTo>
                    <a:pt x="245" y="0"/>
                    <a:pt x="0" y="195"/>
                    <a:pt x="87" y="491"/>
                  </a:cubicBezTo>
                  <a:cubicBezTo>
                    <a:pt x="396" y="1646"/>
                    <a:pt x="480" y="2789"/>
                    <a:pt x="349" y="3979"/>
                  </a:cubicBezTo>
                  <a:cubicBezTo>
                    <a:pt x="319" y="4229"/>
                    <a:pt x="504" y="4354"/>
                    <a:pt x="702" y="4354"/>
                  </a:cubicBezTo>
                  <a:cubicBezTo>
                    <a:pt x="899" y="4354"/>
                    <a:pt x="1111" y="4229"/>
                    <a:pt x="1135" y="3979"/>
                  </a:cubicBezTo>
                  <a:cubicBezTo>
                    <a:pt x="1277" y="2729"/>
                    <a:pt x="1170" y="1491"/>
                    <a:pt x="837" y="276"/>
                  </a:cubicBezTo>
                  <a:cubicBezTo>
                    <a:pt x="785" y="84"/>
                    <a:pt x="635" y="0"/>
                    <a:pt x="48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56;p25">
              <a:extLst>
                <a:ext uri="{FF2B5EF4-FFF2-40B4-BE49-F238E27FC236}">
                  <a16:creationId xmlns:a16="http://schemas.microsoft.com/office/drawing/2014/main" id="{8BBE51B6-50A9-30BC-9147-5788A1BA59AD}"/>
                </a:ext>
              </a:extLst>
            </p:cNvPr>
            <p:cNvSpPr/>
            <p:nvPr/>
          </p:nvSpPr>
          <p:spPr>
            <a:xfrm>
              <a:off x="1510303" y="3072616"/>
              <a:ext cx="203043" cy="81920"/>
            </a:xfrm>
            <a:custGeom>
              <a:avLst/>
              <a:gdLst/>
              <a:ahLst/>
              <a:cxnLst/>
              <a:rect l="l" t="t" r="r" b="b"/>
              <a:pathLst>
                <a:path w="6360" h="2566" extrusionOk="0">
                  <a:moveTo>
                    <a:pt x="332" y="263"/>
                  </a:moveTo>
                  <a:lnTo>
                    <a:pt x="332" y="263"/>
                  </a:lnTo>
                  <a:cubicBezTo>
                    <a:pt x="1305" y="275"/>
                    <a:pt x="2279" y="275"/>
                    <a:pt x="3252" y="287"/>
                  </a:cubicBezTo>
                  <a:cubicBezTo>
                    <a:pt x="3776" y="299"/>
                    <a:pt x="4312" y="299"/>
                    <a:pt x="4847" y="310"/>
                  </a:cubicBezTo>
                  <a:cubicBezTo>
                    <a:pt x="5027" y="310"/>
                    <a:pt x="5246" y="269"/>
                    <a:pt x="5434" y="269"/>
                  </a:cubicBezTo>
                  <a:cubicBezTo>
                    <a:pt x="5707" y="269"/>
                    <a:pt x="5913" y="357"/>
                    <a:pt x="5836" y="787"/>
                  </a:cubicBezTo>
                  <a:cubicBezTo>
                    <a:pt x="5664" y="1758"/>
                    <a:pt x="3913" y="2302"/>
                    <a:pt x="3089" y="2302"/>
                  </a:cubicBezTo>
                  <a:cubicBezTo>
                    <a:pt x="3054" y="2302"/>
                    <a:pt x="3021" y="2301"/>
                    <a:pt x="2990" y="2299"/>
                  </a:cubicBezTo>
                  <a:cubicBezTo>
                    <a:pt x="1739" y="2218"/>
                    <a:pt x="853" y="1330"/>
                    <a:pt x="332" y="263"/>
                  </a:cubicBezTo>
                  <a:close/>
                  <a:moveTo>
                    <a:pt x="287" y="1"/>
                  </a:moveTo>
                  <a:cubicBezTo>
                    <a:pt x="229" y="1"/>
                    <a:pt x="191" y="33"/>
                    <a:pt x="174" y="74"/>
                  </a:cubicBezTo>
                  <a:lnTo>
                    <a:pt x="174" y="74"/>
                  </a:lnTo>
                  <a:cubicBezTo>
                    <a:pt x="89" y="76"/>
                    <a:pt x="1" y="170"/>
                    <a:pt x="49" y="275"/>
                  </a:cubicBezTo>
                  <a:cubicBezTo>
                    <a:pt x="634" y="1547"/>
                    <a:pt x="1726" y="2565"/>
                    <a:pt x="3177" y="2565"/>
                  </a:cubicBezTo>
                  <a:cubicBezTo>
                    <a:pt x="3233" y="2565"/>
                    <a:pt x="3290" y="2564"/>
                    <a:pt x="3347" y="2561"/>
                  </a:cubicBezTo>
                  <a:cubicBezTo>
                    <a:pt x="4740" y="2489"/>
                    <a:pt x="5931" y="1537"/>
                    <a:pt x="6336" y="227"/>
                  </a:cubicBezTo>
                  <a:cubicBezTo>
                    <a:pt x="6360" y="144"/>
                    <a:pt x="6288" y="60"/>
                    <a:pt x="6205" y="60"/>
                  </a:cubicBezTo>
                  <a:cubicBezTo>
                    <a:pt x="4240" y="37"/>
                    <a:pt x="2264" y="13"/>
                    <a:pt x="28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57;p25">
              <a:extLst>
                <a:ext uri="{FF2B5EF4-FFF2-40B4-BE49-F238E27FC236}">
                  <a16:creationId xmlns:a16="http://schemas.microsoft.com/office/drawing/2014/main" id="{8D36E355-DDEE-46C5-489F-D7538072F3C8}"/>
                </a:ext>
              </a:extLst>
            </p:cNvPr>
            <p:cNvSpPr/>
            <p:nvPr/>
          </p:nvSpPr>
          <p:spPr>
            <a:xfrm>
              <a:off x="1509026" y="2950442"/>
              <a:ext cx="35948" cy="36586"/>
            </a:xfrm>
            <a:custGeom>
              <a:avLst/>
              <a:gdLst/>
              <a:ahLst/>
              <a:cxnLst/>
              <a:rect l="l" t="t" r="r" b="b"/>
              <a:pathLst>
                <a:path w="1126" h="1146" extrusionOk="0">
                  <a:moveTo>
                    <a:pt x="544" y="268"/>
                  </a:moveTo>
                  <a:cubicBezTo>
                    <a:pt x="559" y="268"/>
                    <a:pt x="574" y="272"/>
                    <a:pt x="589" y="280"/>
                  </a:cubicBezTo>
                  <a:cubicBezTo>
                    <a:pt x="610" y="289"/>
                    <a:pt x="630" y="294"/>
                    <a:pt x="649" y="294"/>
                  </a:cubicBezTo>
                  <a:cubicBezTo>
                    <a:pt x="676" y="294"/>
                    <a:pt x="700" y="286"/>
                    <a:pt x="721" y="272"/>
                  </a:cubicBezTo>
                  <a:lnTo>
                    <a:pt x="721" y="272"/>
                  </a:lnTo>
                  <a:cubicBezTo>
                    <a:pt x="758" y="375"/>
                    <a:pt x="792" y="485"/>
                    <a:pt x="792" y="601"/>
                  </a:cubicBezTo>
                  <a:cubicBezTo>
                    <a:pt x="780" y="717"/>
                    <a:pt x="702" y="888"/>
                    <a:pt x="567" y="888"/>
                  </a:cubicBezTo>
                  <a:cubicBezTo>
                    <a:pt x="563" y="888"/>
                    <a:pt x="558" y="887"/>
                    <a:pt x="554" y="887"/>
                  </a:cubicBezTo>
                  <a:cubicBezTo>
                    <a:pt x="300" y="854"/>
                    <a:pt x="363" y="268"/>
                    <a:pt x="544" y="268"/>
                  </a:cubicBezTo>
                  <a:close/>
                  <a:moveTo>
                    <a:pt x="520" y="1"/>
                  </a:moveTo>
                  <a:cubicBezTo>
                    <a:pt x="109" y="1"/>
                    <a:pt x="1" y="761"/>
                    <a:pt x="292" y="1042"/>
                  </a:cubicBezTo>
                  <a:cubicBezTo>
                    <a:pt x="369" y="1114"/>
                    <a:pt x="459" y="1145"/>
                    <a:pt x="550" y="1145"/>
                  </a:cubicBezTo>
                  <a:cubicBezTo>
                    <a:pt x="684" y="1145"/>
                    <a:pt x="818" y="1077"/>
                    <a:pt x="911" y="970"/>
                  </a:cubicBezTo>
                  <a:cubicBezTo>
                    <a:pt x="1125" y="720"/>
                    <a:pt x="1042" y="375"/>
                    <a:pt x="946" y="101"/>
                  </a:cubicBezTo>
                  <a:cubicBezTo>
                    <a:pt x="923" y="39"/>
                    <a:pt x="868" y="12"/>
                    <a:pt x="814" y="12"/>
                  </a:cubicBezTo>
                  <a:cubicBezTo>
                    <a:pt x="776" y="12"/>
                    <a:pt x="739" y="25"/>
                    <a:pt x="713" y="50"/>
                  </a:cubicBezTo>
                  <a:lnTo>
                    <a:pt x="713" y="50"/>
                  </a:lnTo>
                  <a:cubicBezTo>
                    <a:pt x="643" y="16"/>
                    <a:pt x="579" y="1"/>
                    <a:pt x="5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58;p25">
              <a:extLst>
                <a:ext uri="{FF2B5EF4-FFF2-40B4-BE49-F238E27FC236}">
                  <a16:creationId xmlns:a16="http://schemas.microsoft.com/office/drawing/2014/main" id="{775A8407-D521-9758-C7BB-9498DB9A3F9A}"/>
                </a:ext>
              </a:extLst>
            </p:cNvPr>
            <p:cNvSpPr/>
            <p:nvPr/>
          </p:nvSpPr>
          <p:spPr>
            <a:xfrm>
              <a:off x="1668679" y="2950442"/>
              <a:ext cx="35916" cy="36586"/>
            </a:xfrm>
            <a:custGeom>
              <a:avLst/>
              <a:gdLst/>
              <a:ahLst/>
              <a:cxnLst/>
              <a:rect l="l" t="t" r="r" b="b"/>
              <a:pathLst>
                <a:path w="1125" h="1146" extrusionOk="0">
                  <a:moveTo>
                    <a:pt x="544" y="268"/>
                  </a:moveTo>
                  <a:cubicBezTo>
                    <a:pt x="558" y="268"/>
                    <a:pt x="573" y="272"/>
                    <a:pt x="589" y="280"/>
                  </a:cubicBezTo>
                  <a:cubicBezTo>
                    <a:pt x="608" y="289"/>
                    <a:pt x="627" y="294"/>
                    <a:pt x="645" y="294"/>
                  </a:cubicBezTo>
                  <a:cubicBezTo>
                    <a:pt x="672" y="294"/>
                    <a:pt x="698" y="285"/>
                    <a:pt x="720" y="270"/>
                  </a:cubicBezTo>
                  <a:lnTo>
                    <a:pt x="720" y="270"/>
                  </a:lnTo>
                  <a:cubicBezTo>
                    <a:pt x="756" y="373"/>
                    <a:pt x="788" y="484"/>
                    <a:pt x="779" y="601"/>
                  </a:cubicBezTo>
                  <a:cubicBezTo>
                    <a:pt x="779" y="717"/>
                    <a:pt x="701" y="888"/>
                    <a:pt x="556" y="888"/>
                  </a:cubicBezTo>
                  <a:cubicBezTo>
                    <a:pt x="551" y="888"/>
                    <a:pt x="546" y="887"/>
                    <a:pt x="541" y="887"/>
                  </a:cubicBezTo>
                  <a:cubicBezTo>
                    <a:pt x="287" y="854"/>
                    <a:pt x="361" y="268"/>
                    <a:pt x="544" y="268"/>
                  </a:cubicBezTo>
                  <a:close/>
                  <a:moveTo>
                    <a:pt x="520" y="1"/>
                  </a:moveTo>
                  <a:cubicBezTo>
                    <a:pt x="108" y="1"/>
                    <a:pt x="0" y="761"/>
                    <a:pt x="291" y="1042"/>
                  </a:cubicBezTo>
                  <a:cubicBezTo>
                    <a:pt x="368" y="1114"/>
                    <a:pt x="459" y="1145"/>
                    <a:pt x="549" y="1145"/>
                  </a:cubicBezTo>
                  <a:cubicBezTo>
                    <a:pt x="683" y="1145"/>
                    <a:pt x="818" y="1077"/>
                    <a:pt x="910" y="970"/>
                  </a:cubicBezTo>
                  <a:cubicBezTo>
                    <a:pt x="1125" y="720"/>
                    <a:pt x="1041" y="375"/>
                    <a:pt x="934" y="101"/>
                  </a:cubicBezTo>
                  <a:cubicBezTo>
                    <a:pt x="915" y="39"/>
                    <a:pt x="861" y="12"/>
                    <a:pt x="808" y="12"/>
                  </a:cubicBezTo>
                  <a:cubicBezTo>
                    <a:pt x="771" y="12"/>
                    <a:pt x="734" y="25"/>
                    <a:pt x="709" y="48"/>
                  </a:cubicBezTo>
                  <a:lnTo>
                    <a:pt x="709" y="48"/>
                  </a:lnTo>
                  <a:cubicBezTo>
                    <a:pt x="640" y="16"/>
                    <a:pt x="577" y="1"/>
                    <a:pt x="5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59;p25">
              <a:extLst>
                <a:ext uri="{FF2B5EF4-FFF2-40B4-BE49-F238E27FC236}">
                  <a16:creationId xmlns:a16="http://schemas.microsoft.com/office/drawing/2014/main" id="{57F52E3F-A224-4931-1FB6-14553BC35816}"/>
                </a:ext>
              </a:extLst>
            </p:cNvPr>
            <p:cNvSpPr/>
            <p:nvPr/>
          </p:nvSpPr>
          <p:spPr>
            <a:xfrm>
              <a:off x="1491085" y="2920178"/>
              <a:ext cx="64904" cy="25732"/>
            </a:xfrm>
            <a:custGeom>
              <a:avLst/>
              <a:gdLst/>
              <a:ahLst/>
              <a:cxnLst/>
              <a:rect l="l" t="t" r="r" b="b"/>
              <a:pathLst>
                <a:path w="2033" h="806" extrusionOk="0">
                  <a:moveTo>
                    <a:pt x="1730" y="0"/>
                  </a:moveTo>
                  <a:cubicBezTo>
                    <a:pt x="1112" y="0"/>
                    <a:pt x="456" y="88"/>
                    <a:pt x="68" y="621"/>
                  </a:cubicBezTo>
                  <a:cubicBezTo>
                    <a:pt x="0" y="713"/>
                    <a:pt x="94" y="806"/>
                    <a:pt x="188" y="806"/>
                  </a:cubicBezTo>
                  <a:cubicBezTo>
                    <a:pt x="227" y="806"/>
                    <a:pt x="266" y="790"/>
                    <a:pt x="294" y="752"/>
                  </a:cubicBezTo>
                  <a:cubicBezTo>
                    <a:pt x="609" y="321"/>
                    <a:pt x="1165" y="261"/>
                    <a:pt x="1668" y="261"/>
                  </a:cubicBezTo>
                  <a:cubicBezTo>
                    <a:pt x="1735" y="261"/>
                    <a:pt x="1801" y="262"/>
                    <a:pt x="1866" y="263"/>
                  </a:cubicBezTo>
                  <a:cubicBezTo>
                    <a:pt x="2032" y="263"/>
                    <a:pt x="2032" y="2"/>
                    <a:pt x="1866" y="2"/>
                  </a:cubicBezTo>
                  <a:cubicBezTo>
                    <a:pt x="1821" y="1"/>
                    <a:pt x="1775" y="0"/>
                    <a:pt x="173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60;p25">
              <a:extLst>
                <a:ext uri="{FF2B5EF4-FFF2-40B4-BE49-F238E27FC236}">
                  <a16:creationId xmlns:a16="http://schemas.microsoft.com/office/drawing/2014/main" id="{51A6EF6E-3A58-00A3-CF1F-493856D9ECBC}"/>
                </a:ext>
              </a:extLst>
            </p:cNvPr>
            <p:cNvSpPr/>
            <p:nvPr/>
          </p:nvSpPr>
          <p:spPr>
            <a:xfrm>
              <a:off x="1666604" y="2917592"/>
              <a:ext cx="64265" cy="34128"/>
            </a:xfrm>
            <a:custGeom>
              <a:avLst/>
              <a:gdLst/>
              <a:ahLst/>
              <a:cxnLst/>
              <a:rect l="l" t="t" r="r" b="b"/>
              <a:pathLst>
                <a:path w="2013" h="1069" extrusionOk="0">
                  <a:moveTo>
                    <a:pt x="576" y="0"/>
                  </a:moveTo>
                  <a:cubicBezTo>
                    <a:pt x="436" y="0"/>
                    <a:pt x="294" y="19"/>
                    <a:pt x="154" y="59"/>
                  </a:cubicBezTo>
                  <a:cubicBezTo>
                    <a:pt x="1" y="91"/>
                    <a:pt x="48" y="315"/>
                    <a:pt x="177" y="315"/>
                  </a:cubicBezTo>
                  <a:cubicBezTo>
                    <a:pt x="188" y="315"/>
                    <a:pt x="201" y="313"/>
                    <a:pt x="213" y="309"/>
                  </a:cubicBezTo>
                  <a:cubicBezTo>
                    <a:pt x="334" y="274"/>
                    <a:pt x="456" y="257"/>
                    <a:pt x="575" y="257"/>
                  </a:cubicBezTo>
                  <a:cubicBezTo>
                    <a:pt x="1066" y="257"/>
                    <a:pt x="1517" y="540"/>
                    <a:pt x="1737" y="999"/>
                  </a:cubicBezTo>
                  <a:cubicBezTo>
                    <a:pt x="1760" y="1048"/>
                    <a:pt x="1798" y="1069"/>
                    <a:pt x="1837" y="1069"/>
                  </a:cubicBezTo>
                  <a:cubicBezTo>
                    <a:pt x="1922" y="1069"/>
                    <a:pt x="2012" y="974"/>
                    <a:pt x="1964" y="868"/>
                  </a:cubicBezTo>
                  <a:cubicBezTo>
                    <a:pt x="1705" y="322"/>
                    <a:pt x="1154" y="0"/>
                    <a:pt x="576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61;p25">
              <a:extLst>
                <a:ext uri="{FF2B5EF4-FFF2-40B4-BE49-F238E27FC236}">
                  <a16:creationId xmlns:a16="http://schemas.microsoft.com/office/drawing/2014/main" id="{5EBEBE3F-AD79-F029-445B-973A49529488}"/>
                </a:ext>
              </a:extLst>
            </p:cNvPr>
            <p:cNvSpPr/>
            <p:nvPr/>
          </p:nvSpPr>
          <p:spPr>
            <a:xfrm>
              <a:off x="1587113" y="2967522"/>
              <a:ext cx="52102" cy="85463"/>
            </a:xfrm>
            <a:custGeom>
              <a:avLst/>
              <a:gdLst/>
              <a:ahLst/>
              <a:cxnLst/>
              <a:rect l="l" t="t" r="r" b="b"/>
              <a:pathLst>
                <a:path w="1632" h="2677" extrusionOk="0">
                  <a:moveTo>
                    <a:pt x="426" y="1"/>
                  </a:moveTo>
                  <a:cubicBezTo>
                    <a:pt x="361" y="1"/>
                    <a:pt x="292" y="43"/>
                    <a:pt x="286" y="126"/>
                  </a:cubicBezTo>
                  <a:cubicBezTo>
                    <a:pt x="239" y="554"/>
                    <a:pt x="203" y="983"/>
                    <a:pt x="155" y="1412"/>
                  </a:cubicBezTo>
                  <a:cubicBezTo>
                    <a:pt x="132" y="1697"/>
                    <a:pt x="1" y="2090"/>
                    <a:pt x="108" y="2364"/>
                  </a:cubicBezTo>
                  <a:cubicBezTo>
                    <a:pt x="193" y="2619"/>
                    <a:pt x="490" y="2677"/>
                    <a:pt x="797" y="2677"/>
                  </a:cubicBezTo>
                  <a:cubicBezTo>
                    <a:pt x="1050" y="2677"/>
                    <a:pt x="1309" y="2638"/>
                    <a:pt x="1465" y="2638"/>
                  </a:cubicBezTo>
                  <a:cubicBezTo>
                    <a:pt x="1632" y="2638"/>
                    <a:pt x="1632" y="2376"/>
                    <a:pt x="1465" y="2376"/>
                  </a:cubicBezTo>
                  <a:cubicBezTo>
                    <a:pt x="1314" y="2376"/>
                    <a:pt x="1153" y="2392"/>
                    <a:pt x="995" y="2392"/>
                  </a:cubicBezTo>
                  <a:cubicBezTo>
                    <a:pt x="916" y="2392"/>
                    <a:pt x="838" y="2388"/>
                    <a:pt x="763" y="2376"/>
                  </a:cubicBezTo>
                  <a:cubicBezTo>
                    <a:pt x="608" y="2352"/>
                    <a:pt x="417" y="2329"/>
                    <a:pt x="346" y="2138"/>
                  </a:cubicBezTo>
                  <a:cubicBezTo>
                    <a:pt x="310" y="2031"/>
                    <a:pt x="382" y="1793"/>
                    <a:pt x="394" y="1686"/>
                  </a:cubicBezTo>
                  <a:cubicBezTo>
                    <a:pt x="441" y="1162"/>
                    <a:pt x="501" y="638"/>
                    <a:pt x="548" y="126"/>
                  </a:cubicBezTo>
                  <a:cubicBezTo>
                    <a:pt x="554" y="43"/>
                    <a:pt x="492" y="1"/>
                    <a:pt x="42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62;p25">
              <a:extLst>
                <a:ext uri="{FF2B5EF4-FFF2-40B4-BE49-F238E27FC236}">
                  <a16:creationId xmlns:a16="http://schemas.microsoft.com/office/drawing/2014/main" id="{4999DCAF-73B4-546A-6E0C-1572EFE7F9CE}"/>
                </a:ext>
              </a:extLst>
            </p:cNvPr>
            <p:cNvSpPr/>
            <p:nvPr/>
          </p:nvSpPr>
          <p:spPr>
            <a:xfrm>
              <a:off x="1461938" y="3008768"/>
              <a:ext cx="57720" cy="34256"/>
            </a:xfrm>
            <a:custGeom>
              <a:avLst/>
              <a:gdLst/>
              <a:ahLst/>
              <a:cxnLst/>
              <a:rect l="l" t="t" r="r" b="b"/>
              <a:pathLst>
                <a:path w="1808" h="1073" extrusionOk="0">
                  <a:moveTo>
                    <a:pt x="1028" y="263"/>
                  </a:moveTo>
                  <a:cubicBezTo>
                    <a:pt x="1064" y="263"/>
                    <a:pt x="1362" y="298"/>
                    <a:pt x="1398" y="346"/>
                  </a:cubicBezTo>
                  <a:cubicBezTo>
                    <a:pt x="1517" y="465"/>
                    <a:pt x="1469" y="596"/>
                    <a:pt x="1338" y="667"/>
                  </a:cubicBezTo>
                  <a:cubicBezTo>
                    <a:pt x="1243" y="727"/>
                    <a:pt x="1136" y="763"/>
                    <a:pt x="1028" y="786"/>
                  </a:cubicBezTo>
                  <a:cubicBezTo>
                    <a:pt x="958" y="799"/>
                    <a:pt x="811" y="823"/>
                    <a:pt x="674" y="823"/>
                  </a:cubicBezTo>
                  <a:cubicBezTo>
                    <a:pt x="557" y="823"/>
                    <a:pt x="447" y="806"/>
                    <a:pt x="397" y="751"/>
                  </a:cubicBezTo>
                  <a:lnTo>
                    <a:pt x="409" y="417"/>
                  </a:lnTo>
                  <a:cubicBezTo>
                    <a:pt x="481" y="382"/>
                    <a:pt x="564" y="358"/>
                    <a:pt x="647" y="334"/>
                  </a:cubicBezTo>
                  <a:cubicBezTo>
                    <a:pt x="766" y="298"/>
                    <a:pt x="886" y="275"/>
                    <a:pt x="1005" y="263"/>
                  </a:cubicBezTo>
                  <a:lnTo>
                    <a:pt x="1005" y="263"/>
                  </a:lnTo>
                  <a:cubicBezTo>
                    <a:pt x="1012" y="263"/>
                    <a:pt x="1020" y="263"/>
                    <a:pt x="1028" y="263"/>
                  </a:cubicBezTo>
                  <a:close/>
                  <a:moveTo>
                    <a:pt x="1015" y="0"/>
                  </a:moveTo>
                  <a:cubicBezTo>
                    <a:pt x="1012" y="0"/>
                    <a:pt x="1008" y="0"/>
                    <a:pt x="1005" y="1"/>
                  </a:cubicBezTo>
                  <a:cubicBezTo>
                    <a:pt x="993" y="2"/>
                    <a:pt x="980" y="3"/>
                    <a:pt x="967" y="5"/>
                  </a:cubicBezTo>
                  <a:lnTo>
                    <a:pt x="967" y="5"/>
                  </a:lnTo>
                  <a:cubicBezTo>
                    <a:pt x="954" y="5"/>
                    <a:pt x="941" y="5"/>
                    <a:pt x="928" y="5"/>
                  </a:cubicBezTo>
                  <a:cubicBezTo>
                    <a:pt x="848" y="5"/>
                    <a:pt x="775" y="8"/>
                    <a:pt x="719" y="13"/>
                  </a:cubicBezTo>
                  <a:cubicBezTo>
                    <a:pt x="676" y="16"/>
                    <a:pt x="645" y="35"/>
                    <a:pt x="624" y="62"/>
                  </a:cubicBezTo>
                  <a:lnTo>
                    <a:pt x="624" y="62"/>
                  </a:lnTo>
                  <a:cubicBezTo>
                    <a:pt x="318" y="132"/>
                    <a:pt x="0" y="274"/>
                    <a:pt x="16" y="584"/>
                  </a:cubicBezTo>
                  <a:cubicBezTo>
                    <a:pt x="26" y="960"/>
                    <a:pt x="406" y="1073"/>
                    <a:pt x="733" y="1073"/>
                  </a:cubicBezTo>
                  <a:cubicBezTo>
                    <a:pt x="799" y="1073"/>
                    <a:pt x="863" y="1068"/>
                    <a:pt x="921" y="1060"/>
                  </a:cubicBezTo>
                  <a:cubicBezTo>
                    <a:pt x="1243" y="1025"/>
                    <a:pt x="1779" y="870"/>
                    <a:pt x="1790" y="465"/>
                  </a:cubicBezTo>
                  <a:cubicBezTo>
                    <a:pt x="1808" y="121"/>
                    <a:pt x="1402" y="25"/>
                    <a:pt x="1059" y="8"/>
                  </a:cubicBezTo>
                  <a:lnTo>
                    <a:pt x="1059" y="8"/>
                  </a:lnTo>
                  <a:cubicBezTo>
                    <a:pt x="1046" y="3"/>
                    <a:pt x="1032" y="0"/>
                    <a:pt x="101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63;p25">
              <a:extLst>
                <a:ext uri="{FF2B5EF4-FFF2-40B4-BE49-F238E27FC236}">
                  <a16:creationId xmlns:a16="http://schemas.microsoft.com/office/drawing/2014/main" id="{9316E9F5-2A40-F0A0-3D94-BE2773268A17}"/>
                </a:ext>
              </a:extLst>
            </p:cNvPr>
            <p:cNvSpPr/>
            <p:nvPr/>
          </p:nvSpPr>
          <p:spPr>
            <a:xfrm>
              <a:off x="1685184" y="3012535"/>
              <a:ext cx="68064" cy="38949"/>
            </a:xfrm>
            <a:custGeom>
              <a:avLst/>
              <a:gdLst/>
              <a:ahLst/>
              <a:cxnLst/>
              <a:rect l="l" t="t" r="r" b="b"/>
              <a:pathLst>
                <a:path w="2132" h="1220" extrusionOk="0">
                  <a:moveTo>
                    <a:pt x="1164" y="315"/>
                  </a:moveTo>
                  <a:cubicBezTo>
                    <a:pt x="1266" y="315"/>
                    <a:pt x="1366" y="318"/>
                    <a:pt x="1465" y="323"/>
                  </a:cubicBezTo>
                  <a:cubicBezTo>
                    <a:pt x="1482" y="323"/>
                    <a:pt x="1498" y="321"/>
                    <a:pt x="1512" y="316"/>
                  </a:cubicBezTo>
                  <a:lnTo>
                    <a:pt x="1512" y="316"/>
                  </a:lnTo>
                  <a:cubicBezTo>
                    <a:pt x="1552" y="330"/>
                    <a:pt x="1590" y="348"/>
                    <a:pt x="1620" y="371"/>
                  </a:cubicBezTo>
                  <a:cubicBezTo>
                    <a:pt x="1822" y="526"/>
                    <a:pt x="1703" y="752"/>
                    <a:pt x="1524" y="859"/>
                  </a:cubicBezTo>
                  <a:cubicBezTo>
                    <a:pt x="1410" y="933"/>
                    <a:pt x="1266" y="961"/>
                    <a:pt x="1118" y="961"/>
                  </a:cubicBezTo>
                  <a:cubicBezTo>
                    <a:pt x="1005" y="961"/>
                    <a:pt x="890" y="944"/>
                    <a:pt x="786" y="919"/>
                  </a:cubicBezTo>
                  <a:cubicBezTo>
                    <a:pt x="417" y="823"/>
                    <a:pt x="155" y="395"/>
                    <a:pt x="727" y="335"/>
                  </a:cubicBezTo>
                  <a:cubicBezTo>
                    <a:pt x="873" y="321"/>
                    <a:pt x="1020" y="315"/>
                    <a:pt x="1164" y="315"/>
                  </a:cubicBezTo>
                  <a:close/>
                  <a:moveTo>
                    <a:pt x="1219" y="0"/>
                  </a:moveTo>
                  <a:cubicBezTo>
                    <a:pt x="1179" y="0"/>
                    <a:pt x="1151" y="19"/>
                    <a:pt x="1134" y="46"/>
                  </a:cubicBezTo>
                  <a:lnTo>
                    <a:pt x="1134" y="46"/>
                  </a:lnTo>
                  <a:cubicBezTo>
                    <a:pt x="1087" y="44"/>
                    <a:pt x="1039" y="43"/>
                    <a:pt x="990" y="43"/>
                  </a:cubicBezTo>
                  <a:cubicBezTo>
                    <a:pt x="619" y="43"/>
                    <a:pt x="211" y="103"/>
                    <a:pt x="131" y="430"/>
                  </a:cubicBezTo>
                  <a:cubicBezTo>
                    <a:pt x="0" y="907"/>
                    <a:pt x="501" y="1157"/>
                    <a:pt x="882" y="1204"/>
                  </a:cubicBezTo>
                  <a:cubicBezTo>
                    <a:pt x="948" y="1214"/>
                    <a:pt x="1019" y="1219"/>
                    <a:pt x="1090" y="1219"/>
                  </a:cubicBezTo>
                  <a:cubicBezTo>
                    <a:pt x="1453" y="1219"/>
                    <a:pt x="1848" y="1084"/>
                    <a:pt x="1977" y="716"/>
                  </a:cubicBezTo>
                  <a:cubicBezTo>
                    <a:pt x="2132" y="228"/>
                    <a:pt x="1620" y="49"/>
                    <a:pt x="1239" y="2"/>
                  </a:cubicBezTo>
                  <a:cubicBezTo>
                    <a:pt x="1232" y="1"/>
                    <a:pt x="1225" y="0"/>
                    <a:pt x="1219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82;p25">
              <a:extLst>
                <a:ext uri="{FF2B5EF4-FFF2-40B4-BE49-F238E27FC236}">
                  <a16:creationId xmlns:a16="http://schemas.microsoft.com/office/drawing/2014/main" id="{BC4DCA09-5B67-5516-177C-EABEFBCF64B1}"/>
                </a:ext>
              </a:extLst>
            </p:cNvPr>
            <p:cNvSpPr/>
            <p:nvPr/>
          </p:nvSpPr>
          <p:spPr>
            <a:xfrm>
              <a:off x="1388545" y="2836729"/>
              <a:ext cx="87506" cy="127604"/>
            </a:xfrm>
            <a:custGeom>
              <a:avLst/>
              <a:gdLst/>
              <a:ahLst/>
              <a:cxnLst/>
              <a:rect l="l" t="t" r="r" b="b"/>
              <a:pathLst>
                <a:path w="2741" h="3997" extrusionOk="0">
                  <a:moveTo>
                    <a:pt x="2532" y="0"/>
                  </a:moveTo>
                  <a:cubicBezTo>
                    <a:pt x="2503" y="0"/>
                    <a:pt x="2474" y="10"/>
                    <a:pt x="2446" y="32"/>
                  </a:cubicBezTo>
                  <a:cubicBezTo>
                    <a:pt x="1839" y="568"/>
                    <a:pt x="1208" y="1139"/>
                    <a:pt x="732" y="1818"/>
                  </a:cubicBezTo>
                  <a:cubicBezTo>
                    <a:pt x="303" y="2413"/>
                    <a:pt x="184" y="3127"/>
                    <a:pt x="29" y="3830"/>
                  </a:cubicBezTo>
                  <a:cubicBezTo>
                    <a:pt x="1" y="3930"/>
                    <a:pt x="84" y="3996"/>
                    <a:pt x="163" y="3996"/>
                  </a:cubicBezTo>
                  <a:cubicBezTo>
                    <a:pt x="215" y="3996"/>
                    <a:pt x="265" y="3968"/>
                    <a:pt x="279" y="3901"/>
                  </a:cubicBezTo>
                  <a:cubicBezTo>
                    <a:pt x="446" y="3175"/>
                    <a:pt x="565" y="2473"/>
                    <a:pt x="1030" y="1865"/>
                  </a:cubicBezTo>
                  <a:cubicBezTo>
                    <a:pt x="1482" y="1258"/>
                    <a:pt x="2053" y="722"/>
                    <a:pt x="2637" y="222"/>
                  </a:cubicBezTo>
                  <a:cubicBezTo>
                    <a:pt x="2741" y="137"/>
                    <a:pt x="2643" y="0"/>
                    <a:pt x="253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83;p25">
              <a:extLst>
                <a:ext uri="{FF2B5EF4-FFF2-40B4-BE49-F238E27FC236}">
                  <a16:creationId xmlns:a16="http://schemas.microsoft.com/office/drawing/2014/main" id="{F51BA4E1-9F9B-6141-FDA2-E82E3090D761}"/>
                </a:ext>
              </a:extLst>
            </p:cNvPr>
            <p:cNvSpPr/>
            <p:nvPr/>
          </p:nvSpPr>
          <p:spPr>
            <a:xfrm>
              <a:off x="1375775" y="2808348"/>
              <a:ext cx="74513" cy="107045"/>
            </a:xfrm>
            <a:custGeom>
              <a:avLst/>
              <a:gdLst/>
              <a:ahLst/>
              <a:cxnLst/>
              <a:rect l="l" t="t" r="r" b="b"/>
              <a:pathLst>
                <a:path w="2334" h="3353" extrusionOk="0">
                  <a:moveTo>
                    <a:pt x="2148" y="1"/>
                  </a:moveTo>
                  <a:cubicBezTo>
                    <a:pt x="2119" y="1"/>
                    <a:pt x="2088" y="12"/>
                    <a:pt x="2061" y="40"/>
                  </a:cubicBezTo>
                  <a:cubicBezTo>
                    <a:pt x="1215" y="980"/>
                    <a:pt x="429" y="1969"/>
                    <a:pt x="36" y="3195"/>
                  </a:cubicBezTo>
                  <a:cubicBezTo>
                    <a:pt x="0" y="3289"/>
                    <a:pt x="79" y="3353"/>
                    <a:pt x="160" y="3353"/>
                  </a:cubicBezTo>
                  <a:cubicBezTo>
                    <a:pt x="211" y="3353"/>
                    <a:pt x="263" y="3327"/>
                    <a:pt x="287" y="3266"/>
                  </a:cubicBezTo>
                  <a:cubicBezTo>
                    <a:pt x="668" y="2088"/>
                    <a:pt x="1430" y="1135"/>
                    <a:pt x="2251" y="230"/>
                  </a:cubicBezTo>
                  <a:cubicBezTo>
                    <a:pt x="2333" y="130"/>
                    <a:pt x="2247" y="1"/>
                    <a:pt x="214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4;p25">
              <a:extLst>
                <a:ext uri="{FF2B5EF4-FFF2-40B4-BE49-F238E27FC236}">
                  <a16:creationId xmlns:a16="http://schemas.microsoft.com/office/drawing/2014/main" id="{DC247D21-8A39-B47F-A03E-19A6F1368A66}"/>
                </a:ext>
              </a:extLst>
            </p:cNvPr>
            <p:cNvSpPr/>
            <p:nvPr/>
          </p:nvSpPr>
          <p:spPr>
            <a:xfrm>
              <a:off x="1448083" y="2763558"/>
              <a:ext cx="367744" cy="77386"/>
            </a:xfrm>
            <a:custGeom>
              <a:avLst/>
              <a:gdLst/>
              <a:ahLst/>
              <a:cxnLst/>
              <a:rect l="l" t="t" r="r" b="b"/>
              <a:pathLst>
                <a:path w="11519" h="2424" extrusionOk="0">
                  <a:moveTo>
                    <a:pt x="197" y="0"/>
                  </a:moveTo>
                  <a:cubicBezTo>
                    <a:pt x="95" y="0"/>
                    <a:pt x="1" y="133"/>
                    <a:pt x="93" y="216"/>
                  </a:cubicBezTo>
                  <a:cubicBezTo>
                    <a:pt x="1690" y="1643"/>
                    <a:pt x="3495" y="2424"/>
                    <a:pt x="5633" y="2424"/>
                  </a:cubicBezTo>
                  <a:cubicBezTo>
                    <a:pt x="5727" y="2424"/>
                    <a:pt x="5821" y="2422"/>
                    <a:pt x="5915" y="2419"/>
                  </a:cubicBezTo>
                  <a:cubicBezTo>
                    <a:pt x="7701" y="2360"/>
                    <a:pt x="10190" y="2157"/>
                    <a:pt x="11428" y="728"/>
                  </a:cubicBezTo>
                  <a:cubicBezTo>
                    <a:pt x="11519" y="638"/>
                    <a:pt x="11430" y="506"/>
                    <a:pt x="11335" y="506"/>
                  </a:cubicBezTo>
                  <a:cubicBezTo>
                    <a:pt x="11305" y="506"/>
                    <a:pt x="11275" y="519"/>
                    <a:pt x="11249" y="550"/>
                  </a:cubicBezTo>
                  <a:cubicBezTo>
                    <a:pt x="10094" y="1871"/>
                    <a:pt x="7535" y="2121"/>
                    <a:pt x="5915" y="2157"/>
                  </a:cubicBezTo>
                  <a:cubicBezTo>
                    <a:pt x="5831" y="2159"/>
                    <a:pt x="5746" y="2161"/>
                    <a:pt x="5663" y="2161"/>
                  </a:cubicBezTo>
                  <a:cubicBezTo>
                    <a:pt x="3575" y="2161"/>
                    <a:pt x="1852" y="1446"/>
                    <a:pt x="284" y="38"/>
                  </a:cubicBezTo>
                  <a:cubicBezTo>
                    <a:pt x="257" y="11"/>
                    <a:pt x="227" y="0"/>
                    <a:pt x="197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5;p25">
              <a:extLst>
                <a:ext uri="{FF2B5EF4-FFF2-40B4-BE49-F238E27FC236}">
                  <a16:creationId xmlns:a16="http://schemas.microsoft.com/office/drawing/2014/main" id="{E58E642A-2206-A448-ADA0-EF3A3BD02482}"/>
                </a:ext>
              </a:extLst>
            </p:cNvPr>
            <p:cNvSpPr/>
            <p:nvPr/>
          </p:nvSpPr>
          <p:spPr>
            <a:xfrm>
              <a:off x="1453606" y="2732752"/>
              <a:ext cx="365414" cy="63722"/>
            </a:xfrm>
            <a:custGeom>
              <a:avLst/>
              <a:gdLst/>
              <a:ahLst/>
              <a:cxnLst/>
              <a:rect l="l" t="t" r="r" b="b"/>
              <a:pathLst>
                <a:path w="11446" h="1996" extrusionOk="0">
                  <a:moveTo>
                    <a:pt x="205" y="1"/>
                  </a:moveTo>
                  <a:cubicBezTo>
                    <a:pt x="81" y="1"/>
                    <a:pt x="0" y="179"/>
                    <a:pt x="135" y="241"/>
                  </a:cubicBezTo>
                  <a:cubicBezTo>
                    <a:pt x="1932" y="1098"/>
                    <a:pt x="3825" y="1682"/>
                    <a:pt x="5814" y="1872"/>
                  </a:cubicBezTo>
                  <a:cubicBezTo>
                    <a:pt x="6457" y="1935"/>
                    <a:pt x="7182" y="1996"/>
                    <a:pt x="7915" y="1996"/>
                  </a:cubicBezTo>
                  <a:cubicBezTo>
                    <a:pt x="9136" y="1996"/>
                    <a:pt x="10382" y="1827"/>
                    <a:pt x="11326" y="1217"/>
                  </a:cubicBezTo>
                  <a:cubicBezTo>
                    <a:pt x="11445" y="1138"/>
                    <a:pt x="11375" y="968"/>
                    <a:pt x="11265" y="968"/>
                  </a:cubicBezTo>
                  <a:cubicBezTo>
                    <a:pt x="11243" y="968"/>
                    <a:pt x="11219" y="975"/>
                    <a:pt x="11195" y="991"/>
                  </a:cubicBezTo>
                  <a:cubicBezTo>
                    <a:pt x="10294" y="1569"/>
                    <a:pt x="9080" y="1738"/>
                    <a:pt x="7881" y="1738"/>
                  </a:cubicBezTo>
                  <a:cubicBezTo>
                    <a:pt x="7054" y="1738"/>
                    <a:pt x="6233" y="1657"/>
                    <a:pt x="5528" y="1574"/>
                  </a:cubicBezTo>
                  <a:cubicBezTo>
                    <a:pt x="3683" y="1348"/>
                    <a:pt x="1944" y="812"/>
                    <a:pt x="265" y="15"/>
                  </a:cubicBezTo>
                  <a:cubicBezTo>
                    <a:pt x="245" y="5"/>
                    <a:pt x="225" y="1"/>
                    <a:pt x="20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86;p25">
              <a:extLst>
                <a:ext uri="{FF2B5EF4-FFF2-40B4-BE49-F238E27FC236}">
                  <a16:creationId xmlns:a16="http://schemas.microsoft.com/office/drawing/2014/main" id="{8E41CFF7-3657-8ECA-52E4-15D9DD13997B}"/>
                </a:ext>
              </a:extLst>
            </p:cNvPr>
            <p:cNvSpPr/>
            <p:nvPr/>
          </p:nvSpPr>
          <p:spPr>
            <a:xfrm>
              <a:off x="1534949" y="2716055"/>
              <a:ext cx="195349" cy="43897"/>
            </a:xfrm>
            <a:custGeom>
              <a:avLst/>
              <a:gdLst/>
              <a:ahLst/>
              <a:cxnLst/>
              <a:rect l="l" t="t" r="r" b="b"/>
              <a:pathLst>
                <a:path w="6119" h="1375" extrusionOk="0">
                  <a:moveTo>
                    <a:pt x="205" y="0"/>
                  </a:moveTo>
                  <a:cubicBezTo>
                    <a:pt x="81" y="0"/>
                    <a:pt x="0" y="178"/>
                    <a:pt x="134" y="240"/>
                  </a:cubicBezTo>
                  <a:cubicBezTo>
                    <a:pt x="1472" y="866"/>
                    <a:pt x="2859" y="1374"/>
                    <a:pt x="4286" y="1374"/>
                  </a:cubicBezTo>
                  <a:cubicBezTo>
                    <a:pt x="4841" y="1374"/>
                    <a:pt x="5402" y="1298"/>
                    <a:pt x="5969" y="1121"/>
                  </a:cubicBezTo>
                  <a:cubicBezTo>
                    <a:pt x="6118" y="1078"/>
                    <a:pt x="6076" y="862"/>
                    <a:pt x="5945" y="862"/>
                  </a:cubicBezTo>
                  <a:cubicBezTo>
                    <a:pt x="5930" y="862"/>
                    <a:pt x="5914" y="865"/>
                    <a:pt x="5897" y="871"/>
                  </a:cubicBezTo>
                  <a:cubicBezTo>
                    <a:pt x="5348" y="1041"/>
                    <a:pt x="4807" y="1115"/>
                    <a:pt x="4272" y="1115"/>
                  </a:cubicBezTo>
                  <a:cubicBezTo>
                    <a:pt x="2894" y="1115"/>
                    <a:pt x="1561" y="623"/>
                    <a:pt x="265" y="14"/>
                  </a:cubicBezTo>
                  <a:cubicBezTo>
                    <a:pt x="245" y="4"/>
                    <a:pt x="224" y="0"/>
                    <a:pt x="20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87;p25">
              <a:extLst>
                <a:ext uri="{FF2B5EF4-FFF2-40B4-BE49-F238E27FC236}">
                  <a16:creationId xmlns:a16="http://schemas.microsoft.com/office/drawing/2014/main" id="{5DC59DCC-9D80-1661-62A7-01EE2AC63414}"/>
                </a:ext>
              </a:extLst>
            </p:cNvPr>
            <p:cNvSpPr/>
            <p:nvPr/>
          </p:nvSpPr>
          <p:spPr>
            <a:xfrm>
              <a:off x="1773582" y="2842347"/>
              <a:ext cx="36299" cy="108481"/>
            </a:xfrm>
            <a:custGeom>
              <a:avLst/>
              <a:gdLst/>
              <a:ahLst/>
              <a:cxnLst/>
              <a:rect l="l" t="t" r="r" b="b"/>
              <a:pathLst>
                <a:path w="1137" h="3398" extrusionOk="0">
                  <a:moveTo>
                    <a:pt x="170" y="1"/>
                  </a:moveTo>
                  <a:cubicBezTo>
                    <a:pt x="88" y="1"/>
                    <a:pt x="1" y="95"/>
                    <a:pt x="41" y="201"/>
                  </a:cubicBezTo>
                  <a:cubicBezTo>
                    <a:pt x="470" y="1189"/>
                    <a:pt x="863" y="2178"/>
                    <a:pt x="756" y="3273"/>
                  </a:cubicBezTo>
                  <a:cubicBezTo>
                    <a:pt x="744" y="3356"/>
                    <a:pt x="803" y="3398"/>
                    <a:pt x="869" y="3398"/>
                  </a:cubicBezTo>
                  <a:cubicBezTo>
                    <a:pt x="934" y="3398"/>
                    <a:pt x="1006" y="3356"/>
                    <a:pt x="1018" y="3273"/>
                  </a:cubicBezTo>
                  <a:cubicBezTo>
                    <a:pt x="1137" y="2130"/>
                    <a:pt x="720" y="1094"/>
                    <a:pt x="268" y="70"/>
                  </a:cubicBezTo>
                  <a:cubicBezTo>
                    <a:pt x="245" y="21"/>
                    <a:pt x="208" y="1"/>
                    <a:pt x="17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655A1AD2-99AD-D1E5-D646-6CBDAB47C594}"/>
              </a:ext>
            </a:extLst>
          </p:cNvPr>
          <p:cNvSpPr txBox="1"/>
          <p:nvPr/>
        </p:nvSpPr>
        <p:spPr>
          <a:xfrm>
            <a:off x="2900927" y="1690809"/>
            <a:ext cx="1359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b="1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Self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b="1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Motivation</a:t>
            </a: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1918CAC5-AB50-C4DD-BDC1-3406A3CC5659}"/>
              </a:ext>
            </a:extLst>
          </p:cNvPr>
          <p:cNvSpPr txBox="1"/>
          <p:nvPr/>
        </p:nvSpPr>
        <p:spPr>
          <a:xfrm>
            <a:off x="802950" y="2853858"/>
            <a:ext cx="338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内驱式学习</a:t>
            </a:r>
            <a:endParaRPr lang="en-US" altLang="zh-CN" sz="1200" b="1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299B591E-D987-1E64-383E-F6E5BB806E26}"/>
              </a:ext>
            </a:extLst>
          </p:cNvPr>
          <p:cNvSpPr txBox="1"/>
          <p:nvPr/>
        </p:nvSpPr>
        <p:spPr>
          <a:xfrm>
            <a:off x="6884783" y="957978"/>
            <a:ext cx="1444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复习课</a:t>
            </a:r>
            <a:endParaRPr lang="en-US" altLang="zh-CN" dirty="0">
              <a:solidFill>
                <a:sysClr val="windowText" lastClr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课堂练习</a:t>
            </a:r>
            <a:endParaRPr lang="en-US" altLang="zh-CN" dirty="0">
              <a:solidFill>
                <a:sysClr val="windowText" lastClr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课后作业</a:t>
            </a:r>
            <a:endParaRPr lang="en-US" altLang="zh-CN" dirty="0">
              <a:solidFill>
                <a:sysClr val="windowText" lastClr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quiz</a:t>
            </a: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assignment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…</a:t>
            </a:r>
          </a:p>
        </p:txBody>
      </p:sp>
      <p:sp>
        <p:nvSpPr>
          <p:cNvPr id="218" name="Google Shape;857;p23">
            <a:extLst>
              <a:ext uri="{FF2B5EF4-FFF2-40B4-BE49-F238E27FC236}">
                <a16:creationId xmlns:a16="http://schemas.microsoft.com/office/drawing/2014/main" id="{48F7106A-6B85-E287-A288-251C74E8860E}"/>
              </a:ext>
            </a:extLst>
          </p:cNvPr>
          <p:cNvSpPr/>
          <p:nvPr/>
        </p:nvSpPr>
        <p:spPr>
          <a:xfrm rot="11013917">
            <a:off x="5916947" y="2454802"/>
            <a:ext cx="525409" cy="470388"/>
          </a:xfrm>
          <a:custGeom>
            <a:avLst/>
            <a:gdLst/>
            <a:ahLst/>
            <a:cxnLst/>
            <a:rect l="l" t="t" r="r" b="b"/>
            <a:pathLst>
              <a:path w="11871" h="12148" extrusionOk="0">
                <a:moveTo>
                  <a:pt x="6270" y="0"/>
                </a:moveTo>
                <a:cubicBezTo>
                  <a:pt x="6161" y="0"/>
                  <a:pt x="6048" y="57"/>
                  <a:pt x="5989" y="158"/>
                </a:cubicBezTo>
                <a:cubicBezTo>
                  <a:pt x="4441" y="2932"/>
                  <a:pt x="3679" y="6087"/>
                  <a:pt x="1964" y="8766"/>
                </a:cubicBezTo>
                <a:cubicBezTo>
                  <a:pt x="1512" y="8361"/>
                  <a:pt x="1000" y="8040"/>
                  <a:pt x="571" y="7599"/>
                </a:cubicBezTo>
                <a:cubicBezTo>
                  <a:pt x="522" y="7550"/>
                  <a:pt x="463" y="7529"/>
                  <a:pt x="403" y="7529"/>
                </a:cubicBezTo>
                <a:cubicBezTo>
                  <a:pt x="247" y="7529"/>
                  <a:pt x="90" y="7674"/>
                  <a:pt x="107" y="7837"/>
                </a:cubicBezTo>
                <a:cubicBezTo>
                  <a:pt x="214" y="9183"/>
                  <a:pt x="262" y="10480"/>
                  <a:pt x="24" y="11814"/>
                </a:cubicBezTo>
                <a:cubicBezTo>
                  <a:pt x="1" y="11987"/>
                  <a:pt x="144" y="12148"/>
                  <a:pt x="315" y="12148"/>
                </a:cubicBezTo>
                <a:cubicBezTo>
                  <a:pt x="321" y="12148"/>
                  <a:pt x="327" y="12148"/>
                  <a:pt x="333" y="12147"/>
                </a:cubicBezTo>
                <a:cubicBezTo>
                  <a:pt x="1833" y="12028"/>
                  <a:pt x="3346" y="11897"/>
                  <a:pt x="4846" y="11683"/>
                </a:cubicBezTo>
                <a:cubicBezTo>
                  <a:pt x="5132" y="11647"/>
                  <a:pt x="5191" y="11290"/>
                  <a:pt x="4941" y="11147"/>
                </a:cubicBezTo>
                <a:cubicBezTo>
                  <a:pt x="4429" y="10861"/>
                  <a:pt x="3965" y="10516"/>
                  <a:pt x="3477" y="10207"/>
                </a:cubicBezTo>
                <a:cubicBezTo>
                  <a:pt x="4762" y="9147"/>
                  <a:pt x="6394" y="8778"/>
                  <a:pt x="7858" y="8028"/>
                </a:cubicBezTo>
                <a:cubicBezTo>
                  <a:pt x="9239" y="7302"/>
                  <a:pt x="10180" y="6028"/>
                  <a:pt x="11537" y="5254"/>
                </a:cubicBezTo>
                <a:cubicBezTo>
                  <a:pt x="11620" y="5206"/>
                  <a:pt x="11668" y="5135"/>
                  <a:pt x="11668" y="5063"/>
                </a:cubicBezTo>
                <a:cubicBezTo>
                  <a:pt x="11775" y="5027"/>
                  <a:pt x="11870" y="4932"/>
                  <a:pt x="11847" y="4777"/>
                </a:cubicBezTo>
                <a:cubicBezTo>
                  <a:pt x="11835" y="4670"/>
                  <a:pt x="11799" y="4563"/>
                  <a:pt x="11728" y="4492"/>
                </a:cubicBezTo>
                <a:cubicBezTo>
                  <a:pt x="11700" y="4356"/>
                  <a:pt x="11570" y="4240"/>
                  <a:pt x="11420" y="4240"/>
                </a:cubicBezTo>
                <a:cubicBezTo>
                  <a:pt x="11372" y="4240"/>
                  <a:pt x="11323" y="4252"/>
                  <a:pt x="11275" y="4277"/>
                </a:cubicBezTo>
                <a:cubicBezTo>
                  <a:pt x="10782" y="4547"/>
                  <a:pt x="10336" y="4665"/>
                  <a:pt x="9934" y="4665"/>
                </a:cubicBezTo>
                <a:cubicBezTo>
                  <a:pt x="8007" y="4665"/>
                  <a:pt x="7066" y="1955"/>
                  <a:pt x="6525" y="182"/>
                </a:cubicBezTo>
                <a:cubicBezTo>
                  <a:pt x="6483" y="57"/>
                  <a:pt x="6379" y="0"/>
                  <a:pt x="62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129A4BF0-7D90-6326-C547-63AE0A9EBBB4}"/>
              </a:ext>
            </a:extLst>
          </p:cNvPr>
          <p:cNvCxnSpPr>
            <a:cxnSpLocks/>
          </p:cNvCxnSpPr>
          <p:nvPr/>
        </p:nvCxnSpPr>
        <p:spPr>
          <a:xfrm flipV="1">
            <a:off x="2894466" y="814433"/>
            <a:ext cx="3376853" cy="3438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1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5FDEF0-A155-5800-8D96-A3C27DCEA06C}"/>
              </a:ext>
            </a:extLst>
          </p:cNvPr>
          <p:cNvSpPr txBox="1"/>
          <p:nvPr/>
        </p:nvSpPr>
        <p:spPr>
          <a:xfrm>
            <a:off x="259625" y="1585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🚀 </a:t>
            </a:r>
            <a:r>
              <a:rPr lang="zh-CN" altLang="en-US" sz="1600" b="1" dirty="0"/>
              <a:t>学习理念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方法 🔜 </a:t>
            </a:r>
            <a:r>
              <a:rPr lang="en-US" altLang="zh-CN" sz="1600" b="1" dirty="0"/>
              <a:t>self motivation</a:t>
            </a:r>
          </a:p>
        </p:txBody>
      </p:sp>
      <p:grpSp>
        <p:nvGrpSpPr>
          <p:cNvPr id="4" name="Google Shape;1173;p41">
            <a:extLst>
              <a:ext uri="{FF2B5EF4-FFF2-40B4-BE49-F238E27FC236}">
                <a16:creationId xmlns:a16="http://schemas.microsoft.com/office/drawing/2014/main" id="{268D671E-2C3A-281F-846B-DADEC8A5167B}"/>
              </a:ext>
            </a:extLst>
          </p:cNvPr>
          <p:cNvGrpSpPr/>
          <p:nvPr/>
        </p:nvGrpSpPr>
        <p:grpSpPr>
          <a:xfrm>
            <a:off x="3091251" y="1703486"/>
            <a:ext cx="2856469" cy="2285362"/>
            <a:chOff x="3295902" y="1842918"/>
            <a:chExt cx="2856469" cy="2285362"/>
          </a:xfrm>
        </p:grpSpPr>
        <p:sp>
          <p:nvSpPr>
            <p:cNvPr id="6" name="Google Shape;1174;p41">
              <a:extLst>
                <a:ext uri="{FF2B5EF4-FFF2-40B4-BE49-F238E27FC236}">
                  <a16:creationId xmlns:a16="http://schemas.microsoft.com/office/drawing/2014/main" id="{3E4E0877-4428-CCFC-4561-5B8D1A5D77C5}"/>
                </a:ext>
              </a:extLst>
            </p:cNvPr>
            <p:cNvSpPr/>
            <p:nvPr/>
          </p:nvSpPr>
          <p:spPr>
            <a:xfrm>
              <a:off x="3363621" y="3476854"/>
              <a:ext cx="2418130" cy="600726"/>
            </a:xfrm>
            <a:custGeom>
              <a:avLst/>
              <a:gdLst/>
              <a:ahLst/>
              <a:cxnLst/>
              <a:rect l="l" t="t" r="r" b="b"/>
              <a:pathLst>
                <a:path w="118623" h="29469" extrusionOk="0">
                  <a:moveTo>
                    <a:pt x="108" y="29182"/>
                  </a:moveTo>
                  <a:cubicBezTo>
                    <a:pt x="84" y="29087"/>
                    <a:pt x="1" y="28968"/>
                    <a:pt x="25" y="28897"/>
                  </a:cubicBezTo>
                  <a:cubicBezTo>
                    <a:pt x="120" y="28599"/>
                    <a:pt x="215" y="28301"/>
                    <a:pt x="358" y="28039"/>
                  </a:cubicBezTo>
                  <a:cubicBezTo>
                    <a:pt x="5716" y="18717"/>
                    <a:pt x="11062" y="9406"/>
                    <a:pt x="16467" y="0"/>
                  </a:cubicBezTo>
                  <a:cubicBezTo>
                    <a:pt x="30790" y="405"/>
                    <a:pt x="45042" y="215"/>
                    <a:pt x="59306" y="250"/>
                  </a:cubicBezTo>
                  <a:cubicBezTo>
                    <a:pt x="73486" y="286"/>
                    <a:pt x="87655" y="250"/>
                    <a:pt x="101930" y="250"/>
                  </a:cubicBezTo>
                  <a:cubicBezTo>
                    <a:pt x="102787" y="810"/>
                    <a:pt x="103133" y="1822"/>
                    <a:pt x="103633" y="2703"/>
                  </a:cubicBezTo>
                  <a:cubicBezTo>
                    <a:pt x="106681" y="8096"/>
                    <a:pt x="109681" y="13538"/>
                    <a:pt x="112753" y="18931"/>
                  </a:cubicBezTo>
                  <a:cubicBezTo>
                    <a:pt x="114432" y="21896"/>
                    <a:pt x="116218" y="24813"/>
                    <a:pt x="117944" y="27766"/>
                  </a:cubicBezTo>
                  <a:cubicBezTo>
                    <a:pt x="118194" y="28194"/>
                    <a:pt x="118623" y="28575"/>
                    <a:pt x="118432" y="29147"/>
                  </a:cubicBezTo>
                  <a:cubicBezTo>
                    <a:pt x="118373" y="29230"/>
                    <a:pt x="118301" y="29361"/>
                    <a:pt x="118242" y="29361"/>
                  </a:cubicBezTo>
                  <a:cubicBezTo>
                    <a:pt x="79034" y="29409"/>
                    <a:pt x="39815" y="29444"/>
                    <a:pt x="608" y="29468"/>
                  </a:cubicBezTo>
                  <a:cubicBezTo>
                    <a:pt x="441" y="29468"/>
                    <a:pt x="275" y="29290"/>
                    <a:pt x="108" y="29182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1175;p41">
              <a:extLst>
                <a:ext uri="{FF2B5EF4-FFF2-40B4-BE49-F238E27FC236}">
                  <a16:creationId xmlns:a16="http://schemas.microsoft.com/office/drawing/2014/main" id="{60DBC459-857F-693C-8451-CB05C4779DD5}"/>
                </a:ext>
              </a:extLst>
            </p:cNvPr>
            <p:cNvSpPr/>
            <p:nvPr/>
          </p:nvSpPr>
          <p:spPr>
            <a:xfrm>
              <a:off x="3727699" y="2927595"/>
              <a:ext cx="1682476" cy="514314"/>
            </a:xfrm>
            <a:custGeom>
              <a:avLst/>
              <a:gdLst/>
              <a:ahLst/>
              <a:cxnLst/>
              <a:rect l="l" t="t" r="r" b="b"/>
              <a:pathLst>
                <a:path w="82535" h="25230" extrusionOk="0">
                  <a:moveTo>
                    <a:pt x="143" y="25146"/>
                  </a:moveTo>
                  <a:cubicBezTo>
                    <a:pt x="72" y="24908"/>
                    <a:pt x="0" y="24789"/>
                    <a:pt x="24" y="24706"/>
                  </a:cubicBezTo>
                  <a:cubicBezTo>
                    <a:pt x="155" y="24325"/>
                    <a:pt x="274" y="23932"/>
                    <a:pt x="464" y="23575"/>
                  </a:cubicBezTo>
                  <a:cubicBezTo>
                    <a:pt x="4632" y="15729"/>
                    <a:pt x="8811" y="7882"/>
                    <a:pt x="13014" y="0"/>
                  </a:cubicBezTo>
                  <a:cubicBezTo>
                    <a:pt x="32004" y="596"/>
                    <a:pt x="50923" y="191"/>
                    <a:pt x="69854" y="405"/>
                  </a:cubicBezTo>
                  <a:cubicBezTo>
                    <a:pt x="70247" y="1012"/>
                    <a:pt x="70628" y="1501"/>
                    <a:pt x="70914" y="2036"/>
                  </a:cubicBezTo>
                  <a:cubicBezTo>
                    <a:pt x="74736" y="9263"/>
                    <a:pt x="78546" y="16491"/>
                    <a:pt x="82356" y="23718"/>
                  </a:cubicBezTo>
                  <a:cubicBezTo>
                    <a:pt x="82439" y="23896"/>
                    <a:pt x="82475" y="24111"/>
                    <a:pt x="82534" y="24289"/>
                  </a:cubicBezTo>
                  <a:cubicBezTo>
                    <a:pt x="82391" y="24956"/>
                    <a:pt x="81856" y="25004"/>
                    <a:pt x="81344" y="25004"/>
                  </a:cubicBezTo>
                  <a:cubicBezTo>
                    <a:pt x="79689" y="24992"/>
                    <a:pt x="78034" y="24920"/>
                    <a:pt x="76379" y="24920"/>
                  </a:cubicBezTo>
                  <a:cubicBezTo>
                    <a:pt x="54555" y="24980"/>
                    <a:pt x="32718" y="25039"/>
                    <a:pt x="10882" y="25111"/>
                  </a:cubicBezTo>
                  <a:cubicBezTo>
                    <a:pt x="7775" y="25111"/>
                    <a:pt x="4667" y="25194"/>
                    <a:pt x="1572" y="25230"/>
                  </a:cubicBezTo>
                  <a:cubicBezTo>
                    <a:pt x="1072" y="25230"/>
                    <a:pt x="583" y="25170"/>
                    <a:pt x="143" y="25146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" name="Google Shape;1176;p41">
              <a:extLst>
                <a:ext uri="{FF2B5EF4-FFF2-40B4-BE49-F238E27FC236}">
                  <a16:creationId xmlns:a16="http://schemas.microsoft.com/office/drawing/2014/main" id="{E8689C12-7592-0ED3-AF3B-0C000B5BF2B7}"/>
                </a:ext>
              </a:extLst>
            </p:cNvPr>
            <p:cNvSpPr/>
            <p:nvPr/>
          </p:nvSpPr>
          <p:spPr>
            <a:xfrm>
              <a:off x="5483447" y="2799678"/>
              <a:ext cx="610673" cy="1223773"/>
            </a:xfrm>
            <a:custGeom>
              <a:avLst/>
              <a:gdLst/>
              <a:ahLst/>
              <a:cxnLst/>
              <a:rect l="l" t="t" r="r" b="b"/>
              <a:pathLst>
                <a:path w="29957" h="60033" extrusionOk="0">
                  <a:moveTo>
                    <a:pt x="15479" y="1"/>
                  </a:moveTo>
                  <a:cubicBezTo>
                    <a:pt x="20730" y="3847"/>
                    <a:pt x="25004" y="8371"/>
                    <a:pt x="29957" y="12312"/>
                  </a:cubicBezTo>
                  <a:cubicBezTo>
                    <a:pt x="29755" y="12907"/>
                    <a:pt x="29600" y="13491"/>
                    <a:pt x="29362" y="14038"/>
                  </a:cubicBezTo>
                  <a:cubicBezTo>
                    <a:pt x="28302" y="16527"/>
                    <a:pt x="27516" y="19098"/>
                    <a:pt x="26945" y="21730"/>
                  </a:cubicBezTo>
                  <a:cubicBezTo>
                    <a:pt x="25980" y="26278"/>
                    <a:pt x="24718" y="30755"/>
                    <a:pt x="23266" y="35172"/>
                  </a:cubicBezTo>
                  <a:cubicBezTo>
                    <a:pt x="20896" y="42351"/>
                    <a:pt x="18979" y="49650"/>
                    <a:pt x="17158" y="56972"/>
                  </a:cubicBezTo>
                  <a:cubicBezTo>
                    <a:pt x="16908" y="57960"/>
                    <a:pt x="16848" y="59032"/>
                    <a:pt x="16074" y="60032"/>
                  </a:cubicBezTo>
                  <a:cubicBezTo>
                    <a:pt x="15670" y="59508"/>
                    <a:pt x="15241" y="59080"/>
                    <a:pt x="14955" y="58579"/>
                  </a:cubicBezTo>
                  <a:cubicBezTo>
                    <a:pt x="12241" y="53817"/>
                    <a:pt x="9550" y="49043"/>
                    <a:pt x="6871" y="44256"/>
                  </a:cubicBezTo>
                  <a:cubicBezTo>
                    <a:pt x="4894" y="40744"/>
                    <a:pt x="3001" y="37172"/>
                    <a:pt x="977" y="33695"/>
                  </a:cubicBezTo>
                  <a:cubicBezTo>
                    <a:pt x="179" y="32314"/>
                    <a:pt x="1" y="31052"/>
                    <a:pt x="703" y="29600"/>
                  </a:cubicBezTo>
                  <a:cubicBezTo>
                    <a:pt x="2096" y="26718"/>
                    <a:pt x="3430" y="23801"/>
                    <a:pt x="4799" y="20908"/>
                  </a:cubicBezTo>
                  <a:cubicBezTo>
                    <a:pt x="6025" y="18289"/>
                    <a:pt x="7252" y="15658"/>
                    <a:pt x="8502" y="13050"/>
                  </a:cubicBezTo>
                  <a:cubicBezTo>
                    <a:pt x="9574" y="10812"/>
                    <a:pt x="10645" y="8585"/>
                    <a:pt x="11776" y="6371"/>
                  </a:cubicBezTo>
                  <a:cubicBezTo>
                    <a:pt x="12669" y="4620"/>
                    <a:pt x="13634" y="2918"/>
                    <a:pt x="14586" y="1203"/>
                  </a:cubicBezTo>
                  <a:cubicBezTo>
                    <a:pt x="14777" y="846"/>
                    <a:pt x="15062" y="549"/>
                    <a:pt x="15479" y="1"/>
                  </a:cubicBezTo>
                  <a:close/>
                </a:path>
              </a:pathLst>
            </a:custGeom>
            <a:solidFill>
              <a:srgbClr val="9ED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177;p41">
              <a:extLst>
                <a:ext uri="{FF2B5EF4-FFF2-40B4-BE49-F238E27FC236}">
                  <a16:creationId xmlns:a16="http://schemas.microsoft.com/office/drawing/2014/main" id="{ED762F48-A70E-5518-BC39-44746BCF8FCB}"/>
                </a:ext>
              </a:extLst>
            </p:cNvPr>
            <p:cNvSpPr/>
            <p:nvPr/>
          </p:nvSpPr>
          <p:spPr>
            <a:xfrm>
              <a:off x="4011908" y="2520074"/>
              <a:ext cx="1106029" cy="375247"/>
            </a:xfrm>
            <a:custGeom>
              <a:avLst/>
              <a:gdLst/>
              <a:ahLst/>
              <a:cxnLst/>
              <a:rect l="l" t="t" r="r" b="b"/>
              <a:pathLst>
                <a:path w="54257" h="18408" extrusionOk="0">
                  <a:moveTo>
                    <a:pt x="10442" y="1"/>
                  </a:moveTo>
                  <a:lnTo>
                    <a:pt x="44113" y="1"/>
                  </a:lnTo>
                  <a:cubicBezTo>
                    <a:pt x="45506" y="1715"/>
                    <a:pt x="53043" y="14419"/>
                    <a:pt x="54150" y="16932"/>
                  </a:cubicBezTo>
                  <a:cubicBezTo>
                    <a:pt x="54257" y="17182"/>
                    <a:pt x="54162" y="17515"/>
                    <a:pt x="54162" y="17801"/>
                  </a:cubicBezTo>
                  <a:cubicBezTo>
                    <a:pt x="54031" y="17860"/>
                    <a:pt x="53936" y="17908"/>
                    <a:pt x="53840" y="17932"/>
                  </a:cubicBezTo>
                  <a:cubicBezTo>
                    <a:pt x="53745" y="17967"/>
                    <a:pt x="53650" y="18015"/>
                    <a:pt x="53543" y="18027"/>
                  </a:cubicBezTo>
                  <a:cubicBezTo>
                    <a:pt x="53340" y="18051"/>
                    <a:pt x="53138" y="18063"/>
                    <a:pt x="52924" y="18075"/>
                  </a:cubicBezTo>
                  <a:cubicBezTo>
                    <a:pt x="52721" y="18086"/>
                    <a:pt x="52519" y="18098"/>
                    <a:pt x="52304" y="18098"/>
                  </a:cubicBezTo>
                  <a:cubicBezTo>
                    <a:pt x="51376" y="18098"/>
                    <a:pt x="50447" y="18098"/>
                    <a:pt x="49518" y="18098"/>
                  </a:cubicBezTo>
                  <a:cubicBezTo>
                    <a:pt x="37624" y="18122"/>
                    <a:pt x="25730" y="18134"/>
                    <a:pt x="13835" y="18182"/>
                  </a:cubicBezTo>
                  <a:cubicBezTo>
                    <a:pt x="9394" y="18206"/>
                    <a:pt x="4953" y="18336"/>
                    <a:pt x="560" y="18408"/>
                  </a:cubicBezTo>
                  <a:cubicBezTo>
                    <a:pt x="0" y="17694"/>
                    <a:pt x="512" y="17193"/>
                    <a:pt x="798" y="16693"/>
                  </a:cubicBezTo>
                  <a:cubicBezTo>
                    <a:pt x="3298" y="12300"/>
                    <a:pt x="5822" y="7907"/>
                    <a:pt x="8358" y="3513"/>
                  </a:cubicBezTo>
                  <a:cubicBezTo>
                    <a:pt x="9025" y="2358"/>
                    <a:pt x="9728" y="1203"/>
                    <a:pt x="10442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1178;p41">
              <a:extLst>
                <a:ext uri="{FF2B5EF4-FFF2-40B4-BE49-F238E27FC236}">
                  <a16:creationId xmlns:a16="http://schemas.microsoft.com/office/drawing/2014/main" id="{B2A34182-90F7-8740-CC57-3C06514261DD}"/>
                </a:ext>
              </a:extLst>
            </p:cNvPr>
            <p:cNvSpPr/>
            <p:nvPr/>
          </p:nvSpPr>
          <p:spPr>
            <a:xfrm>
              <a:off x="5198504" y="2491677"/>
              <a:ext cx="559466" cy="895860"/>
            </a:xfrm>
            <a:custGeom>
              <a:avLst/>
              <a:gdLst/>
              <a:ahLst/>
              <a:cxnLst/>
              <a:rect l="l" t="t" r="r" b="b"/>
              <a:pathLst>
                <a:path w="27445" h="43947" extrusionOk="0">
                  <a:moveTo>
                    <a:pt x="12633" y="43947"/>
                  </a:moveTo>
                  <a:cubicBezTo>
                    <a:pt x="12300" y="43601"/>
                    <a:pt x="11955" y="43363"/>
                    <a:pt x="11764" y="43042"/>
                  </a:cubicBezTo>
                  <a:cubicBezTo>
                    <a:pt x="10883" y="41518"/>
                    <a:pt x="10014" y="39994"/>
                    <a:pt x="9204" y="38434"/>
                  </a:cubicBezTo>
                  <a:cubicBezTo>
                    <a:pt x="6383" y="33017"/>
                    <a:pt x="3585" y="27588"/>
                    <a:pt x="787" y="22170"/>
                  </a:cubicBezTo>
                  <a:cubicBezTo>
                    <a:pt x="501" y="21623"/>
                    <a:pt x="263" y="21051"/>
                    <a:pt x="1" y="20480"/>
                  </a:cubicBezTo>
                  <a:cubicBezTo>
                    <a:pt x="2930" y="13455"/>
                    <a:pt x="6930" y="7026"/>
                    <a:pt x="10109" y="1"/>
                  </a:cubicBezTo>
                  <a:cubicBezTo>
                    <a:pt x="10693" y="251"/>
                    <a:pt x="11193" y="370"/>
                    <a:pt x="11562" y="644"/>
                  </a:cubicBezTo>
                  <a:cubicBezTo>
                    <a:pt x="13360" y="2049"/>
                    <a:pt x="15122" y="3489"/>
                    <a:pt x="16896" y="4918"/>
                  </a:cubicBezTo>
                  <a:cubicBezTo>
                    <a:pt x="20027" y="7466"/>
                    <a:pt x="23159" y="10002"/>
                    <a:pt x="26290" y="12562"/>
                  </a:cubicBezTo>
                  <a:cubicBezTo>
                    <a:pt x="26671" y="12883"/>
                    <a:pt x="27004" y="13276"/>
                    <a:pt x="27445" y="13717"/>
                  </a:cubicBezTo>
                  <a:cubicBezTo>
                    <a:pt x="26659" y="15348"/>
                    <a:pt x="25992" y="16943"/>
                    <a:pt x="25087" y="18456"/>
                  </a:cubicBezTo>
                  <a:cubicBezTo>
                    <a:pt x="23337" y="21384"/>
                    <a:pt x="21754" y="24397"/>
                    <a:pt x="20444" y="27564"/>
                  </a:cubicBezTo>
                  <a:cubicBezTo>
                    <a:pt x="19468" y="29957"/>
                    <a:pt x="18301" y="32267"/>
                    <a:pt x="17182" y="34600"/>
                  </a:cubicBezTo>
                  <a:cubicBezTo>
                    <a:pt x="15705" y="37672"/>
                    <a:pt x="14193" y="40732"/>
                    <a:pt x="12633" y="43947"/>
                  </a:cubicBez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79;p41">
              <a:extLst>
                <a:ext uri="{FF2B5EF4-FFF2-40B4-BE49-F238E27FC236}">
                  <a16:creationId xmlns:a16="http://schemas.microsoft.com/office/drawing/2014/main" id="{B017D59B-0639-6B36-C02D-C8E931C40E16}"/>
                </a:ext>
              </a:extLst>
            </p:cNvPr>
            <p:cNvSpPr/>
            <p:nvPr/>
          </p:nvSpPr>
          <p:spPr>
            <a:xfrm>
              <a:off x="4258731" y="1939523"/>
              <a:ext cx="625493" cy="540039"/>
            </a:xfrm>
            <a:custGeom>
              <a:avLst/>
              <a:gdLst/>
              <a:ahLst/>
              <a:cxnLst/>
              <a:rect l="l" t="t" r="r" b="b"/>
              <a:pathLst>
                <a:path w="30684" h="26492" extrusionOk="0">
                  <a:moveTo>
                    <a:pt x="30683" y="26492"/>
                  </a:moveTo>
                  <a:cubicBezTo>
                    <a:pt x="20408" y="26492"/>
                    <a:pt x="10490" y="26492"/>
                    <a:pt x="561" y="26480"/>
                  </a:cubicBezTo>
                  <a:cubicBezTo>
                    <a:pt x="394" y="26480"/>
                    <a:pt x="227" y="26313"/>
                    <a:pt x="1" y="26194"/>
                  </a:cubicBezTo>
                  <a:cubicBezTo>
                    <a:pt x="49" y="25920"/>
                    <a:pt x="37" y="25587"/>
                    <a:pt x="180" y="25349"/>
                  </a:cubicBezTo>
                  <a:cubicBezTo>
                    <a:pt x="4906" y="16752"/>
                    <a:pt x="9978" y="8358"/>
                    <a:pt x="15181" y="0"/>
                  </a:cubicBezTo>
                  <a:cubicBezTo>
                    <a:pt x="16670" y="1643"/>
                    <a:pt x="23218" y="12407"/>
                    <a:pt x="29195" y="23063"/>
                  </a:cubicBezTo>
                  <a:cubicBezTo>
                    <a:pt x="29731" y="24027"/>
                    <a:pt x="30493" y="24908"/>
                    <a:pt x="30683" y="26492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1180;p41">
              <a:extLst>
                <a:ext uri="{FF2B5EF4-FFF2-40B4-BE49-F238E27FC236}">
                  <a16:creationId xmlns:a16="http://schemas.microsoft.com/office/drawing/2014/main" id="{47AE10D5-1656-2416-AC59-E10AA243CA8E}"/>
                </a:ext>
              </a:extLst>
            </p:cNvPr>
            <p:cNvSpPr/>
            <p:nvPr/>
          </p:nvSpPr>
          <p:spPr>
            <a:xfrm>
              <a:off x="4961629" y="2268153"/>
              <a:ext cx="406069" cy="586150"/>
            </a:xfrm>
            <a:custGeom>
              <a:avLst/>
              <a:gdLst/>
              <a:ahLst/>
              <a:cxnLst/>
              <a:rect l="l" t="t" r="r" b="b"/>
              <a:pathLst>
                <a:path w="19920" h="28754" extrusionOk="0">
                  <a:moveTo>
                    <a:pt x="10621" y="28754"/>
                  </a:moveTo>
                  <a:cubicBezTo>
                    <a:pt x="10299" y="28587"/>
                    <a:pt x="10037" y="28551"/>
                    <a:pt x="9954" y="28397"/>
                  </a:cubicBezTo>
                  <a:cubicBezTo>
                    <a:pt x="6632" y="22694"/>
                    <a:pt x="3334" y="16990"/>
                    <a:pt x="0" y="11216"/>
                  </a:cubicBezTo>
                  <a:cubicBezTo>
                    <a:pt x="1001" y="8787"/>
                    <a:pt x="2060" y="6453"/>
                    <a:pt x="3477" y="4286"/>
                  </a:cubicBezTo>
                  <a:cubicBezTo>
                    <a:pt x="4418" y="2846"/>
                    <a:pt x="5013" y="1167"/>
                    <a:pt x="6287" y="0"/>
                  </a:cubicBezTo>
                  <a:cubicBezTo>
                    <a:pt x="6608" y="84"/>
                    <a:pt x="6847" y="84"/>
                    <a:pt x="7001" y="203"/>
                  </a:cubicBezTo>
                  <a:cubicBezTo>
                    <a:pt x="11145" y="3084"/>
                    <a:pt x="15288" y="5977"/>
                    <a:pt x="19431" y="8882"/>
                  </a:cubicBezTo>
                  <a:cubicBezTo>
                    <a:pt x="19586" y="9001"/>
                    <a:pt x="19670" y="9216"/>
                    <a:pt x="19920" y="9561"/>
                  </a:cubicBezTo>
                  <a:cubicBezTo>
                    <a:pt x="19705" y="10192"/>
                    <a:pt x="19527" y="10990"/>
                    <a:pt x="19170" y="11692"/>
                  </a:cubicBezTo>
                  <a:cubicBezTo>
                    <a:pt x="17515" y="15014"/>
                    <a:pt x="15788" y="18312"/>
                    <a:pt x="14121" y="21622"/>
                  </a:cubicBezTo>
                  <a:cubicBezTo>
                    <a:pt x="13204" y="23467"/>
                    <a:pt x="12347" y="25349"/>
                    <a:pt x="11442" y="27206"/>
                  </a:cubicBezTo>
                  <a:cubicBezTo>
                    <a:pt x="11192" y="27730"/>
                    <a:pt x="10883" y="28242"/>
                    <a:pt x="10621" y="28754"/>
                  </a:cubicBez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181;p41">
              <a:extLst>
                <a:ext uri="{FF2B5EF4-FFF2-40B4-BE49-F238E27FC236}">
                  <a16:creationId xmlns:a16="http://schemas.microsoft.com/office/drawing/2014/main" id="{AB1F76BA-F47D-19C2-204C-5E73492E9016}"/>
                </a:ext>
              </a:extLst>
            </p:cNvPr>
            <p:cNvSpPr/>
            <p:nvPr/>
          </p:nvSpPr>
          <p:spPr>
            <a:xfrm>
              <a:off x="4618670" y="1906499"/>
              <a:ext cx="434955" cy="533496"/>
            </a:xfrm>
            <a:custGeom>
              <a:avLst/>
              <a:gdLst/>
              <a:ahLst/>
              <a:cxnLst/>
              <a:rect l="l" t="t" r="r" b="b"/>
              <a:pathLst>
                <a:path w="21337" h="26171" extrusionOk="0">
                  <a:moveTo>
                    <a:pt x="358" y="1"/>
                  </a:moveTo>
                  <a:cubicBezTo>
                    <a:pt x="703" y="180"/>
                    <a:pt x="1096" y="322"/>
                    <a:pt x="1406" y="561"/>
                  </a:cubicBezTo>
                  <a:cubicBezTo>
                    <a:pt x="8014" y="5680"/>
                    <a:pt x="14741" y="10669"/>
                    <a:pt x="21337" y="15955"/>
                  </a:cubicBezTo>
                  <a:cubicBezTo>
                    <a:pt x="20503" y="17884"/>
                    <a:pt x="19396" y="19491"/>
                    <a:pt x="18420" y="21182"/>
                  </a:cubicBezTo>
                  <a:cubicBezTo>
                    <a:pt x="17503" y="22789"/>
                    <a:pt x="16658" y="24444"/>
                    <a:pt x="15801" y="26052"/>
                  </a:cubicBezTo>
                  <a:cubicBezTo>
                    <a:pt x="14908" y="26171"/>
                    <a:pt x="14753" y="25445"/>
                    <a:pt x="14467" y="24968"/>
                  </a:cubicBezTo>
                  <a:cubicBezTo>
                    <a:pt x="12121" y="20956"/>
                    <a:pt x="9835" y="16896"/>
                    <a:pt x="7478" y="12884"/>
                  </a:cubicBezTo>
                  <a:cubicBezTo>
                    <a:pt x="5799" y="10038"/>
                    <a:pt x="4025" y="7240"/>
                    <a:pt x="2311" y="4406"/>
                  </a:cubicBezTo>
                  <a:cubicBezTo>
                    <a:pt x="1513" y="3085"/>
                    <a:pt x="775" y="1727"/>
                    <a:pt x="1" y="382"/>
                  </a:cubicBezTo>
                  <a:cubicBezTo>
                    <a:pt x="120" y="251"/>
                    <a:pt x="239" y="132"/>
                    <a:pt x="358" y="1"/>
                  </a:cubicBez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182;p41">
              <a:extLst>
                <a:ext uri="{FF2B5EF4-FFF2-40B4-BE49-F238E27FC236}">
                  <a16:creationId xmlns:a16="http://schemas.microsoft.com/office/drawing/2014/main" id="{69ACCB23-C52A-14CC-D8A3-7A4A57E6EA86}"/>
                </a:ext>
              </a:extLst>
            </p:cNvPr>
            <p:cNvSpPr/>
            <p:nvPr/>
          </p:nvSpPr>
          <p:spPr>
            <a:xfrm>
              <a:off x="3295902" y="1842918"/>
              <a:ext cx="2856469" cy="2285362"/>
            </a:xfrm>
            <a:custGeom>
              <a:avLst/>
              <a:gdLst/>
              <a:ahLst/>
              <a:cxnLst/>
              <a:rect l="l" t="t" r="r" b="b"/>
              <a:pathLst>
                <a:path w="140126" h="112110" extrusionOk="0">
                  <a:moveTo>
                    <a:pt x="125088" y="111812"/>
                  </a:moveTo>
                  <a:cubicBezTo>
                    <a:pt x="123647" y="111717"/>
                    <a:pt x="122635" y="111598"/>
                    <a:pt x="121611" y="111598"/>
                  </a:cubicBezTo>
                  <a:cubicBezTo>
                    <a:pt x="114682" y="111633"/>
                    <a:pt x="107741" y="111705"/>
                    <a:pt x="100811" y="111729"/>
                  </a:cubicBezTo>
                  <a:cubicBezTo>
                    <a:pt x="82380" y="111776"/>
                    <a:pt x="63961" y="111836"/>
                    <a:pt x="45530" y="111836"/>
                  </a:cubicBezTo>
                  <a:cubicBezTo>
                    <a:pt x="32803" y="111836"/>
                    <a:pt x="20075" y="111752"/>
                    <a:pt x="7335" y="111705"/>
                  </a:cubicBezTo>
                  <a:cubicBezTo>
                    <a:pt x="5382" y="111693"/>
                    <a:pt x="3418" y="111657"/>
                    <a:pt x="1453" y="111717"/>
                  </a:cubicBezTo>
                  <a:cubicBezTo>
                    <a:pt x="965" y="111729"/>
                    <a:pt x="358" y="112110"/>
                    <a:pt x="144" y="111467"/>
                  </a:cubicBezTo>
                  <a:cubicBezTo>
                    <a:pt x="1" y="111038"/>
                    <a:pt x="120" y="110431"/>
                    <a:pt x="334" y="110014"/>
                  </a:cubicBezTo>
                  <a:cubicBezTo>
                    <a:pt x="1358" y="108097"/>
                    <a:pt x="2465" y="106228"/>
                    <a:pt x="3525" y="104335"/>
                  </a:cubicBezTo>
                  <a:cubicBezTo>
                    <a:pt x="12848" y="87726"/>
                    <a:pt x="22337" y="71224"/>
                    <a:pt x="30921" y="54221"/>
                  </a:cubicBezTo>
                  <a:cubicBezTo>
                    <a:pt x="33065" y="49971"/>
                    <a:pt x="35458" y="45851"/>
                    <a:pt x="37827" y="41720"/>
                  </a:cubicBezTo>
                  <a:cubicBezTo>
                    <a:pt x="42982" y="32755"/>
                    <a:pt x="48197" y="23813"/>
                    <a:pt x="53400" y="14871"/>
                  </a:cubicBezTo>
                  <a:cubicBezTo>
                    <a:pt x="55960" y="10490"/>
                    <a:pt x="58556" y="6144"/>
                    <a:pt x="61163" y="1786"/>
                  </a:cubicBezTo>
                  <a:cubicBezTo>
                    <a:pt x="61425" y="1358"/>
                    <a:pt x="61782" y="977"/>
                    <a:pt x="62151" y="620"/>
                  </a:cubicBezTo>
                  <a:cubicBezTo>
                    <a:pt x="62640" y="167"/>
                    <a:pt x="63283" y="1"/>
                    <a:pt x="63866" y="334"/>
                  </a:cubicBezTo>
                  <a:cubicBezTo>
                    <a:pt x="65402" y="1203"/>
                    <a:pt x="66950" y="2048"/>
                    <a:pt x="68378" y="3072"/>
                  </a:cubicBezTo>
                  <a:cubicBezTo>
                    <a:pt x="71998" y="5656"/>
                    <a:pt x="75570" y="8311"/>
                    <a:pt x="79130" y="10978"/>
                  </a:cubicBezTo>
                  <a:cubicBezTo>
                    <a:pt x="82023" y="13145"/>
                    <a:pt x="84845" y="15431"/>
                    <a:pt x="87774" y="17574"/>
                  </a:cubicBezTo>
                  <a:cubicBezTo>
                    <a:pt x="91524" y="20313"/>
                    <a:pt x="95298" y="23063"/>
                    <a:pt x="99156" y="25647"/>
                  </a:cubicBezTo>
                  <a:cubicBezTo>
                    <a:pt x="103728" y="28706"/>
                    <a:pt x="108098" y="32004"/>
                    <a:pt x="112324" y="35505"/>
                  </a:cubicBezTo>
                  <a:cubicBezTo>
                    <a:pt x="115349" y="38017"/>
                    <a:pt x="118409" y="40494"/>
                    <a:pt x="121516" y="42911"/>
                  </a:cubicBezTo>
                  <a:cubicBezTo>
                    <a:pt x="126421" y="46721"/>
                    <a:pt x="131184" y="50697"/>
                    <a:pt x="135684" y="54983"/>
                  </a:cubicBezTo>
                  <a:cubicBezTo>
                    <a:pt x="136732" y="55972"/>
                    <a:pt x="137935" y="56805"/>
                    <a:pt x="139054" y="57734"/>
                  </a:cubicBezTo>
                  <a:cubicBezTo>
                    <a:pt x="139971" y="58484"/>
                    <a:pt x="140126" y="58913"/>
                    <a:pt x="139590" y="59829"/>
                  </a:cubicBezTo>
                  <a:cubicBezTo>
                    <a:pt x="137911" y="62734"/>
                    <a:pt x="136982" y="65913"/>
                    <a:pt x="136268" y="69152"/>
                  </a:cubicBezTo>
                  <a:cubicBezTo>
                    <a:pt x="135256" y="73807"/>
                    <a:pt x="133899" y="78355"/>
                    <a:pt x="132517" y="82915"/>
                  </a:cubicBezTo>
                  <a:cubicBezTo>
                    <a:pt x="130374" y="89940"/>
                    <a:pt x="128434" y="97024"/>
                    <a:pt x="126410" y="104085"/>
                  </a:cubicBezTo>
                  <a:cubicBezTo>
                    <a:pt x="126219" y="104775"/>
                    <a:pt x="126052" y="105490"/>
                    <a:pt x="125850" y="106180"/>
                  </a:cubicBezTo>
                  <a:cubicBezTo>
                    <a:pt x="125338" y="107954"/>
                    <a:pt x="124707" y="109693"/>
                    <a:pt x="125088" y="111812"/>
                  </a:cubicBezTo>
                  <a:close/>
                  <a:moveTo>
                    <a:pt x="3430" y="109335"/>
                  </a:moveTo>
                  <a:cubicBezTo>
                    <a:pt x="3597" y="109443"/>
                    <a:pt x="3763" y="109621"/>
                    <a:pt x="3930" y="109621"/>
                  </a:cubicBezTo>
                  <a:cubicBezTo>
                    <a:pt x="43137" y="109597"/>
                    <a:pt x="82356" y="109562"/>
                    <a:pt x="121564" y="109514"/>
                  </a:cubicBezTo>
                  <a:cubicBezTo>
                    <a:pt x="121623" y="109514"/>
                    <a:pt x="121695" y="109383"/>
                    <a:pt x="121754" y="109300"/>
                  </a:cubicBezTo>
                  <a:cubicBezTo>
                    <a:pt x="121945" y="108728"/>
                    <a:pt x="121516" y="108347"/>
                    <a:pt x="121266" y="107919"/>
                  </a:cubicBezTo>
                  <a:cubicBezTo>
                    <a:pt x="119540" y="104966"/>
                    <a:pt x="117754" y="102049"/>
                    <a:pt x="116075" y="99084"/>
                  </a:cubicBezTo>
                  <a:cubicBezTo>
                    <a:pt x="113003" y="93691"/>
                    <a:pt x="110003" y="88249"/>
                    <a:pt x="106955" y="82856"/>
                  </a:cubicBezTo>
                  <a:cubicBezTo>
                    <a:pt x="106455" y="81975"/>
                    <a:pt x="106109" y="80963"/>
                    <a:pt x="105252" y="80403"/>
                  </a:cubicBezTo>
                  <a:cubicBezTo>
                    <a:pt x="90977" y="80403"/>
                    <a:pt x="76808" y="80439"/>
                    <a:pt x="62628" y="80403"/>
                  </a:cubicBezTo>
                  <a:cubicBezTo>
                    <a:pt x="48364" y="80368"/>
                    <a:pt x="34112" y="80558"/>
                    <a:pt x="19789" y="80153"/>
                  </a:cubicBezTo>
                  <a:cubicBezTo>
                    <a:pt x="14384" y="89559"/>
                    <a:pt x="9038" y="98870"/>
                    <a:pt x="3680" y="108192"/>
                  </a:cubicBezTo>
                  <a:cubicBezTo>
                    <a:pt x="3537" y="108454"/>
                    <a:pt x="3442" y="108752"/>
                    <a:pt x="3347" y="109050"/>
                  </a:cubicBezTo>
                  <a:cubicBezTo>
                    <a:pt x="3323" y="109121"/>
                    <a:pt x="3406" y="109240"/>
                    <a:pt x="3430" y="109335"/>
                  </a:cubicBezTo>
                  <a:close/>
                  <a:moveTo>
                    <a:pt x="21325" y="78355"/>
                  </a:moveTo>
                  <a:cubicBezTo>
                    <a:pt x="21765" y="78379"/>
                    <a:pt x="22254" y="78439"/>
                    <a:pt x="22754" y="78439"/>
                  </a:cubicBezTo>
                  <a:cubicBezTo>
                    <a:pt x="25849" y="78403"/>
                    <a:pt x="28957" y="78320"/>
                    <a:pt x="32064" y="78320"/>
                  </a:cubicBezTo>
                  <a:cubicBezTo>
                    <a:pt x="53900" y="78248"/>
                    <a:pt x="75725" y="78189"/>
                    <a:pt x="97561" y="78129"/>
                  </a:cubicBezTo>
                  <a:cubicBezTo>
                    <a:pt x="99216" y="78129"/>
                    <a:pt x="100871" y="78201"/>
                    <a:pt x="102526" y="78213"/>
                  </a:cubicBezTo>
                  <a:cubicBezTo>
                    <a:pt x="103038" y="78213"/>
                    <a:pt x="103573" y="78165"/>
                    <a:pt x="103716" y="77498"/>
                  </a:cubicBezTo>
                  <a:cubicBezTo>
                    <a:pt x="103657" y="77320"/>
                    <a:pt x="103621" y="77105"/>
                    <a:pt x="103538" y="76927"/>
                  </a:cubicBezTo>
                  <a:cubicBezTo>
                    <a:pt x="99728" y="69700"/>
                    <a:pt x="95918" y="62472"/>
                    <a:pt x="92096" y="55245"/>
                  </a:cubicBezTo>
                  <a:cubicBezTo>
                    <a:pt x="91810" y="54710"/>
                    <a:pt x="91429" y="54221"/>
                    <a:pt x="91036" y="53614"/>
                  </a:cubicBezTo>
                  <a:cubicBezTo>
                    <a:pt x="72105" y="53400"/>
                    <a:pt x="53186" y="53805"/>
                    <a:pt x="34196" y="53209"/>
                  </a:cubicBezTo>
                  <a:cubicBezTo>
                    <a:pt x="29993" y="61091"/>
                    <a:pt x="25814" y="68938"/>
                    <a:pt x="21646" y="76784"/>
                  </a:cubicBezTo>
                  <a:cubicBezTo>
                    <a:pt x="21456" y="77141"/>
                    <a:pt x="21337" y="77534"/>
                    <a:pt x="21206" y="77915"/>
                  </a:cubicBezTo>
                  <a:cubicBezTo>
                    <a:pt x="21182" y="77998"/>
                    <a:pt x="21254" y="78117"/>
                    <a:pt x="21325" y="78355"/>
                  </a:cubicBezTo>
                  <a:close/>
                  <a:moveTo>
                    <a:pt x="122790" y="46935"/>
                  </a:moveTo>
                  <a:cubicBezTo>
                    <a:pt x="122373" y="47483"/>
                    <a:pt x="122088" y="47780"/>
                    <a:pt x="121897" y="48137"/>
                  </a:cubicBezTo>
                  <a:cubicBezTo>
                    <a:pt x="120945" y="49852"/>
                    <a:pt x="119980" y="51554"/>
                    <a:pt x="119087" y="53305"/>
                  </a:cubicBezTo>
                  <a:cubicBezTo>
                    <a:pt x="117956" y="55519"/>
                    <a:pt x="116885" y="57746"/>
                    <a:pt x="115813" y="59984"/>
                  </a:cubicBezTo>
                  <a:cubicBezTo>
                    <a:pt x="114563" y="62592"/>
                    <a:pt x="113336" y="65223"/>
                    <a:pt x="112110" y="67842"/>
                  </a:cubicBezTo>
                  <a:cubicBezTo>
                    <a:pt x="110741" y="70735"/>
                    <a:pt x="109407" y="73652"/>
                    <a:pt x="108014" y="76534"/>
                  </a:cubicBezTo>
                  <a:cubicBezTo>
                    <a:pt x="107312" y="77986"/>
                    <a:pt x="107490" y="79248"/>
                    <a:pt x="108288" y="80629"/>
                  </a:cubicBezTo>
                  <a:cubicBezTo>
                    <a:pt x="110312" y="84106"/>
                    <a:pt x="112205" y="87678"/>
                    <a:pt x="114182" y="91190"/>
                  </a:cubicBezTo>
                  <a:cubicBezTo>
                    <a:pt x="116861" y="95977"/>
                    <a:pt x="119552" y="100751"/>
                    <a:pt x="122266" y="105513"/>
                  </a:cubicBezTo>
                  <a:cubicBezTo>
                    <a:pt x="122552" y="106014"/>
                    <a:pt x="122981" y="106442"/>
                    <a:pt x="123385" y="106966"/>
                  </a:cubicBezTo>
                  <a:cubicBezTo>
                    <a:pt x="124159" y="105966"/>
                    <a:pt x="124219" y="104894"/>
                    <a:pt x="124469" y="103906"/>
                  </a:cubicBezTo>
                  <a:cubicBezTo>
                    <a:pt x="126290" y="96584"/>
                    <a:pt x="128207" y="89285"/>
                    <a:pt x="130577" y="82106"/>
                  </a:cubicBezTo>
                  <a:cubicBezTo>
                    <a:pt x="132029" y="77689"/>
                    <a:pt x="133291" y="73212"/>
                    <a:pt x="134256" y="68664"/>
                  </a:cubicBezTo>
                  <a:cubicBezTo>
                    <a:pt x="134827" y="66021"/>
                    <a:pt x="135613" y="63461"/>
                    <a:pt x="136673" y="60972"/>
                  </a:cubicBezTo>
                  <a:cubicBezTo>
                    <a:pt x="136911" y="60425"/>
                    <a:pt x="137066" y="59841"/>
                    <a:pt x="137268" y="59246"/>
                  </a:cubicBezTo>
                  <a:cubicBezTo>
                    <a:pt x="132315" y="55305"/>
                    <a:pt x="128041" y="50781"/>
                    <a:pt x="122790" y="46935"/>
                  </a:cubicBezTo>
                  <a:close/>
                  <a:moveTo>
                    <a:pt x="45566" y="33219"/>
                  </a:moveTo>
                  <a:cubicBezTo>
                    <a:pt x="44852" y="34421"/>
                    <a:pt x="44149" y="35576"/>
                    <a:pt x="43482" y="36731"/>
                  </a:cubicBezTo>
                  <a:cubicBezTo>
                    <a:pt x="40946" y="41125"/>
                    <a:pt x="38422" y="45518"/>
                    <a:pt x="35922" y="49911"/>
                  </a:cubicBezTo>
                  <a:cubicBezTo>
                    <a:pt x="35636" y="50411"/>
                    <a:pt x="35124" y="50912"/>
                    <a:pt x="35684" y="51626"/>
                  </a:cubicBezTo>
                  <a:cubicBezTo>
                    <a:pt x="40077" y="51554"/>
                    <a:pt x="44518" y="51424"/>
                    <a:pt x="48959" y="51400"/>
                  </a:cubicBezTo>
                  <a:cubicBezTo>
                    <a:pt x="60854" y="51352"/>
                    <a:pt x="72748" y="51340"/>
                    <a:pt x="84642" y="51316"/>
                  </a:cubicBezTo>
                  <a:cubicBezTo>
                    <a:pt x="85571" y="51316"/>
                    <a:pt x="86500" y="51316"/>
                    <a:pt x="87428" y="51316"/>
                  </a:cubicBezTo>
                  <a:cubicBezTo>
                    <a:pt x="87643" y="51316"/>
                    <a:pt x="87845" y="51304"/>
                    <a:pt x="88048" y="51293"/>
                  </a:cubicBezTo>
                  <a:cubicBezTo>
                    <a:pt x="88262" y="51281"/>
                    <a:pt x="88464" y="51269"/>
                    <a:pt x="88667" y="51245"/>
                  </a:cubicBezTo>
                  <a:cubicBezTo>
                    <a:pt x="88774" y="51233"/>
                    <a:pt x="88869" y="51185"/>
                    <a:pt x="88964" y="51150"/>
                  </a:cubicBezTo>
                  <a:cubicBezTo>
                    <a:pt x="89060" y="51114"/>
                    <a:pt x="89155" y="51078"/>
                    <a:pt x="89286" y="51019"/>
                  </a:cubicBezTo>
                  <a:cubicBezTo>
                    <a:pt x="89286" y="50733"/>
                    <a:pt x="89381" y="50400"/>
                    <a:pt x="89274" y="50150"/>
                  </a:cubicBezTo>
                  <a:cubicBezTo>
                    <a:pt x="88167" y="47637"/>
                    <a:pt x="80630" y="34933"/>
                    <a:pt x="79237" y="33219"/>
                  </a:cubicBezTo>
                  <a:close/>
                  <a:moveTo>
                    <a:pt x="105966" y="75772"/>
                  </a:moveTo>
                  <a:cubicBezTo>
                    <a:pt x="107526" y="72557"/>
                    <a:pt x="109038" y="69497"/>
                    <a:pt x="110515" y="66425"/>
                  </a:cubicBezTo>
                  <a:cubicBezTo>
                    <a:pt x="111634" y="64092"/>
                    <a:pt x="112801" y="61782"/>
                    <a:pt x="113777" y="59389"/>
                  </a:cubicBezTo>
                  <a:cubicBezTo>
                    <a:pt x="115087" y="56222"/>
                    <a:pt x="116670" y="53209"/>
                    <a:pt x="118420" y="50281"/>
                  </a:cubicBezTo>
                  <a:cubicBezTo>
                    <a:pt x="119325" y="48768"/>
                    <a:pt x="119992" y="47173"/>
                    <a:pt x="120778" y="45542"/>
                  </a:cubicBezTo>
                  <a:cubicBezTo>
                    <a:pt x="120337" y="45101"/>
                    <a:pt x="120004" y="44708"/>
                    <a:pt x="119623" y="44387"/>
                  </a:cubicBezTo>
                  <a:cubicBezTo>
                    <a:pt x="116492" y="41827"/>
                    <a:pt x="113360" y="39291"/>
                    <a:pt x="110229" y="36743"/>
                  </a:cubicBezTo>
                  <a:cubicBezTo>
                    <a:pt x="108455" y="35314"/>
                    <a:pt x="106693" y="33874"/>
                    <a:pt x="104895" y="32469"/>
                  </a:cubicBezTo>
                  <a:cubicBezTo>
                    <a:pt x="104526" y="32195"/>
                    <a:pt x="104026" y="32076"/>
                    <a:pt x="103442" y="31826"/>
                  </a:cubicBezTo>
                  <a:cubicBezTo>
                    <a:pt x="100263" y="38851"/>
                    <a:pt x="96263" y="45280"/>
                    <a:pt x="93334" y="52305"/>
                  </a:cubicBezTo>
                  <a:cubicBezTo>
                    <a:pt x="93596" y="52876"/>
                    <a:pt x="93834" y="53448"/>
                    <a:pt x="94120" y="53995"/>
                  </a:cubicBezTo>
                  <a:cubicBezTo>
                    <a:pt x="96918" y="59413"/>
                    <a:pt x="99716" y="64842"/>
                    <a:pt x="102537" y="70259"/>
                  </a:cubicBezTo>
                  <a:cubicBezTo>
                    <a:pt x="103347" y="71819"/>
                    <a:pt x="104216" y="73343"/>
                    <a:pt x="105097" y="74867"/>
                  </a:cubicBezTo>
                  <a:cubicBezTo>
                    <a:pt x="105288" y="75188"/>
                    <a:pt x="105633" y="75426"/>
                    <a:pt x="105966" y="75772"/>
                  </a:cubicBezTo>
                  <a:close/>
                  <a:moveTo>
                    <a:pt x="77915" y="31231"/>
                  </a:moveTo>
                  <a:cubicBezTo>
                    <a:pt x="77725" y="29647"/>
                    <a:pt x="76963" y="28766"/>
                    <a:pt x="76427" y="27802"/>
                  </a:cubicBezTo>
                  <a:cubicBezTo>
                    <a:pt x="70450" y="17146"/>
                    <a:pt x="63902" y="6382"/>
                    <a:pt x="62413" y="4739"/>
                  </a:cubicBezTo>
                  <a:cubicBezTo>
                    <a:pt x="57210" y="13097"/>
                    <a:pt x="52138" y="21491"/>
                    <a:pt x="47412" y="30088"/>
                  </a:cubicBezTo>
                  <a:cubicBezTo>
                    <a:pt x="47269" y="30326"/>
                    <a:pt x="47281" y="30659"/>
                    <a:pt x="47233" y="30933"/>
                  </a:cubicBezTo>
                  <a:cubicBezTo>
                    <a:pt x="47459" y="31052"/>
                    <a:pt x="47626" y="31219"/>
                    <a:pt x="47793" y="31219"/>
                  </a:cubicBezTo>
                  <a:cubicBezTo>
                    <a:pt x="57722" y="31231"/>
                    <a:pt x="67640" y="31231"/>
                    <a:pt x="77915" y="31231"/>
                  </a:cubicBezTo>
                  <a:close/>
                  <a:moveTo>
                    <a:pt x="92334" y="49614"/>
                  </a:moveTo>
                  <a:cubicBezTo>
                    <a:pt x="92596" y="49102"/>
                    <a:pt x="92905" y="48590"/>
                    <a:pt x="93155" y="48066"/>
                  </a:cubicBezTo>
                  <a:cubicBezTo>
                    <a:pt x="94060" y="46209"/>
                    <a:pt x="94917" y="44327"/>
                    <a:pt x="95834" y="42482"/>
                  </a:cubicBezTo>
                  <a:cubicBezTo>
                    <a:pt x="97501" y="39172"/>
                    <a:pt x="99228" y="35874"/>
                    <a:pt x="100883" y="32552"/>
                  </a:cubicBezTo>
                  <a:cubicBezTo>
                    <a:pt x="101240" y="31850"/>
                    <a:pt x="101418" y="31052"/>
                    <a:pt x="101633" y="30421"/>
                  </a:cubicBezTo>
                  <a:cubicBezTo>
                    <a:pt x="101383" y="30076"/>
                    <a:pt x="101299" y="29861"/>
                    <a:pt x="101144" y="29742"/>
                  </a:cubicBezTo>
                  <a:cubicBezTo>
                    <a:pt x="97001" y="26837"/>
                    <a:pt x="92858" y="23944"/>
                    <a:pt x="88714" y="21063"/>
                  </a:cubicBezTo>
                  <a:cubicBezTo>
                    <a:pt x="88560" y="20955"/>
                    <a:pt x="88321" y="20944"/>
                    <a:pt x="88000" y="20860"/>
                  </a:cubicBezTo>
                  <a:cubicBezTo>
                    <a:pt x="86726" y="22027"/>
                    <a:pt x="86131" y="23706"/>
                    <a:pt x="85190" y="25146"/>
                  </a:cubicBezTo>
                  <a:cubicBezTo>
                    <a:pt x="83773" y="27313"/>
                    <a:pt x="82714" y="29647"/>
                    <a:pt x="81713" y="32076"/>
                  </a:cubicBezTo>
                  <a:cubicBezTo>
                    <a:pt x="85047" y="37850"/>
                    <a:pt x="88345" y="43554"/>
                    <a:pt x="91667" y="49257"/>
                  </a:cubicBezTo>
                  <a:cubicBezTo>
                    <a:pt x="91750" y="49411"/>
                    <a:pt x="92012" y="49447"/>
                    <a:pt x="92334" y="49614"/>
                  </a:cubicBezTo>
                  <a:close/>
                  <a:moveTo>
                    <a:pt x="65247" y="3120"/>
                  </a:moveTo>
                  <a:cubicBezTo>
                    <a:pt x="65128" y="3251"/>
                    <a:pt x="65009" y="3370"/>
                    <a:pt x="64890" y="3501"/>
                  </a:cubicBezTo>
                  <a:cubicBezTo>
                    <a:pt x="65664" y="4846"/>
                    <a:pt x="66402" y="6204"/>
                    <a:pt x="67200" y="7525"/>
                  </a:cubicBezTo>
                  <a:cubicBezTo>
                    <a:pt x="68914" y="10359"/>
                    <a:pt x="70688" y="13157"/>
                    <a:pt x="72367" y="16003"/>
                  </a:cubicBezTo>
                  <a:cubicBezTo>
                    <a:pt x="74724" y="20015"/>
                    <a:pt x="77010" y="24075"/>
                    <a:pt x="79356" y="28087"/>
                  </a:cubicBezTo>
                  <a:cubicBezTo>
                    <a:pt x="79642" y="28564"/>
                    <a:pt x="79797" y="29290"/>
                    <a:pt x="80690" y="29171"/>
                  </a:cubicBezTo>
                  <a:cubicBezTo>
                    <a:pt x="81547" y="27563"/>
                    <a:pt x="82392" y="25908"/>
                    <a:pt x="83309" y="24301"/>
                  </a:cubicBezTo>
                  <a:cubicBezTo>
                    <a:pt x="84285" y="22610"/>
                    <a:pt x="85392" y="21003"/>
                    <a:pt x="86226" y="19074"/>
                  </a:cubicBezTo>
                  <a:cubicBezTo>
                    <a:pt x="79630" y="13788"/>
                    <a:pt x="72903" y="8799"/>
                    <a:pt x="66295" y="3680"/>
                  </a:cubicBezTo>
                  <a:cubicBezTo>
                    <a:pt x="65985" y="3441"/>
                    <a:pt x="65592" y="3299"/>
                    <a:pt x="65247" y="3120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oogle Shape;1185;p41">
            <a:extLst>
              <a:ext uri="{FF2B5EF4-FFF2-40B4-BE49-F238E27FC236}">
                <a16:creationId xmlns:a16="http://schemas.microsoft.com/office/drawing/2014/main" id="{8A9802CA-D0F6-34BC-E6CC-572B6DE95D8E}"/>
              </a:ext>
            </a:extLst>
          </p:cNvPr>
          <p:cNvGrpSpPr/>
          <p:nvPr/>
        </p:nvGrpSpPr>
        <p:grpSpPr>
          <a:xfrm>
            <a:off x="5382626" y="2201339"/>
            <a:ext cx="937153" cy="586150"/>
            <a:chOff x="3701825" y="520275"/>
            <a:chExt cx="1160025" cy="807475"/>
          </a:xfrm>
        </p:grpSpPr>
        <p:sp>
          <p:nvSpPr>
            <p:cNvPr id="21" name="Google Shape;1186;p41">
              <a:extLst>
                <a:ext uri="{FF2B5EF4-FFF2-40B4-BE49-F238E27FC236}">
                  <a16:creationId xmlns:a16="http://schemas.microsoft.com/office/drawing/2014/main" id="{36784478-38AB-4256-9669-B643E6F9EEC2}"/>
                </a:ext>
              </a:extLst>
            </p:cNvPr>
            <p:cNvSpPr/>
            <p:nvPr/>
          </p:nvSpPr>
          <p:spPr>
            <a:xfrm>
              <a:off x="3701825" y="562700"/>
              <a:ext cx="1140025" cy="765050"/>
            </a:xfrm>
            <a:custGeom>
              <a:avLst/>
              <a:gdLst/>
              <a:ahLst/>
              <a:cxnLst/>
              <a:rect l="l" t="t" r="r" b="b"/>
              <a:pathLst>
                <a:path w="45601" h="30602" extrusionOk="0">
                  <a:moveTo>
                    <a:pt x="40257" y="0"/>
                  </a:moveTo>
                  <a:cubicBezTo>
                    <a:pt x="30786" y="0"/>
                    <a:pt x="21489" y="1754"/>
                    <a:pt x="13644" y="7552"/>
                  </a:cubicBezTo>
                  <a:cubicBezTo>
                    <a:pt x="6339" y="12989"/>
                    <a:pt x="1235" y="21262"/>
                    <a:pt x="34" y="30302"/>
                  </a:cubicBezTo>
                  <a:cubicBezTo>
                    <a:pt x="1" y="30502"/>
                    <a:pt x="143" y="30602"/>
                    <a:pt x="301" y="30602"/>
                  </a:cubicBezTo>
                  <a:cubicBezTo>
                    <a:pt x="460" y="30602"/>
                    <a:pt x="635" y="30502"/>
                    <a:pt x="668" y="30302"/>
                  </a:cubicBezTo>
                  <a:cubicBezTo>
                    <a:pt x="1902" y="20962"/>
                    <a:pt x="7340" y="12822"/>
                    <a:pt x="14945" y="7385"/>
                  </a:cubicBezTo>
                  <a:cubicBezTo>
                    <a:pt x="22318" y="2135"/>
                    <a:pt x="31210" y="626"/>
                    <a:pt x="40056" y="626"/>
                  </a:cubicBezTo>
                  <a:cubicBezTo>
                    <a:pt x="41776" y="626"/>
                    <a:pt x="43495" y="683"/>
                    <a:pt x="45200" y="781"/>
                  </a:cubicBezTo>
                  <a:cubicBezTo>
                    <a:pt x="45600" y="781"/>
                    <a:pt x="45600" y="147"/>
                    <a:pt x="45200" y="147"/>
                  </a:cubicBezTo>
                  <a:cubicBezTo>
                    <a:pt x="43552" y="53"/>
                    <a:pt x="41902" y="0"/>
                    <a:pt x="40257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1187;p41">
              <a:extLst>
                <a:ext uri="{FF2B5EF4-FFF2-40B4-BE49-F238E27FC236}">
                  <a16:creationId xmlns:a16="http://schemas.microsoft.com/office/drawing/2014/main" id="{FBB1AF8B-0420-87F8-58E3-CF48A21C56FF}"/>
                </a:ext>
              </a:extLst>
            </p:cNvPr>
            <p:cNvSpPr/>
            <p:nvPr/>
          </p:nvSpPr>
          <p:spPr>
            <a:xfrm>
              <a:off x="4766325" y="520275"/>
              <a:ext cx="95525" cy="140275"/>
            </a:xfrm>
            <a:custGeom>
              <a:avLst/>
              <a:gdLst/>
              <a:ahLst/>
              <a:cxnLst/>
              <a:rect l="l" t="t" r="r" b="b"/>
              <a:pathLst>
                <a:path w="3821" h="5611" extrusionOk="0">
                  <a:moveTo>
                    <a:pt x="463" y="0"/>
                  </a:moveTo>
                  <a:cubicBezTo>
                    <a:pt x="177" y="0"/>
                    <a:pt x="0" y="434"/>
                    <a:pt x="285" y="576"/>
                  </a:cubicBezTo>
                  <a:cubicBezTo>
                    <a:pt x="585" y="743"/>
                    <a:pt x="3420" y="2211"/>
                    <a:pt x="3054" y="2611"/>
                  </a:cubicBezTo>
                  <a:cubicBezTo>
                    <a:pt x="2286" y="3512"/>
                    <a:pt x="1286" y="4279"/>
                    <a:pt x="418" y="5079"/>
                  </a:cubicBezTo>
                  <a:cubicBezTo>
                    <a:pt x="187" y="5285"/>
                    <a:pt x="412" y="5610"/>
                    <a:pt x="649" y="5610"/>
                  </a:cubicBezTo>
                  <a:cubicBezTo>
                    <a:pt x="720" y="5610"/>
                    <a:pt x="791" y="5582"/>
                    <a:pt x="852" y="5513"/>
                  </a:cubicBezTo>
                  <a:cubicBezTo>
                    <a:pt x="1486" y="4946"/>
                    <a:pt x="2086" y="4379"/>
                    <a:pt x="2720" y="3812"/>
                  </a:cubicBezTo>
                  <a:cubicBezTo>
                    <a:pt x="3087" y="3445"/>
                    <a:pt x="3821" y="3011"/>
                    <a:pt x="3821" y="2411"/>
                  </a:cubicBezTo>
                  <a:cubicBezTo>
                    <a:pt x="3821" y="2011"/>
                    <a:pt x="3387" y="1777"/>
                    <a:pt x="3120" y="1577"/>
                  </a:cubicBezTo>
                  <a:cubicBezTo>
                    <a:pt x="2353" y="1010"/>
                    <a:pt x="1486" y="509"/>
                    <a:pt x="618" y="42"/>
                  </a:cubicBezTo>
                  <a:cubicBezTo>
                    <a:pt x="565" y="13"/>
                    <a:pt x="512" y="0"/>
                    <a:pt x="463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oogle Shape;1193;p41">
            <a:extLst>
              <a:ext uri="{FF2B5EF4-FFF2-40B4-BE49-F238E27FC236}">
                <a16:creationId xmlns:a16="http://schemas.microsoft.com/office/drawing/2014/main" id="{8B407576-3D99-12C8-279A-07E93FA756B5}"/>
              </a:ext>
            </a:extLst>
          </p:cNvPr>
          <p:cNvGrpSpPr/>
          <p:nvPr/>
        </p:nvGrpSpPr>
        <p:grpSpPr>
          <a:xfrm>
            <a:off x="4666751" y="1236239"/>
            <a:ext cx="1160025" cy="807475"/>
            <a:chOff x="3701825" y="520275"/>
            <a:chExt cx="1160025" cy="807475"/>
          </a:xfrm>
        </p:grpSpPr>
        <p:sp>
          <p:nvSpPr>
            <p:cNvPr id="29" name="Google Shape;1194;p41">
              <a:extLst>
                <a:ext uri="{FF2B5EF4-FFF2-40B4-BE49-F238E27FC236}">
                  <a16:creationId xmlns:a16="http://schemas.microsoft.com/office/drawing/2014/main" id="{4A2F7EA7-03E5-2E93-E04A-98D55904F517}"/>
                </a:ext>
              </a:extLst>
            </p:cNvPr>
            <p:cNvSpPr/>
            <p:nvPr/>
          </p:nvSpPr>
          <p:spPr>
            <a:xfrm>
              <a:off x="3701825" y="562700"/>
              <a:ext cx="1140025" cy="765050"/>
            </a:xfrm>
            <a:custGeom>
              <a:avLst/>
              <a:gdLst/>
              <a:ahLst/>
              <a:cxnLst/>
              <a:rect l="l" t="t" r="r" b="b"/>
              <a:pathLst>
                <a:path w="45601" h="30602" extrusionOk="0">
                  <a:moveTo>
                    <a:pt x="40257" y="0"/>
                  </a:moveTo>
                  <a:cubicBezTo>
                    <a:pt x="30786" y="0"/>
                    <a:pt x="21489" y="1754"/>
                    <a:pt x="13644" y="7552"/>
                  </a:cubicBezTo>
                  <a:cubicBezTo>
                    <a:pt x="6339" y="12989"/>
                    <a:pt x="1235" y="21262"/>
                    <a:pt x="34" y="30302"/>
                  </a:cubicBezTo>
                  <a:cubicBezTo>
                    <a:pt x="1" y="30502"/>
                    <a:pt x="143" y="30602"/>
                    <a:pt x="301" y="30602"/>
                  </a:cubicBezTo>
                  <a:cubicBezTo>
                    <a:pt x="460" y="30602"/>
                    <a:pt x="635" y="30502"/>
                    <a:pt x="668" y="30302"/>
                  </a:cubicBezTo>
                  <a:cubicBezTo>
                    <a:pt x="1902" y="20962"/>
                    <a:pt x="7340" y="12822"/>
                    <a:pt x="14945" y="7385"/>
                  </a:cubicBezTo>
                  <a:cubicBezTo>
                    <a:pt x="22318" y="2135"/>
                    <a:pt x="31210" y="626"/>
                    <a:pt x="40056" y="626"/>
                  </a:cubicBezTo>
                  <a:cubicBezTo>
                    <a:pt x="41776" y="626"/>
                    <a:pt x="43495" y="683"/>
                    <a:pt x="45200" y="781"/>
                  </a:cubicBezTo>
                  <a:cubicBezTo>
                    <a:pt x="45600" y="781"/>
                    <a:pt x="45600" y="147"/>
                    <a:pt x="45200" y="147"/>
                  </a:cubicBezTo>
                  <a:cubicBezTo>
                    <a:pt x="43552" y="53"/>
                    <a:pt x="41902" y="0"/>
                    <a:pt x="40257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195;p41">
              <a:extLst>
                <a:ext uri="{FF2B5EF4-FFF2-40B4-BE49-F238E27FC236}">
                  <a16:creationId xmlns:a16="http://schemas.microsoft.com/office/drawing/2014/main" id="{05688A6F-8525-D743-0AC7-A090450600FA}"/>
                </a:ext>
              </a:extLst>
            </p:cNvPr>
            <p:cNvSpPr/>
            <p:nvPr/>
          </p:nvSpPr>
          <p:spPr>
            <a:xfrm>
              <a:off x="4766325" y="520275"/>
              <a:ext cx="95525" cy="140275"/>
            </a:xfrm>
            <a:custGeom>
              <a:avLst/>
              <a:gdLst/>
              <a:ahLst/>
              <a:cxnLst/>
              <a:rect l="l" t="t" r="r" b="b"/>
              <a:pathLst>
                <a:path w="3821" h="5611" extrusionOk="0">
                  <a:moveTo>
                    <a:pt x="463" y="0"/>
                  </a:moveTo>
                  <a:cubicBezTo>
                    <a:pt x="177" y="0"/>
                    <a:pt x="0" y="434"/>
                    <a:pt x="285" y="576"/>
                  </a:cubicBezTo>
                  <a:cubicBezTo>
                    <a:pt x="585" y="743"/>
                    <a:pt x="3420" y="2211"/>
                    <a:pt x="3054" y="2611"/>
                  </a:cubicBezTo>
                  <a:cubicBezTo>
                    <a:pt x="2286" y="3512"/>
                    <a:pt x="1286" y="4279"/>
                    <a:pt x="418" y="5079"/>
                  </a:cubicBezTo>
                  <a:cubicBezTo>
                    <a:pt x="187" y="5285"/>
                    <a:pt x="412" y="5610"/>
                    <a:pt x="649" y="5610"/>
                  </a:cubicBezTo>
                  <a:cubicBezTo>
                    <a:pt x="720" y="5610"/>
                    <a:pt x="791" y="5582"/>
                    <a:pt x="852" y="5513"/>
                  </a:cubicBezTo>
                  <a:cubicBezTo>
                    <a:pt x="1486" y="4946"/>
                    <a:pt x="2086" y="4379"/>
                    <a:pt x="2720" y="3812"/>
                  </a:cubicBezTo>
                  <a:cubicBezTo>
                    <a:pt x="3087" y="3445"/>
                    <a:pt x="3821" y="3011"/>
                    <a:pt x="3821" y="2411"/>
                  </a:cubicBezTo>
                  <a:cubicBezTo>
                    <a:pt x="3821" y="2011"/>
                    <a:pt x="3387" y="1777"/>
                    <a:pt x="3120" y="1577"/>
                  </a:cubicBezTo>
                  <a:cubicBezTo>
                    <a:pt x="2353" y="1010"/>
                    <a:pt x="1486" y="509"/>
                    <a:pt x="618" y="42"/>
                  </a:cubicBezTo>
                  <a:cubicBezTo>
                    <a:pt x="565" y="13"/>
                    <a:pt x="512" y="0"/>
                    <a:pt x="463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" name="Google Shape;1201;p41">
            <a:extLst>
              <a:ext uri="{FF2B5EF4-FFF2-40B4-BE49-F238E27FC236}">
                <a16:creationId xmlns:a16="http://schemas.microsoft.com/office/drawing/2014/main" id="{36E91537-0BE3-9146-BA8E-783C69CF639B}"/>
              </a:ext>
            </a:extLst>
          </p:cNvPr>
          <p:cNvGrpSpPr/>
          <p:nvPr/>
        </p:nvGrpSpPr>
        <p:grpSpPr>
          <a:xfrm flipH="1">
            <a:off x="2791191" y="1765974"/>
            <a:ext cx="1160025" cy="807475"/>
            <a:chOff x="3701825" y="520275"/>
            <a:chExt cx="1160025" cy="807475"/>
          </a:xfrm>
        </p:grpSpPr>
        <p:sp>
          <p:nvSpPr>
            <p:cNvPr id="43" name="Google Shape;1202;p41">
              <a:extLst>
                <a:ext uri="{FF2B5EF4-FFF2-40B4-BE49-F238E27FC236}">
                  <a16:creationId xmlns:a16="http://schemas.microsoft.com/office/drawing/2014/main" id="{646E212A-830A-0794-565E-78B7CD1A7E10}"/>
                </a:ext>
              </a:extLst>
            </p:cNvPr>
            <p:cNvSpPr/>
            <p:nvPr/>
          </p:nvSpPr>
          <p:spPr>
            <a:xfrm>
              <a:off x="3701825" y="562700"/>
              <a:ext cx="1140025" cy="765050"/>
            </a:xfrm>
            <a:custGeom>
              <a:avLst/>
              <a:gdLst/>
              <a:ahLst/>
              <a:cxnLst/>
              <a:rect l="l" t="t" r="r" b="b"/>
              <a:pathLst>
                <a:path w="45601" h="30602" extrusionOk="0">
                  <a:moveTo>
                    <a:pt x="40257" y="0"/>
                  </a:moveTo>
                  <a:cubicBezTo>
                    <a:pt x="30786" y="0"/>
                    <a:pt x="21489" y="1754"/>
                    <a:pt x="13644" y="7552"/>
                  </a:cubicBezTo>
                  <a:cubicBezTo>
                    <a:pt x="6339" y="12989"/>
                    <a:pt x="1235" y="21262"/>
                    <a:pt x="34" y="30302"/>
                  </a:cubicBezTo>
                  <a:cubicBezTo>
                    <a:pt x="1" y="30502"/>
                    <a:pt x="143" y="30602"/>
                    <a:pt x="301" y="30602"/>
                  </a:cubicBezTo>
                  <a:cubicBezTo>
                    <a:pt x="460" y="30602"/>
                    <a:pt x="635" y="30502"/>
                    <a:pt x="668" y="30302"/>
                  </a:cubicBezTo>
                  <a:cubicBezTo>
                    <a:pt x="1902" y="20962"/>
                    <a:pt x="7340" y="12822"/>
                    <a:pt x="14945" y="7385"/>
                  </a:cubicBezTo>
                  <a:cubicBezTo>
                    <a:pt x="22318" y="2135"/>
                    <a:pt x="31210" y="626"/>
                    <a:pt x="40056" y="626"/>
                  </a:cubicBezTo>
                  <a:cubicBezTo>
                    <a:pt x="41776" y="626"/>
                    <a:pt x="43495" y="683"/>
                    <a:pt x="45200" y="781"/>
                  </a:cubicBezTo>
                  <a:cubicBezTo>
                    <a:pt x="45600" y="781"/>
                    <a:pt x="45600" y="147"/>
                    <a:pt x="45200" y="147"/>
                  </a:cubicBezTo>
                  <a:cubicBezTo>
                    <a:pt x="43552" y="53"/>
                    <a:pt x="41902" y="0"/>
                    <a:pt x="40257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203;p41">
              <a:extLst>
                <a:ext uri="{FF2B5EF4-FFF2-40B4-BE49-F238E27FC236}">
                  <a16:creationId xmlns:a16="http://schemas.microsoft.com/office/drawing/2014/main" id="{B519B2F9-EC6A-2FBD-6E9A-74B1A22646E3}"/>
                </a:ext>
              </a:extLst>
            </p:cNvPr>
            <p:cNvSpPr/>
            <p:nvPr/>
          </p:nvSpPr>
          <p:spPr>
            <a:xfrm>
              <a:off x="4766325" y="520275"/>
              <a:ext cx="95525" cy="140275"/>
            </a:xfrm>
            <a:custGeom>
              <a:avLst/>
              <a:gdLst/>
              <a:ahLst/>
              <a:cxnLst/>
              <a:rect l="l" t="t" r="r" b="b"/>
              <a:pathLst>
                <a:path w="3821" h="5611" extrusionOk="0">
                  <a:moveTo>
                    <a:pt x="463" y="0"/>
                  </a:moveTo>
                  <a:cubicBezTo>
                    <a:pt x="177" y="0"/>
                    <a:pt x="0" y="434"/>
                    <a:pt x="285" y="576"/>
                  </a:cubicBezTo>
                  <a:cubicBezTo>
                    <a:pt x="585" y="743"/>
                    <a:pt x="3420" y="2211"/>
                    <a:pt x="3054" y="2611"/>
                  </a:cubicBezTo>
                  <a:cubicBezTo>
                    <a:pt x="2286" y="3512"/>
                    <a:pt x="1286" y="4279"/>
                    <a:pt x="418" y="5079"/>
                  </a:cubicBezTo>
                  <a:cubicBezTo>
                    <a:pt x="187" y="5285"/>
                    <a:pt x="412" y="5610"/>
                    <a:pt x="649" y="5610"/>
                  </a:cubicBezTo>
                  <a:cubicBezTo>
                    <a:pt x="720" y="5610"/>
                    <a:pt x="791" y="5582"/>
                    <a:pt x="852" y="5513"/>
                  </a:cubicBezTo>
                  <a:cubicBezTo>
                    <a:pt x="1486" y="4946"/>
                    <a:pt x="2086" y="4379"/>
                    <a:pt x="2720" y="3812"/>
                  </a:cubicBezTo>
                  <a:cubicBezTo>
                    <a:pt x="3087" y="3445"/>
                    <a:pt x="3821" y="3011"/>
                    <a:pt x="3821" y="2411"/>
                  </a:cubicBezTo>
                  <a:cubicBezTo>
                    <a:pt x="3821" y="2011"/>
                    <a:pt x="3387" y="1777"/>
                    <a:pt x="3120" y="1577"/>
                  </a:cubicBezTo>
                  <a:cubicBezTo>
                    <a:pt x="2353" y="1010"/>
                    <a:pt x="1486" y="509"/>
                    <a:pt x="618" y="42"/>
                  </a:cubicBezTo>
                  <a:cubicBezTo>
                    <a:pt x="565" y="13"/>
                    <a:pt x="512" y="0"/>
                    <a:pt x="463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oogle Shape;1215;p41">
            <a:extLst>
              <a:ext uri="{FF2B5EF4-FFF2-40B4-BE49-F238E27FC236}">
                <a16:creationId xmlns:a16="http://schemas.microsoft.com/office/drawing/2014/main" id="{737D3477-C817-C2BB-4810-81AE9EBAD603}"/>
              </a:ext>
            </a:extLst>
          </p:cNvPr>
          <p:cNvGrpSpPr/>
          <p:nvPr/>
        </p:nvGrpSpPr>
        <p:grpSpPr>
          <a:xfrm flipH="1">
            <a:off x="2398193" y="3034227"/>
            <a:ext cx="1104282" cy="807475"/>
            <a:chOff x="3701825" y="520275"/>
            <a:chExt cx="1160025" cy="807475"/>
          </a:xfrm>
        </p:grpSpPr>
        <p:sp>
          <p:nvSpPr>
            <p:cNvPr id="53" name="Google Shape;1216;p41">
              <a:extLst>
                <a:ext uri="{FF2B5EF4-FFF2-40B4-BE49-F238E27FC236}">
                  <a16:creationId xmlns:a16="http://schemas.microsoft.com/office/drawing/2014/main" id="{FC861B2C-21B1-83F3-3ECE-EA3336913519}"/>
                </a:ext>
              </a:extLst>
            </p:cNvPr>
            <p:cNvSpPr/>
            <p:nvPr/>
          </p:nvSpPr>
          <p:spPr>
            <a:xfrm>
              <a:off x="3701825" y="562700"/>
              <a:ext cx="1140025" cy="765050"/>
            </a:xfrm>
            <a:custGeom>
              <a:avLst/>
              <a:gdLst/>
              <a:ahLst/>
              <a:cxnLst/>
              <a:rect l="l" t="t" r="r" b="b"/>
              <a:pathLst>
                <a:path w="45601" h="30602" extrusionOk="0">
                  <a:moveTo>
                    <a:pt x="40257" y="0"/>
                  </a:moveTo>
                  <a:cubicBezTo>
                    <a:pt x="30786" y="0"/>
                    <a:pt x="21489" y="1754"/>
                    <a:pt x="13644" y="7552"/>
                  </a:cubicBezTo>
                  <a:cubicBezTo>
                    <a:pt x="6339" y="12989"/>
                    <a:pt x="1235" y="21262"/>
                    <a:pt x="34" y="30302"/>
                  </a:cubicBezTo>
                  <a:cubicBezTo>
                    <a:pt x="1" y="30502"/>
                    <a:pt x="143" y="30602"/>
                    <a:pt x="301" y="30602"/>
                  </a:cubicBezTo>
                  <a:cubicBezTo>
                    <a:pt x="460" y="30602"/>
                    <a:pt x="635" y="30502"/>
                    <a:pt x="668" y="30302"/>
                  </a:cubicBezTo>
                  <a:cubicBezTo>
                    <a:pt x="1902" y="20962"/>
                    <a:pt x="7340" y="12822"/>
                    <a:pt x="14945" y="7385"/>
                  </a:cubicBezTo>
                  <a:cubicBezTo>
                    <a:pt x="22318" y="2135"/>
                    <a:pt x="31210" y="626"/>
                    <a:pt x="40056" y="626"/>
                  </a:cubicBezTo>
                  <a:cubicBezTo>
                    <a:pt x="41776" y="626"/>
                    <a:pt x="43495" y="683"/>
                    <a:pt x="45200" y="781"/>
                  </a:cubicBezTo>
                  <a:cubicBezTo>
                    <a:pt x="45600" y="781"/>
                    <a:pt x="45600" y="147"/>
                    <a:pt x="45200" y="147"/>
                  </a:cubicBezTo>
                  <a:cubicBezTo>
                    <a:pt x="43552" y="53"/>
                    <a:pt x="41902" y="0"/>
                    <a:pt x="40257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217;p41">
              <a:extLst>
                <a:ext uri="{FF2B5EF4-FFF2-40B4-BE49-F238E27FC236}">
                  <a16:creationId xmlns:a16="http://schemas.microsoft.com/office/drawing/2014/main" id="{48B533AA-7399-DB6D-BDA1-97A5862A49D2}"/>
                </a:ext>
              </a:extLst>
            </p:cNvPr>
            <p:cNvSpPr/>
            <p:nvPr/>
          </p:nvSpPr>
          <p:spPr>
            <a:xfrm>
              <a:off x="4766325" y="520275"/>
              <a:ext cx="95525" cy="140275"/>
            </a:xfrm>
            <a:custGeom>
              <a:avLst/>
              <a:gdLst/>
              <a:ahLst/>
              <a:cxnLst/>
              <a:rect l="l" t="t" r="r" b="b"/>
              <a:pathLst>
                <a:path w="3821" h="5611" extrusionOk="0">
                  <a:moveTo>
                    <a:pt x="463" y="0"/>
                  </a:moveTo>
                  <a:cubicBezTo>
                    <a:pt x="177" y="0"/>
                    <a:pt x="0" y="434"/>
                    <a:pt x="285" y="576"/>
                  </a:cubicBezTo>
                  <a:cubicBezTo>
                    <a:pt x="585" y="743"/>
                    <a:pt x="3420" y="2211"/>
                    <a:pt x="3054" y="2611"/>
                  </a:cubicBezTo>
                  <a:cubicBezTo>
                    <a:pt x="2286" y="3512"/>
                    <a:pt x="1286" y="4279"/>
                    <a:pt x="418" y="5079"/>
                  </a:cubicBezTo>
                  <a:cubicBezTo>
                    <a:pt x="187" y="5285"/>
                    <a:pt x="412" y="5610"/>
                    <a:pt x="649" y="5610"/>
                  </a:cubicBezTo>
                  <a:cubicBezTo>
                    <a:pt x="720" y="5610"/>
                    <a:pt x="791" y="5582"/>
                    <a:pt x="852" y="5513"/>
                  </a:cubicBezTo>
                  <a:cubicBezTo>
                    <a:pt x="1486" y="4946"/>
                    <a:pt x="2086" y="4379"/>
                    <a:pt x="2720" y="3812"/>
                  </a:cubicBezTo>
                  <a:cubicBezTo>
                    <a:pt x="3087" y="3445"/>
                    <a:pt x="3821" y="3011"/>
                    <a:pt x="3821" y="2411"/>
                  </a:cubicBezTo>
                  <a:cubicBezTo>
                    <a:pt x="3821" y="2011"/>
                    <a:pt x="3387" y="1777"/>
                    <a:pt x="3120" y="1577"/>
                  </a:cubicBezTo>
                  <a:cubicBezTo>
                    <a:pt x="2353" y="1010"/>
                    <a:pt x="1486" y="509"/>
                    <a:pt x="618" y="42"/>
                  </a:cubicBezTo>
                  <a:cubicBezTo>
                    <a:pt x="565" y="13"/>
                    <a:pt x="512" y="0"/>
                    <a:pt x="463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9AF6BFB1-4426-3547-C494-5D6DBD13C373}"/>
              </a:ext>
            </a:extLst>
          </p:cNvPr>
          <p:cNvSpPr txBox="1"/>
          <p:nvPr/>
        </p:nvSpPr>
        <p:spPr>
          <a:xfrm>
            <a:off x="3410732" y="3506958"/>
            <a:ext cx="1857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预习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6F0577A-FFA5-AB2A-83BB-1E9847D6A424}"/>
              </a:ext>
            </a:extLst>
          </p:cNvPr>
          <p:cNvSpPr txBox="1"/>
          <p:nvPr/>
        </p:nvSpPr>
        <p:spPr>
          <a:xfrm>
            <a:off x="3398843" y="2918552"/>
            <a:ext cx="1857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课上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F7C40EB-AC87-5784-158A-3AD28CA2E3E0}"/>
              </a:ext>
            </a:extLst>
          </p:cNvPr>
          <p:cNvSpPr txBox="1"/>
          <p:nvPr/>
        </p:nvSpPr>
        <p:spPr>
          <a:xfrm>
            <a:off x="4039901" y="2038532"/>
            <a:ext cx="606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zh-CN" altLang="en-US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练习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916;p25">
            <a:extLst>
              <a:ext uri="{FF2B5EF4-FFF2-40B4-BE49-F238E27FC236}">
                <a16:creationId xmlns:a16="http://schemas.microsoft.com/office/drawing/2014/main" id="{93E35B9A-CC21-B407-AF25-A2DCD5B71EF4}"/>
              </a:ext>
            </a:extLst>
          </p:cNvPr>
          <p:cNvSpPr/>
          <p:nvPr/>
        </p:nvSpPr>
        <p:spPr>
          <a:xfrm>
            <a:off x="5336817" y="1986281"/>
            <a:ext cx="1072776" cy="164358"/>
          </a:xfrm>
          <a:custGeom>
            <a:avLst/>
            <a:gdLst/>
            <a:ahLst/>
            <a:cxnLst/>
            <a:rect l="l" t="t" r="r" b="b"/>
            <a:pathLst>
              <a:path w="33603" h="10102" extrusionOk="0">
                <a:moveTo>
                  <a:pt x="19496" y="1"/>
                </a:moveTo>
                <a:cubicBezTo>
                  <a:pt x="14450" y="1"/>
                  <a:pt x="9403" y="88"/>
                  <a:pt x="4361" y="265"/>
                </a:cubicBezTo>
                <a:cubicBezTo>
                  <a:pt x="2479" y="337"/>
                  <a:pt x="1908" y="2397"/>
                  <a:pt x="2658" y="3599"/>
                </a:cubicBezTo>
                <a:lnTo>
                  <a:pt x="2634" y="3599"/>
                </a:lnTo>
                <a:cubicBezTo>
                  <a:pt x="2608" y="3598"/>
                  <a:pt x="2582" y="3598"/>
                  <a:pt x="2557" y="3598"/>
                </a:cubicBezTo>
                <a:cubicBezTo>
                  <a:pt x="119" y="3598"/>
                  <a:pt x="1" y="6929"/>
                  <a:pt x="2075" y="7719"/>
                </a:cubicBezTo>
                <a:cubicBezTo>
                  <a:pt x="3346" y="8203"/>
                  <a:pt x="4652" y="8353"/>
                  <a:pt x="5971" y="8353"/>
                </a:cubicBezTo>
                <a:cubicBezTo>
                  <a:pt x="6986" y="8353"/>
                  <a:pt x="8008" y="8264"/>
                  <a:pt x="9028" y="8171"/>
                </a:cubicBezTo>
                <a:cubicBezTo>
                  <a:pt x="9302" y="8147"/>
                  <a:pt x="9576" y="8112"/>
                  <a:pt x="9849" y="8088"/>
                </a:cubicBezTo>
                <a:cubicBezTo>
                  <a:pt x="9861" y="9112"/>
                  <a:pt x="10498" y="10102"/>
                  <a:pt x="11783" y="10102"/>
                </a:cubicBezTo>
                <a:cubicBezTo>
                  <a:pt x="11813" y="10102"/>
                  <a:pt x="11843" y="10101"/>
                  <a:pt x="11874" y="10100"/>
                </a:cubicBezTo>
                <a:cubicBezTo>
                  <a:pt x="17112" y="9898"/>
                  <a:pt x="22339" y="9517"/>
                  <a:pt x="27542" y="8921"/>
                </a:cubicBezTo>
                <a:cubicBezTo>
                  <a:pt x="29757" y="8671"/>
                  <a:pt x="30185" y="6028"/>
                  <a:pt x="28661" y="5076"/>
                </a:cubicBezTo>
                <a:cubicBezTo>
                  <a:pt x="29566" y="4826"/>
                  <a:pt x="30471" y="4552"/>
                  <a:pt x="31364" y="4266"/>
                </a:cubicBezTo>
                <a:cubicBezTo>
                  <a:pt x="33602" y="3540"/>
                  <a:pt x="33221" y="206"/>
                  <a:pt x="30804" y="146"/>
                </a:cubicBezTo>
                <a:cubicBezTo>
                  <a:pt x="27036" y="50"/>
                  <a:pt x="23266" y="1"/>
                  <a:pt x="19496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6" name="Google Shape;916;p25">
            <a:extLst>
              <a:ext uri="{FF2B5EF4-FFF2-40B4-BE49-F238E27FC236}">
                <a16:creationId xmlns:a16="http://schemas.microsoft.com/office/drawing/2014/main" id="{6EB63AC9-EE16-6D27-79B0-D5C2A32EA69C}"/>
              </a:ext>
            </a:extLst>
          </p:cNvPr>
          <p:cNvSpPr/>
          <p:nvPr/>
        </p:nvSpPr>
        <p:spPr>
          <a:xfrm>
            <a:off x="2452596" y="2877772"/>
            <a:ext cx="1072776" cy="150612"/>
          </a:xfrm>
          <a:custGeom>
            <a:avLst/>
            <a:gdLst/>
            <a:ahLst/>
            <a:cxnLst/>
            <a:rect l="l" t="t" r="r" b="b"/>
            <a:pathLst>
              <a:path w="33603" h="10102" extrusionOk="0">
                <a:moveTo>
                  <a:pt x="19496" y="1"/>
                </a:moveTo>
                <a:cubicBezTo>
                  <a:pt x="14450" y="1"/>
                  <a:pt x="9403" y="88"/>
                  <a:pt x="4361" y="265"/>
                </a:cubicBezTo>
                <a:cubicBezTo>
                  <a:pt x="2479" y="337"/>
                  <a:pt x="1908" y="2397"/>
                  <a:pt x="2658" y="3599"/>
                </a:cubicBezTo>
                <a:lnTo>
                  <a:pt x="2634" y="3599"/>
                </a:lnTo>
                <a:cubicBezTo>
                  <a:pt x="2608" y="3598"/>
                  <a:pt x="2582" y="3598"/>
                  <a:pt x="2557" y="3598"/>
                </a:cubicBezTo>
                <a:cubicBezTo>
                  <a:pt x="119" y="3598"/>
                  <a:pt x="1" y="6929"/>
                  <a:pt x="2075" y="7719"/>
                </a:cubicBezTo>
                <a:cubicBezTo>
                  <a:pt x="3346" y="8203"/>
                  <a:pt x="4652" y="8353"/>
                  <a:pt x="5971" y="8353"/>
                </a:cubicBezTo>
                <a:cubicBezTo>
                  <a:pt x="6986" y="8353"/>
                  <a:pt x="8008" y="8264"/>
                  <a:pt x="9028" y="8171"/>
                </a:cubicBezTo>
                <a:cubicBezTo>
                  <a:pt x="9302" y="8147"/>
                  <a:pt x="9576" y="8112"/>
                  <a:pt x="9849" y="8088"/>
                </a:cubicBezTo>
                <a:cubicBezTo>
                  <a:pt x="9861" y="9112"/>
                  <a:pt x="10498" y="10102"/>
                  <a:pt x="11783" y="10102"/>
                </a:cubicBezTo>
                <a:cubicBezTo>
                  <a:pt x="11813" y="10102"/>
                  <a:pt x="11843" y="10101"/>
                  <a:pt x="11874" y="10100"/>
                </a:cubicBezTo>
                <a:cubicBezTo>
                  <a:pt x="17112" y="9898"/>
                  <a:pt x="22339" y="9517"/>
                  <a:pt x="27542" y="8921"/>
                </a:cubicBezTo>
                <a:cubicBezTo>
                  <a:pt x="29757" y="8671"/>
                  <a:pt x="30185" y="6028"/>
                  <a:pt x="28661" y="5076"/>
                </a:cubicBezTo>
                <a:cubicBezTo>
                  <a:pt x="29566" y="4826"/>
                  <a:pt x="30471" y="4552"/>
                  <a:pt x="31364" y="4266"/>
                </a:cubicBezTo>
                <a:cubicBezTo>
                  <a:pt x="33602" y="3540"/>
                  <a:pt x="33221" y="206"/>
                  <a:pt x="30804" y="146"/>
                </a:cubicBezTo>
                <a:cubicBezTo>
                  <a:pt x="27036" y="50"/>
                  <a:pt x="23266" y="1"/>
                  <a:pt x="19496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222316C-02A6-4ECA-7094-18EA333E9208}"/>
              </a:ext>
            </a:extLst>
          </p:cNvPr>
          <p:cNvSpPr txBox="1"/>
          <p:nvPr/>
        </p:nvSpPr>
        <p:spPr>
          <a:xfrm>
            <a:off x="4018619" y="2422384"/>
            <a:ext cx="606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zh-CN" altLang="en-US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总结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" name="Google Shape;891;p25">
            <a:extLst>
              <a:ext uri="{FF2B5EF4-FFF2-40B4-BE49-F238E27FC236}">
                <a16:creationId xmlns:a16="http://schemas.microsoft.com/office/drawing/2014/main" id="{2A2E78E7-DA04-24AA-B6DD-7D9095934B73}"/>
              </a:ext>
            </a:extLst>
          </p:cNvPr>
          <p:cNvSpPr/>
          <p:nvPr/>
        </p:nvSpPr>
        <p:spPr>
          <a:xfrm>
            <a:off x="5954063" y="730001"/>
            <a:ext cx="2476771" cy="714867"/>
          </a:xfrm>
          <a:custGeom>
            <a:avLst/>
            <a:gdLst/>
            <a:ahLst/>
            <a:cxnLst/>
            <a:rect l="l" t="t" r="r" b="b"/>
            <a:pathLst>
              <a:path w="34041" h="30521" extrusionOk="0">
                <a:moveTo>
                  <a:pt x="13566" y="1040"/>
                </a:moveTo>
                <a:cubicBezTo>
                  <a:pt x="13620" y="1074"/>
                  <a:pt x="13686" y="1095"/>
                  <a:pt x="13764" y="1098"/>
                </a:cubicBezTo>
                <a:cubicBezTo>
                  <a:pt x="17169" y="1206"/>
                  <a:pt x="20563" y="1301"/>
                  <a:pt x="23968" y="1420"/>
                </a:cubicBezTo>
                <a:cubicBezTo>
                  <a:pt x="25742" y="1479"/>
                  <a:pt x="27897" y="1444"/>
                  <a:pt x="29302" y="2706"/>
                </a:cubicBezTo>
                <a:cubicBezTo>
                  <a:pt x="30611" y="3884"/>
                  <a:pt x="31100" y="5825"/>
                  <a:pt x="31576" y="7456"/>
                </a:cubicBezTo>
                <a:cubicBezTo>
                  <a:pt x="32588" y="10933"/>
                  <a:pt x="33076" y="14564"/>
                  <a:pt x="33040" y="18184"/>
                </a:cubicBezTo>
                <a:cubicBezTo>
                  <a:pt x="33016" y="19863"/>
                  <a:pt x="32874" y="21553"/>
                  <a:pt x="32624" y="23208"/>
                </a:cubicBezTo>
                <a:cubicBezTo>
                  <a:pt x="32338" y="25054"/>
                  <a:pt x="32147" y="27518"/>
                  <a:pt x="30421" y="28566"/>
                </a:cubicBezTo>
                <a:cubicBezTo>
                  <a:pt x="28897" y="29507"/>
                  <a:pt x="26706" y="29340"/>
                  <a:pt x="24956" y="29447"/>
                </a:cubicBezTo>
                <a:cubicBezTo>
                  <a:pt x="23110" y="29554"/>
                  <a:pt x="21265" y="29638"/>
                  <a:pt x="19420" y="29685"/>
                </a:cubicBezTo>
                <a:cubicBezTo>
                  <a:pt x="18059" y="29717"/>
                  <a:pt x="16697" y="29733"/>
                  <a:pt x="15335" y="29733"/>
                </a:cubicBezTo>
                <a:cubicBezTo>
                  <a:pt x="13120" y="29733"/>
                  <a:pt x="10904" y="29690"/>
                  <a:pt x="8692" y="29602"/>
                </a:cubicBezTo>
                <a:cubicBezTo>
                  <a:pt x="7037" y="29530"/>
                  <a:pt x="5227" y="29614"/>
                  <a:pt x="3608" y="29245"/>
                </a:cubicBezTo>
                <a:cubicBezTo>
                  <a:pt x="1251" y="28721"/>
                  <a:pt x="1620" y="26054"/>
                  <a:pt x="1596" y="24161"/>
                </a:cubicBezTo>
                <a:cubicBezTo>
                  <a:pt x="1536" y="20637"/>
                  <a:pt x="1524" y="17100"/>
                  <a:pt x="1584" y="13576"/>
                </a:cubicBezTo>
                <a:cubicBezTo>
                  <a:pt x="1608" y="11528"/>
                  <a:pt x="1655" y="9480"/>
                  <a:pt x="1739" y="7433"/>
                </a:cubicBezTo>
                <a:cubicBezTo>
                  <a:pt x="1810" y="5575"/>
                  <a:pt x="1929" y="3408"/>
                  <a:pt x="3787" y="2408"/>
                </a:cubicBezTo>
                <a:cubicBezTo>
                  <a:pt x="5608" y="1432"/>
                  <a:pt x="8204" y="1575"/>
                  <a:pt x="10228" y="1372"/>
                </a:cubicBezTo>
                <a:cubicBezTo>
                  <a:pt x="11338" y="1264"/>
                  <a:pt x="12451" y="1152"/>
                  <a:pt x="13566" y="1040"/>
                </a:cubicBezTo>
                <a:close/>
                <a:moveTo>
                  <a:pt x="16153" y="1"/>
                </a:moveTo>
                <a:cubicBezTo>
                  <a:pt x="16139" y="1"/>
                  <a:pt x="16125" y="2"/>
                  <a:pt x="16110" y="3"/>
                </a:cubicBezTo>
                <a:cubicBezTo>
                  <a:pt x="13931" y="217"/>
                  <a:pt x="11752" y="432"/>
                  <a:pt x="9573" y="646"/>
                </a:cubicBezTo>
                <a:cubicBezTo>
                  <a:pt x="7739" y="836"/>
                  <a:pt x="5668" y="801"/>
                  <a:pt x="3941" y="1491"/>
                </a:cubicBezTo>
                <a:cubicBezTo>
                  <a:pt x="786" y="2753"/>
                  <a:pt x="977" y="6290"/>
                  <a:pt x="893" y="9135"/>
                </a:cubicBezTo>
                <a:cubicBezTo>
                  <a:pt x="762" y="13695"/>
                  <a:pt x="727" y="18243"/>
                  <a:pt x="786" y="22792"/>
                </a:cubicBezTo>
                <a:cubicBezTo>
                  <a:pt x="822" y="25518"/>
                  <a:pt x="0" y="29257"/>
                  <a:pt x="3406" y="30007"/>
                </a:cubicBezTo>
                <a:cubicBezTo>
                  <a:pt x="5215" y="30400"/>
                  <a:pt x="7192" y="30328"/>
                  <a:pt x="9037" y="30400"/>
                </a:cubicBezTo>
                <a:cubicBezTo>
                  <a:pt x="11157" y="30483"/>
                  <a:pt x="13285" y="30521"/>
                  <a:pt x="15407" y="30521"/>
                </a:cubicBezTo>
                <a:cubicBezTo>
                  <a:pt x="15705" y="30521"/>
                  <a:pt x="16003" y="30520"/>
                  <a:pt x="16300" y="30519"/>
                </a:cubicBezTo>
                <a:cubicBezTo>
                  <a:pt x="18503" y="30507"/>
                  <a:pt x="20693" y="30447"/>
                  <a:pt x="22884" y="30340"/>
                </a:cubicBezTo>
                <a:cubicBezTo>
                  <a:pt x="25039" y="30245"/>
                  <a:pt x="27397" y="30316"/>
                  <a:pt x="29504" y="29816"/>
                </a:cubicBezTo>
                <a:cubicBezTo>
                  <a:pt x="32790" y="29030"/>
                  <a:pt x="33100" y="25530"/>
                  <a:pt x="33493" y="22672"/>
                </a:cubicBezTo>
                <a:cubicBezTo>
                  <a:pt x="34040" y="18589"/>
                  <a:pt x="33898" y="14433"/>
                  <a:pt x="33100" y="10397"/>
                </a:cubicBezTo>
                <a:cubicBezTo>
                  <a:pt x="32433" y="7040"/>
                  <a:pt x="31600" y="2170"/>
                  <a:pt x="27790" y="1051"/>
                </a:cubicBezTo>
                <a:cubicBezTo>
                  <a:pt x="25837" y="479"/>
                  <a:pt x="23670" y="622"/>
                  <a:pt x="21670" y="563"/>
                </a:cubicBezTo>
                <a:cubicBezTo>
                  <a:pt x="19938" y="508"/>
                  <a:pt x="18212" y="453"/>
                  <a:pt x="16487" y="395"/>
                </a:cubicBezTo>
                <a:lnTo>
                  <a:pt x="16487" y="395"/>
                </a:lnTo>
                <a:cubicBezTo>
                  <a:pt x="16504" y="198"/>
                  <a:pt x="16394" y="1"/>
                  <a:pt x="16153" y="1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040;p25">
            <a:extLst>
              <a:ext uri="{FF2B5EF4-FFF2-40B4-BE49-F238E27FC236}">
                <a16:creationId xmlns:a16="http://schemas.microsoft.com/office/drawing/2014/main" id="{F72974F2-D86B-49EA-B00A-4582E995CE61}"/>
              </a:ext>
            </a:extLst>
          </p:cNvPr>
          <p:cNvSpPr/>
          <p:nvPr/>
        </p:nvSpPr>
        <p:spPr>
          <a:xfrm>
            <a:off x="603878" y="608979"/>
            <a:ext cx="1783420" cy="2380148"/>
          </a:xfrm>
          <a:custGeom>
            <a:avLst/>
            <a:gdLst/>
            <a:ahLst/>
            <a:cxnLst/>
            <a:rect l="l" t="t" r="r" b="b"/>
            <a:pathLst>
              <a:path w="31898" h="29693" extrusionOk="0">
                <a:moveTo>
                  <a:pt x="20642" y="634"/>
                </a:moveTo>
                <a:cubicBezTo>
                  <a:pt x="22024" y="634"/>
                  <a:pt x="23387" y="720"/>
                  <a:pt x="24670" y="995"/>
                </a:cubicBezTo>
                <a:cubicBezTo>
                  <a:pt x="31897" y="2543"/>
                  <a:pt x="30695" y="12997"/>
                  <a:pt x="30683" y="18497"/>
                </a:cubicBezTo>
                <a:cubicBezTo>
                  <a:pt x="30671" y="21593"/>
                  <a:pt x="31457" y="26522"/>
                  <a:pt x="27778" y="27796"/>
                </a:cubicBezTo>
                <a:cubicBezTo>
                  <a:pt x="24944" y="28772"/>
                  <a:pt x="21384" y="28618"/>
                  <a:pt x="18419" y="28772"/>
                </a:cubicBezTo>
                <a:cubicBezTo>
                  <a:pt x="16945" y="28853"/>
                  <a:pt x="15468" y="28905"/>
                  <a:pt x="13991" y="28905"/>
                </a:cubicBezTo>
                <a:cubicBezTo>
                  <a:pt x="12212" y="28905"/>
                  <a:pt x="10432" y="28830"/>
                  <a:pt x="8656" y="28642"/>
                </a:cubicBezTo>
                <a:cubicBezTo>
                  <a:pt x="7073" y="28463"/>
                  <a:pt x="5346" y="28272"/>
                  <a:pt x="3810" y="27784"/>
                </a:cubicBezTo>
                <a:cubicBezTo>
                  <a:pt x="1429" y="27022"/>
                  <a:pt x="1334" y="25070"/>
                  <a:pt x="1286" y="22903"/>
                </a:cubicBezTo>
                <a:cubicBezTo>
                  <a:pt x="1215" y="19045"/>
                  <a:pt x="1155" y="15176"/>
                  <a:pt x="1084" y="11306"/>
                </a:cubicBezTo>
                <a:cubicBezTo>
                  <a:pt x="1048" y="9544"/>
                  <a:pt x="953" y="7770"/>
                  <a:pt x="1012" y="6008"/>
                </a:cubicBezTo>
                <a:cubicBezTo>
                  <a:pt x="1063" y="4231"/>
                  <a:pt x="1936" y="1148"/>
                  <a:pt x="4007" y="1148"/>
                </a:cubicBezTo>
                <a:cubicBezTo>
                  <a:pt x="4366" y="1148"/>
                  <a:pt x="4760" y="1241"/>
                  <a:pt x="5192" y="1448"/>
                </a:cubicBezTo>
                <a:cubicBezTo>
                  <a:pt x="5252" y="1476"/>
                  <a:pt x="5312" y="1489"/>
                  <a:pt x="5368" y="1489"/>
                </a:cubicBezTo>
                <a:cubicBezTo>
                  <a:pt x="5602" y="1489"/>
                  <a:pt x="5788" y="1275"/>
                  <a:pt x="5790" y="1070"/>
                </a:cubicBezTo>
                <a:lnTo>
                  <a:pt x="5790" y="1070"/>
                </a:lnTo>
                <a:cubicBezTo>
                  <a:pt x="8682" y="984"/>
                  <a:pt x="11574" y="915"/>
                  <a:pt x="14466" y="864"/>
                </a:cubicBezTo>
                <a:cubicBezTo>
                  <a:pt x="16434" y="829"/>
                  <a:pt x="18560" y="634"/>
                  <a:pt x="20642" y="634"/>
                </a:cubicBezTo>
                <a:close/>
                <a:moveTo>
                  <a:pt x="20888" y="1"/>
                </a:moveTo>
                <a:cubicBezTo>
                  <a:pt x="20546" y="1"/>
                  <a:pt x="20203" y="4"/>
                  <a:pt x="19860" y="7"/>
                </a:cubicBezTo>
                <a:cubicBezTo>
                  <a:pt x="14693" y="55"/>
                  <a:pt x="9525" y="162"/>
                  <a:pt x="4358" y="329"/>
                </a:cubicBezTo>
                <a:cubicBezTo>
                  <a:pt x="4248" y="334"/>
                  <a:pt x="4162" y="376"/>
                  <a:pt x="4100" y="438"/>
                </a:cubicBezTo>
                <a:lnTo>
                  <a:pt x="4100" y="438"/>
                </a:lnTo>
                <a:cubicBezTo>
                  <a:pt x="2452" y="481"/>
                  <a:pt x="1034" y="1866"/>
                  <a:pt x="536" y="3543"/>
                </a:cubicBezTo>
                <a:cubicBezTo>
                  <a:pt x="0" y="5365"/>
                  <a:pt x="227" y="7389"/>
                  <a:pt x="262" y="9258"/>
                </a:cubicBezTo>
                <a:cubicBezTo>
                  <a:pt x="298" y="11532"/>
                  <a:pt x="346" y="13806"/>
                  <a:pt x="381" y="16080"/>
                </a:cubicBezTo>
                <a:cubicBezTo>
                  <a:pt x="417" y="18355"/>
                  <a:pt x="453" y="20629"/>
                  <a:pt x="500" y="22903"/>
                </a:cubicBezTo>
                <a:cubicBezTo>
                  <a:pt x="524" y="24320"/>
                  <a:pt x="453" y="25998"/>
                  <a:pt x="1358" y="27189"/>
                </a:cubicBezTo>
                <a:cubicBezTo>
                  <a:pt x="2167" y="28249"/>
                  <a:pt x="3477" y="28534"/>
                  <a:pt x="4715" y="28808"/>
                </a:cubicBezTo>
                <a:cubicBezTo>
                  <a:pt x="6751" y="29249"/>
                  <a:pt x="8835" y="29487"/>
                  <a:pt x="10930" y="29606"/>
                </a:cubicBezTo>
                <a:cubicBezTo>
                  <a:pt x="11981" y="29666"/>
                  <a:pt x="13032" y="29693"/>
                  <a:pt x="14083" y="29693"/>
                </a:cubicBezTo>
                <a:cubicBezTo>
                  <a:pt x="17381" y="29693"/>
                  <a:pt x="20681" y="29433"/>
                  <a:pt x="23968" y="29153"/>
                </a:cubicBezTo>
                <a:cubicBezTo>
                  <a:pt x="26599" y="28927"/>
                  <a:pt x="29766" y="28761"/>
                  <a:pt x="30897" y="25927"/>
                </a:cubicBezTo>
                <a:cubicBezTo>
                  <a:pt x="31492" y="24439"/>
                  <a:pt x="31421" y="22736"/>
                  <a:pt x="31445" y="21164"/>
                </a:cubicBezTo>
                <a:cubicBezTo>
                  <a:pt x="31481" y="18831"/>
                  <a:pt x="31469" y="16497"/>
                  <a:pt x="31421" y="14164"/>
                </a:cubicBezTo>
                <a:cubicBezTo>
                  <a:pt x="31350" y="10556"/>
                  <a:pt x="31492" y="6448"/>
                  <a:pt x="29385" y="3317"/>
                </a:cubicBezTo>
                <a:cubicBezTo>
                  <a:pt x="27345" y="285"/>
                  <a:pt x="24191" y="1"/>
                  <a:pt x="20888" y="1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916;p25">
            <a:extLst>
              <a:ext uri="{FF2B5EF4-FFF2-40B4-BE49-F238E27FC236}">
                <a16:creationId xmlns:a16="http://schemas.microsoft.com/office/drawing/2014/main" id="{B32AF53D-AAE5-6301-815A-4C960395E02A}"/>
              </a:ext>
            </a:extLst>
          </p:cNvPr>
          <p:cNvSpPr/>
          <p:nvPr/>
        </p:nvSpPr>
        <p:spPr>
          <a:xfrm>
            <a:off x="2937563" y="1602483"/>
            <a:ext cx="1342653" cy="129614"/>
          </a:xfrm>
          <a:custGeom>
            <a:avLst/>
            <a:gdLst/>
            <a:ahLst/>
            <a:cxnLst/>
            <a:rect l="l" t="t" r="r" b="b"/>
            <a:pathLst>
              <a:path w="33603" h="10102" extrusionOk="0">
                <a:moveTo>
                  <a:pt x="19496" y="1"/>
                </a:moveTo>
                <a:cubicBezTo>
                  <a:pt x="14450" y="1"/>
                  <a:pt x="9403" y="88"/>
                  <a:pt x="4361" y="265"/>
                </a:cubicBezTo>
                <a:cubicBezTo>
                  <a:pt x="2479" y="337"/>
                  <a:pt x="1908" y="2397"/>
                  <a:pt x="2658" y="3599"/>
                </a:cubicBezTo>
                <a:lnTo>
                  <a:pt x="2634" y="3599"/>
                </a:lnTo>
                <a:cubicBezTo>
                  <a:pt x="2608" y="3598"/>
                  <a:pt x="2582" y="3598"/>
                  <a:pt x="2557" y="3598"/>
                </a:cubicBezTo>
                <a:cubicBezTo>
                  <a:pt x="119" y="3598"/>
                  <a:pt x="1" y="6929"/>
                  <a:pt x="2075" y="7719"/>
                </a:cubicBezTo>
                <a:cubicBezTo>
                  <a:pt x="3346" y="8203"/>
                  <a:pt x="4652" y="8353"/>
                  <a:pt x="5971" y="8353"/>
                </a:cubicBezTo>
                <a:cubicBezTo>
                  <a:pt x="6986" y="8353"/>
                  <a:pt x="8008" y="8264"/>
                  <a:pt x="9028" y="8171"/>
                </a:cubicBezTo>
                <a:cubicBezTo>
                  <a:pt x="9302" y="8147"/>
                  <a:pt x="9576" y="8112"/>
                  <a:pt x="9849" y="8088"/>
                </a:cubicBezTo>
                <a:cubicBezTo>
                  <a:pt x="9861" y="9112"/>
                  <a:pt x="10498" y="10102"/>
                  <a:pt x="11783" y="10102"/>
                </a:cubicBezTo>
                <a:cubicBezTo>
                  <a:pt x="11813" y="10102"/>
                  <a:pt x="11843" y="10101"/>
                  <a:pt x="11874" y="10100"/>
                </a:cubicBezTo>
                <a:cubicBezTo>
                  <a:pt x="17112" y="9898"/>
                  <a:pt x="22339" y="9517"/>
                  <a:pt x="27542" y="8921"/>
                </a:cubicBezTo>
                <a:cubicBezTo>
                  <a:pt x="29757" y="8671"/>
                  <a:pt x="30185" y="6028"/>
                  <a:pt x="28661" y="5076"/>
                </a:cubicBezTo>
                <a:cubicBezTo>
                  <a:pt x="29566" y="4826"/>
                  <a:pt x="30471" y="4552"/>
                  <a:pt x="31364" y="4266"/>
                </a:cubicBezTo>
                <a:cubicBezTo>
                  <a:pt x="33602" y="3540"/>
                  <a:pt x="33221" y="206"/>
                  <a:pt x="30804" y="146"/>
                </a:cubicBezTo>
                <a:cubicBezTo>
                  <a:pt x="27036" y="50"/>
                  <a:pt x="23266" y="1"/>
                  <a:pt x="19496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Google Shape;916;p25">
            <a:extLst>
              <a:ext uri="{FF2B5EF4-FFF2-40B4-BE49-F238E27FC236}">
                <a16:creationId xmlns:a16="http://schemas.microsoft.com/office/drawing/2014/main" id="{01007D7C-E514-199E-E3C1-0CB462F3A30E}"/>
              </a:ext>
            </a:extLst>
          </p:cNvPr>
          <p:cNvSpPr/>
          <p:nvPr/>
        </p:nvSpPr>
        <p:spPr>
          <a:xfrm>
            <a:off x="4607417" y="1050511"/>
            <a:ext cx="1229160" cy="138389"/>
          </a:xfrm>
          <a:custGeom>
            <a:avLst/>
            <a:gdLst/>
            <a:ahLst/>
            <a:cxnLst/>
            <a:rect l="l" t="t" r="r" b="b"/>
            <a:pathLst>
              <a:path w="33603" h="10102" extrusionOk="0">
                <a:moveTo>
                  <a:pt x="19496" y="1"/>
                </a:moveTo>
                <a:cubicBezTo>
                  <a:pt x="14450" y="1"/>
                  <a:pt x="9403" y="88"/>
                  <a:pt x="4361" y="265"/>
                </a:cubicBezTo>
                <a:cubicBezTo>
                  <a:pt x="2479" y="337"/>
                  <a:pt x="1908" y="2397"/>
                  <a:pt x="2658" y="3599"/>
                </a:cubicBezTo>
                <a:lnTo>
                  <a:pt x="2634" y="3599"/>
                </a:lnTo>
                <a:cubicBezTo>
                  <a:pt x="2608" y="3598"/>
                  <a:pt x="2582" y="3598"/>
                  <a:pt x="2557" y="3598"/>
                </a:cubicBezTo>
                <a:cubicBezTo>
                  <a:pt x="119" y="3598"/>
                  <a:pt x="1" y="6929"/>
                  <a:pt x="2075" y="7719"/>
                </a:cubicBezTo>
                <a:cubicBezTo>
                  <a:pt x="3346" y="8203"/>
                  <a:pt x="4652" y="8353"/>
                  <a:pt x="5971" y="8353"/>
                </a:cubicBezTo>
                <a:cubicBezTo>
                  <a:pt x="6986" y="8353"/>
                  <a:pt x="8008" y="8264"/>
                  <a:pt x="9028" y="8171"/>
                </a:cubicBezTo>
                <a:cubicBezTo>
                  <a:pt x="9302" y="8147"/>
                  <a:pt x="9576" y="8112"/>
                  <a:pt x="9849" y="8088"/>
                </a:cubicBezTo>
                <a:cubicBezTo>
                  <a:pt x="9861" y="9112"/>
                  <a:pt x="10498" y="10102"/>
                  <a:pt x="11783" y="10102"/>
                </a:cubicBezTo>
                <a:cubicBezTo>
                  <a:pt x="11813" y="10102"/>
                  <a:pt x="11843" y="10101"/>
                  <a:pt x="11874" y="10100"/>
                </a:cubicBezTo>
                <a:cubicBezTo>
                  <a:pt x="17112" y="9898"/>
                  <a:pt x="22339" y="9517"/>
                  <a:pt x="27542" y="8921"/>
                </a:cubicBezTo>
                <a:cubicBezTo>
                  <a:pt x="29757" y="8671"/>
                  <a:pt x="30185" y="6028"/>
                  <a:pt x="28661" y="5076"/>
                </a:cubicBezTo>
                <a:cubicBezTo>
                  <a:pt x="29566" y="4826"/>
                  <a:pt x="30471" y="4552"/>
                  <a:pt x="31364" y="4266"/>
                </a:cubicBezTo>
                <a:cubicBezTo>
                  <a:pt x="33602" y="3540"/>
                  <a:pt x="33221" y="206"/>
                  <a:pt x="30804" y="146"/>
                </a:cubicBezTo>
                <a:cubicBezTo>
                  <a:pt x="27036" y="50"/>
                  <a:pt x="23266" y="1"/>
                  <a:pt x="19496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1" name="Google Shape;677;p23">
            <a:extLst>
              <a:ext uri="{FF2B5EF4-FFF2-40B4-BE49-F238E27FC236}">
                <a16:creationId xmlns:a16="http://schemas.microsoft.com/office/drawing/2014/main" id="{8EFF85F4-38AA-3917-6310-390F1A20DF28}"/>
              </a:ext>
            </a:extLst>
          </p:cNvPr>
          <p:cNvGrpSpPr/>
          <p:nvPr/>
        </p:nvGrpSpPr>
        <p:grpSpPr>
          <a:xfrm>
            <a:off x="2497366" y="2631047"/>
            <a:ext cx="339684" cy="333386"/>
            <a:chOff x="4275525" y="2016875"/>
            <a:chExt cx="581625" cy="545800"/>
          </a:xfrm>
          <a:solidFill>
            <a:schemeClr val="tx1"/>
          </a:solidFill>
        </p:grpSpPr>
        <p:sp>
          <p:nvSpPr>
            <p:cNvPr id="172" name="Google Shape;678;p23">
              <a:extLst>
                <a:ext uri="{FF2B5EF4-FFF2-40B4-BE49-F238E27FC236}">
                  <a16:creationId xmlns:a16="http://schemas.microsoft.com/office/drawing/2014/main" id="{3FF97DF7-ECFC-3D5C-DBB5-C2A3DA0224C1}"/>
                </a:ext>
              </a:extLst>
            </p:cNvPr>
            <p:cNvSpPr/>
            <p:nvPr/>
          </p:nvSpPr>
          <p:spPr>
            <a:xfrm>
              <a:off x="4275525" y="2016875"/>
              <a:ext cx="581625" cy="545800"/>
            </a:xfrm>
            <a:custGeom>
              <a:avLst/>
              <a:gdLst/>
              <a:ahLst/>
              <a:cxnLst/>
              <a:rect l="l" t="t" r="r" b="b"/>
              <a:pathLst>
                <a:path w="23265" h="21832" extrusionOk="0">
                  <a:moveTo>
                    <a:pt x="16859" y="2040"/>
                  </a:moveTo>
                  <a:cubicBezTo>
                    <a:pt x="18300" y="2885"/>
                    <a:pt x="19467" y="4159"/>
                    <a:pt x="20253" y="5648"/>
                  </a:cubicBezTo>
                  <a:cubicBezTo>
                    <a:pt x="20443" y="6005"/>
                    <a:pt x="20622" y="6374"/>
                    <a:pt x="20777" y="6755"/>
                  </a:cubicBezTo>
                  <a:cubicBezTo>
                    <a:pt x="20574" y="6922"/>
                    <a:pt x="20360" y="7076"/>
                    <a:pt x="20157" y="7231"/>
                  </a:cubicBezTo>
                  <a:cubicBezTo>
                    <a:pt x="20145" y="7231"/>
                    <a:pt x="20122" y="7243"/>
                    <a:pt x="20110" y="7255"/>
                  </a:cubicBezTo>
                  <a:cubicBezTo>
                    <a:pt x="19884" y="7017"/>
                    <a:pt x="19598" y="6803"/>
                    <a:pt x="19336" y="6553"/>
                  </a:cubicBezTo>
                  <a:cubicBezTo>
                    <a:pt x="18860" y="6088"/>
                    <a:pt x="18848" y="5410"/>
                    <a:pt x="18645" y="4802"/>
                  </a:cubicBezTo>
                  <a:cubicBezTo>
                    <a:pt x="18443" y="4219"/>
                    <a:pt x="18074" y="3886"/>
                    <a:pt x="17514" y="3647"/>
                  </a:cubicBezTo>
                  <a:cubicBezTo>
                    <a:pt x="17240" y="3528"/>
                    <a:pt x="16895" y="3433"/>
                    <a:pt x="16681" y="3195"/>
                  </a:cubicBezTo>
                  <a:cubicBezTo>
                    <a:pt x="16347" y="2826"/>
                    <a:pt x="16586" y="2374"/>
                    <a:pt x="16859" y="2040"/>
                  </a:cubicBezTo>
                  <a:close/>
                  <a:moveTo>
                    <a:pt x="20907" y="7112"/>
                  </a:moveTo>
                  <a:cubicBezTo>
                    <a:pt x="21896" y="9720"/>
                    <a:pt x="22039" y="12696"/>
                    <a:pt x="21086" y="15292"/>
                  </a:cubicBezTo>
                  <a:cubicBezTo>
                    <a:pt x="21052" y="15269"/>
                    <a:pt x="21012" y="15254"/>
                    <a:pt x="20970" y="15254"/>
                  </a:cubicBezTo>
                  <a:cubicBezTo>
                    <a:pt x="20924" y="15254"/>
                    <a:pt x="20874" y="15272"/>
                    <a:pt x="20824" y="15316"/>
                  </a:cubicBezTo>
                  <a:cubicBezTo>
                    <a:pt x="20675" y="15445"/>
                    <a:pt x="20488" y="15481"/>
                    <a:pt x="20286" y="15481"/>
                  </a:cubicBezTo>
                  <a:cubicBezTo>
                    <a:pt x="20033" y="15481"/>
                    <a:pt x="19755" y="15424"/>
                    <a:pt x="19497" y="15424"/>
                  </a:cubicBezTo>
                  <a:cubicBezTo>
                    <a:pt x="19356" y="15424"/>
                    <a:pt x="19220" y="15441"/>
                    <a:pt x="19098" y="15494"/>
                  </a:cubicBezTo>
                  <a:cubicBezTo>
                    <a:pt x="18776" y="15625"/>
                    <a:pt x="18574" y="15911"/>
                    <a:pt x="18288" y="16089"/>
                  </a:cubicBezTo>
                  <a:cubicBezTo>
                    <a:pt x="18064" y="16221"/>
                    <a:pt x="17761" y="16322"/>
                    <a:pt x="17475" y="16322"/>
                  </a:cubicBezTo>
                  <a:cubicBezTo>
                    <a:pt x="17319" y="16322"/>
                    <a:pt x="17168" y="16292"/>
                    <a:pt x="17038" y="16220"/>
                  </a:cubicBezTo>
                  <a:cubicBezTo>
                    <a:pt x="16574" y="15982"/>
                    <a:pt x="16931" y="15411"/>
                    <a:pt x="17074" y="15054"/>
                  </a:cubicBezTo>
                  <a:cubicBezTo>
                    <a:pt x="17240" y="14649"/>
                    <a:pt x="17407" y="14256"/>
                    <a:pt x="17586" y="13863"/>
                  </a:cubicBezTo>
                  <a:cubicBezTo>
                    <a:pt x="17919" y="13137"/>
                    <a:pt x="18288" y="12422"/>
                    <a:pt x="18705" y="11744"/>
                  </a:cubicBezTo>
                  <a:cubicBezTo>
                    <a:pt x="19133" y="11065"/>
                    <a:pt x="19669" y="10470"/>
                    <a:pt x="20086" y="9791"/>
                  </a:cubicBezTo>
                  <a:cubicBezTo>
                    <a:pt x="20419" y="9255"/>
                    <a:pt x="20646" y="8612"/>
                    <a:pt x="20515" y="7969"/>
                  </a:cubicBezTo>
                  <a:cubicBezTo>
                    <a:pt x="20479" y="7815"/>
                    <a:pt x="20419" y="7672"/>
                    <a:pt x="20336" y="7553"/>
                  </a:cubicBezTo>
                  <a:cubicBezTo>
                    <a:pt x="20479" y="7446"/>
                    <a:pt x="20610" y="7350"/>
                    <a:pt x="20741" y="7243"/>
                  </a:cubicBezTo>
                  <a:cubicBezTo>
                    <a:pt x="20800" y="7207"/>
                    <a:pt x="20860" y="7160"/>
                    <a:pt x="20907" y="7112"/>
                  </a:cubicBezTo>
                  <a:close/>
                  <a:moveTo>
                    <a:pt x="11285" y="649"/>
                  </a:moveTo>
                  <a:cubicBezTo>
                    <a:pt x="11587" y="649"/>
                    <a:pt x="11890" y="661"/>
                    <a:pt x="12192" y="683"/>
                  </a:cubicBezTo>
                  <a:cubicBezTo>
                    <a:pt x="12525" y="1076"/>
                    <a:pt x="12466" y="1635"/>
                    <a:pt x="12133" y="2016"/>
                  </a:cubicBezTo>
                  <a:cubicBezTo>
                    <a:pt x="11799" y="2397"/>
                    <a:pt x="11359" y="2469"/>
                    <a:pt x="10966" y="2707"/>
                  </a:cubicBezTo>
                  <a:cubicBezTo>
                    <a:pt x="10239" y="3147"/>
                    <a:pt x="10585" y="4171"/>
                    <a:pt x="9811" y="4600"/>
                  </a:cubicBezTo>
                  <a:cubicBezTo>
                    <a:pt x="9647" y="4691"/>
                    <a:pt x="9484" y="4719"/>
                    <a:pt x="9320" y="4719"/>
                  </a:cubicBezTo>
                  <a:cubicBezTo>
                    <a:pt x="9056" y="4719"/>
                    <a:pt x="8788" y="4646"/>
                    <a:pt x="8505" y="4646"/>
                  </a:cubicBezTo>
                  <a:cubicBezTo>
                    <a:pt x="8480" y="4646"/>
                    <a:pt x="8455" y="4646"/>
                    <a:pt x="8430" y="4648"/>
                  </a:cubicBezTo>
                  <a:cubicBezTo>
                    <a:pt x="8084" y="4660"/>
                    <a:pt x="7823" y="4838"/>
                    <a:pt x="7620" y="5112"/>
                  </a:cubicBezTo>
                  <a:cubicBezTo>
                    <a:pt x="7382" y="5433"/>
                    <a:pt x="7263" y="5838"/>
                    <a:pt x="7049" y="6172"/>
                  </a:cubicBezTo>
                  <a:cubicBezTo>
                    <a:pt x="6775" y="6600"/>
                    <a:pt x="6429" y="6898"/>
                    <a:pt x="6037" y="7207"/>
                  </a:cubicBezTo>
                  <a:cubicBezTo>
                    <a:pt x="5787" y="7410"/>
                    <a:pt x="5537" y="7636"/>
                    <a:pt x="5513" y="7969"/>
                  </a:cubicBezTo>
                  <a:cubicBezTo>
                    <a:pt x="5477" y="8339"/>
                    <a:pt x="5703" y="8731"/>
                    <a:pt x="5894" y="9029"/>
                  </a:cubicBezTo>
                  <a:cubicBezTo>
                    <a:pt x="6310" y="9672"/>
                    <a:pt x="6906" y="10196"/>
                    <a:pt x="7608" y="10494"/>
                  </a:cubicBezTo>
                  <a:cubicBezTo>
                    <a:pt x="8406" y="10851"/>
                    <a:pt x="9227" y="10744"/>
                    <a:pt x="10049" y="10946"/>
                  </a:cubicBezTo>
                  <a:cubicBezTo>
                    <a:pt x="11073" y="11196"/>
                    <a:pt x="11240" y="12172"/>
                    <a:pt x="11144" y="13077"/>
                  </a:cubicBezTo>
                  <a:cubicBezTo>
                    <a:pt x="10906" y="15208"/>
                    <a:pt x="10001" y="17316"/>
                    <a:pt x="8882" y="19137"/>
                  </a:cubicBezTo>
                  <a:cubicBezTo>
                    <a:pt x="8096" y="18602"/>
                    <a:pt x="7263" y="17994"/>
                    <a:pt x="6894" y="17090"/>
                  </a:cubicBezTo>
                  <a:cubicBezTo>
                    <a:pt x="6429" y="15935"/>
                    <a:pt x="7108" y="14756"/>
                    <a:pt x="7168" y="13589"/>
                  </a:cubicBezTo>
                  <a:cubicBezTo>
                    <a:pt x="7227" y="12565"/>
                    <a:pt x="6906" y="11506"/>
                    <a:pt x="6287" y="10696"/>
                  </a:cubicBezTo>
                  <a:cubicBezTo>
                    <a:pt x="6025" y="10363"/>
                    <a:pt x="5691" y="10077"/>
                    <a:pt x="5251" y="9994"/>
                  </a:cubicBezTo>
                  <a:cubicBezTo>
                    <a:pt x="5025" y="9946"/>
                    <a:pt x="4798" y="9958"/>
                    <a:pt x="4572" y="9922"/>
                  </a:cubicBezTo>
                  <a:cubicBezTo>
                    <a:pt x="4251" y="9874"/>
                    <a:pt x="4132" y="9696"/>
                    <a:pt x="3965" y="9446"/>
                  </a:cubicBezTo>
                  <a:cubicBezTo>
                    <a:pt x="3778" y="9137"/>
                    <a:pt x="3547" y="8983"/>
                    <a:pt x="3231" y="8983"/>
                  </a:cubicBezTo>
                  <a:cubicBezTo>
                    <a:pt x="3145" y="8983"/>
                    <a:pt x="3052" y="8994"/>
                    <a:pt x="2953" y="9017"/>
                  </a:cubicBezTo>
                  <a:cubicBezTo>
                    <a:pt x="2773" y="9054"/>
                    <a:pt x="2610" y="9095"/>
                    <a:pt x="2449" y="9095"/>
                  </a:cubicBezTo>
                  <a:cubicBezTo>
                    <a:pt x="2300" y="9095"/>
                    <a:pt x="2155" y="9060"/>
                    <a:pt x="2000" y="8958"/>
                  </a:cubicBezTo>
                  <a:cubicBezTo>
                    <a:pt x="1703" y="8767"/>
                    <a:pt x="1536" y="8458"/>
                    <a:pt x="1548" y="8100"/>
                  </a:cubicBezTo>
                  <a:cubicBezTo>
                    <a:pt x="1548" y="8005"/>
                    <a:pt x="1488" y="7934"/>
                    <a:pt x="1405" y="7922"/>
                  </a:cubicBezTo>
                  <a:cubicBezTo>
                    <a:pt x="1393" y="7803"/>
                    <a:pt x="1393" y="7696"/>
                    <a:pt x="1393" y="7577"/>
                  </a:cubicBezTo>
                  <a:cubicBezTo>
                    <a:pt x="1393" y="7505"/>
                    <a:pt x="1381" y="7422"/>
                    <a:pt x="1381" y="7350"/>
                  </a:cubicBezTo>
                  <a:cubicBezTo>
                    <a:pt x="1560" y="6910"/>
                    <a:pt x="1774" y="6481"/>
                    <a:pt x="2024" y="6064"/>
                  </a:cubicBezTo>
                  <a:cubicBezTo>
                    <a:pt x="2131" y="6053"/>
                    <a:pt x="2227" y="6041"/>
                    <a:pt x="2322" y="6017"/>
                  </a:cubicBezTo>
                  <a:cubicBezTo>
                    <a:pt x="3131" y="5886"/>
                    <a:pt x="3893" y="5552"/>
                    <a:pt x="4655" y="5255"/>
                  </a:cubicBezTo>
                  <a:cubicBezTo>
                    <a:pt x="5048" y="5100"/>
                    <a:pt x="5441" y="4945"/>
                    <a:pt x="5834" y="4779"/>
                  </a:cubicBezTo>
                  <a:cubicBezTo>
                    <a:pt x="5977" y="4719"/>
                    <a:pt x="6120" y="4660"/>
                    <a:pt x="6227" y="4540"/>
                  </a:cubicBezTo>
                  <a:cubicBezTo>
                    <a:pt x="6334" y="4409"/>
                    <a:pt x="6334" y="4314"/>
                    <a:pt x="6322" y="4171"/>
                  </a:cubicBezTo>
                  <a:cubicBezTo>
                    <a:pt x="6314" y="4099"/>
                    <a:pt x="6263" y="4059"/>
                    <a:pt x="6208" y="4059"/>
                  </a:cubicBezTo>
                  <a:cubicBezTo>
                    <a:pt x="6182" y="4059"/>
                    <a:pt x="6155" y="4069"/>
                    <a:pt x="6132" y="4088"/>
                  </a:cubicBezTo>
                  <a:cubicBezTo>
                    <a:pt x="6132" y="4088"/>
                    <a:pt x="6001" y="4159"/>
                    <a:pt x="5953" y="4183"/>
                  </a:cubicBezTo>
                  <a:cubicBezTo>
                    <a:pt x="5858" y="4243"/>
                    <a:pt x="5751" y="4302"/>
                    <a:pt x="5644" y="4350"/>
                  </a:cubicBezTo>
                  <a:cubicBezTo>
                    <a:pt x="5358" y="4469"/>
                    <a:pt x="5048" y="4576"/>
                    <a:pt x="4739" y="4695"/>
                  </a:cubicBezTo>
                  <a:cubicBezTo>
                    <a:pt x="4155" y="4921"/>
                    <a:pt x="3584" y="5183"/>
                    <a:pt x="2989" y="5386"/>
                  </a:cubicBezTo>
                  <a:cubicBezTo>
                    <a:pt x="2774" y="5457"/>
                    <a:pt x="2560" y="5505"/>
                    <a:pt x="2334" y="5552"/>
                  </a:cubicBezTo>
                  <a:cubicBezTo>
                    <a:pt x="2810" y="4838"/>
                    <a:pt x="3370" y="4171"/>
                    <a:pt x="4013" y="3600"/>
                  </a:cubicBezTo>
                  <a:cubicBezTo>
                    <a:pt x="4894" y="2802"/>
                    <a:pt x="5894" y="1993"/>
                    <a:pt x="6977" y="1504"/>
                  </a:cubicBezTo>
                  <a:cubicBezTo>
                    <a:pt x="8322" y="921"/>
                    <a:pt x="9799" y="649"/>
                    <a:pt x="11285" y="649"/>
                  </a:cubicBezTo>
                  <a:close/>
                  <a:moveTo>
                    <a:pt x="12502" y="707"/>
                  </a:moveTo>
                  <a:lnTo>
                    <a:pt x="12502" y="707"/>
                  </a:lnTo>
                  <a:cubicBezTo>
                    <a:pt x="13621" y="826"/>
                    <a:pt x="14728" y="1088"/>
                    <a:pt x="15752" y="1492"/>
                  </a:cubicBezTo>
                  <a:cubicBezTo>
                    <a:pt x="16050" y="1600"/>
                    <a:pt x="16335" y="1742"/>
                    <a:pt x="16609" y="1897"/>
                  </a:cubicBezTo>
                  <a:cubicBezTo>
                    <a:pt x="16276" y="2314"/>
                    <a:pt x="16026" y="2838"/>
                    <a:pt x="16371" y="3326"/>
                  </a:cubicBezTo>
                  <a:cubicBezTo>
                    <a:pt x="16705" y="3802"/>
                    <a:pt x="17348" y="3862"/>
                    <a:pt x="17788" y="4171"/>
                  </a:cubicBezTo>
                  <a:cubicBezTo>
                    <a:pt x="18395" y="4588"/>
                    <a:pt x="18360" y="5445"/>
                    <a:pt x="18598" y="6076"/>
                  </a:cubicBezTo>
                  <a:cubicBezTo>
                    <a:pt x="18705" y="6386"/>
                    <a:pt x="18872" y="6648"/>
                    <a:pt x="19110" y="6874"/>
                  </a:cubicBezTo>
                  <a:cubicBezTo>
                    <a:pt x="19324" y="7076"/>
                    <a:pt x="19586" y="7255"/>
                    <a:pt x="19788" y="7469"/>
                  </a:cubicBezTo>
                  <a:cubicBezTo>
                    <a:pt x="18764" y="8160"/>
                    <a:pt x="17669" y="8720"/>
                    <a:pt x="16633" y="9374"/>
                  </a:cubicBezTo>
                  <a:cubicBezTo>
                    <a:pt x="16569" y="9417"/>
                    <a:pt x="16600" y="9497"/>
                    <a:pt x="16659" y="9497"/>
                  </a:cubicBezTo>
                  <a:cubicBezTo>
                    <a:pt x="16666" y="9497"/>
                    <a:pt x="16673" y="9496"/>
                    <a:pt x="16681" y="9493"/>
                  </a:cubicBezTo>
                  <a:cubicBezTo>
                    <a:pt x="17871" y="9172"/>
                    <a:pt x="18991" y="8517"/>
                    <a:pt x="20014" y="7791"/>
                  </a:cubicBezTo>
                  <a:lnTo>
                    <a:pt x="20015" y="7791"/>
                  </a:lnTo>
                  <a:cubicBezTo>
                    <a:pt x="20431" y="8600"/>
                    <a:pt x="19800" y="9517"/>
                    <a:pt x="19324" y="10148"/>
                  </a:cubicBezTo>
                  <a:cubicBezTo>
                    <a:pt x="18764" y="10875"/>
                    <a:pt x="18252" y="11637"/>
                    <a:pt x="17812" y="12446"/>
                  </a:cubicBezTo>
                  <a:cubicBezTo>
                    <a:pt x="17395" y="13232"/>
                    <a:pt x="17026" y="14054"/>
                    <a:pt x="16693" y="14875"/>
                  </a:cubicBezTo>
                  <a:cubicBezTo>
                    <a:pt x="16455" y="15470"/>
                    <a:pt x="16074" y="16197"/>
                    <a:pt x="16824" y="16590"/>
                  </a:cubicBezTo>
                  <a:cubicBezTo>
                    <a:pt x="17038" y="16700"/>
                    <a:pt x="17256" y="16748"/>
                    <a:pt x="17471" y="16748"/>
                  </a:cubicBezTo>
                  <a:cubicBezTo>
                    <a:pt x="18019" y="16748"/>
                    <a:pt x="18551" y="16440"/>
                    <a:pt x="18979" y="16089"/>
                  </a:cubicBezTo>
                  <a:cubicBezTo>
                    <a:pt x="19191" y="15914"/>
                    <a:pt x="19404" y="15867"/>
                    <a:pt x="19627" y="15867"/>
                  </a:cubicBezTo>
                  <a:cubicBezTo>
                    <a:pt x="19828" y="15867"/>
                    <a:pt x="20038" y="15906"/>
                    <a:pt x="20265" y="15923"/>
                  </a:cubicBezTo>
                  <a:cubicBezTo>
                    <a:pt x="20300" y="15925"/>
                    <a:pt x="20334" y="15926"/>
                    <a:pt x="20369" y="15926"/>
                  </a:cubicBezTo>
                  <a:cubicBezTo>
                    <a:pt x="20556" y="15926"/>
                    <a:pt x="20733" y="15896"/>
                    <a:pt x="20884" y="15816"/>
                  </a:cubicBezTo>
                  <a:lnTo>
                    <a:pt x="20884" y="15816"/>
                  </a:lnTo>
                  <a:cubicBezTo>
                    <a:pt x="20574" y="16530"/>
                    <a:pt x="20181" y="17209"/>
                    <a:pt x="19693" y="17840"/>
                  </a:cubicBezTo>
                  <a:cubicBezTo>
                    <a:pt x="18383" y="19507"/>
                    <a:pt x="16586" y="20685"/>
                    <a:pt x="14514" y="21126"/>
                  </a:cubicBezTo>
                  <a:cubicBezTo>
                    <a:pt x="13944" y="21247"/>
                    <a:pt x="13383" y="21300"/>
                    <a:pt x="12829" y="21300"/>
                  </a:cubicBezTo>
                  <a:cubicBezTo>
                    <a:pt x="11473" y="21300"/>
                    <a:pt x="10157" y="20978"/>
                    <a:pt x="8846" y="20531"/>
                  </a:cubicBezTo>
                  <a:cubicBezTo>
                    <a:pt x="9251" y="20328"/>
                    <a:pt x="9656" y="20102"/>
                    <a:pt x="10049" y="19876"/>
                  </a:cubicBezTo>
                  <a:cubicBezTo>
                    <a:pt x="10323" y="19709"/>
                    <a:pt x="10609" y="19542"/>
                    <a:pt x="10871" y="19352"/>
                  </a:cubicBezTo>
                  <a:cubicBezTo>
                    <a:pt x="11109" y="19197"/>
                    <a:pt x="11275" y="18995"/>
                    <a:pt x="11252" y="18697"/>
                  </a:cubicBezTo>
                  <a:cubicBezTo>
                    <a:pt x="11252" y="18635"/>
                    <a:pt x="11206" y="18580"/>
                    <a:pt x="11148" y="18580"/>
                  </a:cubicBezTo>
                  <a:cubicBezTo>
                    <a:pt x="11128" y="18580"/>
                    <a:pt x="11106" y="18586"/>
                    <a:pt x="11085" y="18602"/>
                  </a:cubicBezTo>
                  <a:cubicBezTo>
                    <a:pt x="10930" y="18709"/>
                    <a:pt x="10751" y="18804"/>
                    <a:pt x="10585" y="18923"/>
                  </a:cubicBezTo>
                  <a:cubicBezTo>
                    <a:pt x="10370" y="19066"/>
                    <a:pt x="10156" y="19209"/>
                    <a:pt x="9942" y="19352"/>
                  </a:cubicBezTo>
                  <a:cubicBezTo>
                    <a:pt x="9501" y="19626"/>
                    <a:pt x="9061" y="19899"/>
                    <a:pt x="8608" y="20150"/>
                  </a:cubicBezTo>
                  <a:cubicBezTo>
                    <a:pt x="8501" y="20221"/>
                    <a:pt x="8382" y="20269"/>
                    <a:pt x="8275" y="20328"/>
                  </a:cubicBezTo>
                  <a:cubicBezTo>
                    <a:pt x="8084" y="20257"/>
                    <a:pt x="7906" y="20185"/>
                    <a:pt x="7715" y="20114"/>
                  </a:cubicBezTo>
                  <a:cubicBezTo>
                    <a:pt x="6656" y="19697"/>
                    <a:pt x="5596" y="19209"/>
                    <a:pt x="4691" y="18483"/>
                  </a:cubicBezTo>
                  <a:cubicBezTo>
                    <a:pt x="3822" y="17792"/>
                    <a:pt x="3155" y="16911"/>
                    <a:pt x="2560" y="15982"/>
                  </a:cubicBezTo>
                  <a:cubicBezTo>
                    <a:pt x="1346" y="14089"/>
                    <a:pt x="524" y="11994"/>
                    <a:pt x="774" y="9708"/>
                  </a:cubicBezTo>
                  <a:cubicBezTo>
                    <a:pt x="845" y="9041"/>
                    <a:pt x="1000" y="8398"/>
                    <a:pt x="1226" y="7767"/>
                  </a:cubicBezTo>
                  <a:lnTo>
                    <a:pt x="1226" y="7767"/>
                  </a:lnTo>
                  <a:cubicBezTo>
                    <a:pt x="1226" y="7827"/>
                    <a:pt x="1215" y="7886"/>
                    <a:pt x="1226" y="7946"/>
                  </a:cubicBezTo>
                  <a:cubicBezTo>
                    <a:pt x="1167" y="7981"/>
                    <a:pt x="1131" y="8029"/>
                    <a:pt x="1131" y="8100"/>
                  </a:cubicBezTo>
                  <a:cubicBezTo>
                    <a:pt x="1110" y="8896"/>
                    <a:pt x="1771" y="9517"/>
                    <a:pt x="2522" y="9517"/>
                  </a:cubicBezTo>
                  <a:cubicBezTo>
                    <a:pt x="2625" y="9517"/>
                    <a:pt x="2729" y="9506"/>
                    <a:pt x="2834" y="9482"/>
                  </a:cubicBezTo>
                  <a:cubicBezTo>
                    <a:pt x="2957" y="9449"/>
                    <a:pt x="3075" y="9398"/>
                    <a:pt x="3196" y="9398"/>
                  </a:cubicBezTo>
                  <a:cubicBezTo>
                    <a:pt x="3249" y="9398"/>
                    <a:pt x="3303" y="9408"/>
                    <a:pt x="3358" y="9434"/>
                  </a:cubicBezTo>
                  <a:cubicBezTo>
                    <a:pt x="3512" y="9493"/>
                    <a:pt x="3548" y="9565"/>
                    <a:pt x="3632" y="9696"/>
                  </a:cubicBezTo>
                  <a:cubicBezTo>
                    <a:pt x="3739" y="9874"/>
                    <a:pt x="3834" y="10041"/>
                    <a:pt x="4001" y="10160"/>
                  </a:cubicBezTo>
                  <a:cubicBezTo>
                    <a:pt x="4417" y="10458"/>
                    <a:pt x="4965" y="10267"/>
                    <a:pt x="5406" y="10482"/>
                  </a:cubicBezTo>
                  <a:cubicBezTo>
                    <a:pt x="5941" y="10744"/>
                    <a:pt x="6287" y="11410"/>
                    <a:pt x="6489" y="11946"/>
                  </a:cubicBezTo>
                  <a:cubicBezTo>
                    <a:pt x="6703" y="12506"/>
                    <a:pt x="6787" y="13113"/>
                    <a:pt x="6739" y="13720"/>
                  </a:cubicBezTo>
                  <a:cubicBezTo>
                    <a:pt x="6632" y="14911"/>
                    <a:pt x="6013" y="16042"/>
                    <a:pt x="6489" y="17232"/>
                  </a:cubicBezTo>
                  <a:cubicBezTo>
                    <a:pt x="6918" y="18304"/>
                    <a:pt x="7930" y="19007"/>
                    <a:pt x="8846" y="19626"/>
                  </a:cubicBezTo>
                  <a:cubicBezTo>
                    <a:pt x="8878" y="19649"/>
                    <a:pt x="8915" y="19660"/>
                    <a:pt x="8953" y="19660"/>
                  </a:cubicBezTo>
                  <a:cubicBezTo>
                    <a:pt x="9028" y="19660"/>
                    <a:pt x="9104" y="19618"/>
                    <a:pt x="9144" y="19554"/>
                  </a:cubicBezTo>
                  <a:cubicBezTo>
                    <a:pt x="10239" y="17804"/>
                    <a:pt x="11001" y="15863"/>
                    <a:pt x="11394" y="13839"/>
                  </a:cubicBezTo>
                  <a:cubicBezTo>
                    <a:pt x="11549" y="13113"/>
                    <a:pt x="11668" y="12291"/>
                    <a:pt x="11371" y="11589"/>
                  </a:cubicBezTo>
                  <a:cubicBezTo>
                    <a:pt x="11037" y="10803"/>
                    <a:pt x="10287" y="10565"/>
                    <a:pt x="9501" y="10494"/>
                  </a:cubicBezTo>
                  <a:cubicBezTo>
                    <a:pt x="8513" y="10410"/>
                    <a:pt x="7632" y="10279"/>
                    <a:pt x="6846" y="9601"/>
                  </a:cubicBezTo>
                  <a:cubicBezTo>
                    <a:pt x="6525" y="9315"/>
                    <a:pt x="6263" y="8981"/>
                    <a:pt x="6060" y="8600"/>
                  </a:cubicBezTo>
                  <a:cubicBezTo>
                    <a:pt x="5906" y="8303"/>
                    <a:pt x="5763" y="7993"/>
                    <a:pt x="6001" y="7696"/>
                  </a:cubicBezTo>
                  <a:cubicBezTo>
                    <a:pt x="6156" y="7517"/>
                    <a:pt x="6370" y="7398"/>
                    <a:pt x="6549" y="7255"/>
                  </a:cubicBezTo>
                  <a:cubicBezTo>
                    <a:pt x="6870" y="6981"/>
                    <a:pt x="7156" y="6660"/>
                    <a:pt x="7382" y="6291"/>
                  </a:cubicBezTo>
                  <a:cubicBezTo>
                    <a:pt x="7596" y="5933"/>
                    <a:pt x="7715" y="5457"/>
                    <a:pt x="8025" y="5160"/>
                  </a:cubicBezTo>
                  <a:cubicBezTo>
                    <a:pt x="8174" y="5019"/>
                    <a:pt x="8358" y="4980"/>
                    <a:pt x="8555" y="4980"/>
                  </a:cubicBezTo>
                  <a:cubicBezTo>
                    <a:pt x="8797" y="4980"/>
                    <a:pt x="9059" y="5039"/>
                    <a:pt x="9300" y="5039"/>
                  </a:cubicBezTo>
                  <a:cubicBezTo>
                    <a:pt x="9377" y="5039"/>
                    <a:pt x="9453" y="5033"/>
                    <a:pt x="9525" y="5017"/>
                  </a:cubicBezTo>
                  <a:cubicBezTo>
                    <a:pt x="9870" y="4945"/>
                    <a:pt x="10204" y="4731"/>
                    <a:pt x="10418" y="4445"/>
                  </a:cubicBezTo>
                  <a:cubicBezTo>
                    <a:pt x="10692" y="4064"/>
                    <a:pt x="10620" y="3588"/>
                    <a:pt x="10847" y="3207"/>
                  </a:cubicBezTo>
                  <a:cubicBezTo>
                    <a:pt x="11073" y="2802"/>
                    <a:pt x="11752" y="2707"/>
                    <a:pt x="12097" y="2421"/>
                  </a:cubicBezTo>
                  <a:cubicBezTo>
                    <a:pt x="12609" y="2004"/>
                    <a:pt x="12847" y="1254"/>
                    <a:pt x="12502" y="707"/>
                  </a:cubicBezTo>
                  <a:close/>
                  <a:moveTo>
                    <a:pt x="12009" y="1"/>
                  </a:moveTo>
                  <a:cubicBezTo>
                    <a:pt x="11920" y="1"/>
                    <a:pt x="11830" y="2"/>
                    <a:pt x="11740" y="4"/>
                  </a:cubicBezTo>
                  <a:cubicBezTo>
                    <a:pt x="7787" y="111"/>
                    <a:pt x="3822" y="2243"/>
                    <a:pt x="1738" y="5648"/>
                  </a:cubicBezTo>
                  <a:cubicBezTo>
                    <a:pt x="1738" y="5648"/>
                    <a:pt x="1738" y="5648"/>
                    <a:pt x="1727" y="5660"/>
                  </a:cubicBezTo>
                  <a:cubicBezTo>
                    <a:pt x="1596" y="5660"/>
                    <a:pt x="1476" y="5612"/>
                    <a:pt x="1429" y="5481"/>
                  </a:cubicBezTo>
                  <a:cubicBezTo>
                    <a:pt x="1334" y="5219"/>
                    <a:pt x="1524" y="4993"/>
                    <a:pt x="1727" y="4862"/>
                  </a:cubicBezTo>
                  <a:cubicBezTo>
                    <a:pt x="1881" y="4755"/>
                    <a:pt x="2167" y="4695"/>
                    <a:pt x="2215" y="4493"/>
                  </a:cubicBezTo>
                  <a:cubicBezTo>
                    <a:pt x="2227" y="4457"/>
                    <a:pt x="2215" y="4421"/>
                    <a:pt x="2179" y="4409"/>
                  </a:cubicBezTo>
                  <a:cubicBezTo>
                    <a:pt x="2135" y="4376"/>
                    <a:pt x="2082" y="4362"/>
                    <a:pt x="2025" y="4362"/>
                  </a:cubicBezTo>
                  <a:cubicBezTo>
                    <a:pt x="1817" y="4362"/>
                    <a:pt x="1548" y="4545"/>
                    <a:pt x="1417" y="4648"/>
                  </a:cubicBezTo>
                  <a:cubicBezTo>
                    <a:pt x="1179" y="4826"/>
                    <a:pt x="1024" y="5064"/>
                    <a:pt x="1024" y="5362"/>
                  </a:cubicBezTo>
                  <a:cubicBezTo>
                    <a:pt x="1024" y="5588"/>
                    <a:pt x="1119" y="5838"/>
                    <a:pt x="1322" y="5969"/>
                  </a:cubicBezTo>
                  <a:cubicBezTo>
                    <a:pt x="1381" y="6005"/>
                    <a:pt x="1441" y="6017"/>
                    <a:pt x="1512" y="6041"/>
                  </a:cubicBezTo>
                  <a:cubicBezTo>
                    <a:pt x="1143" y="6707"/>
                    <a:pt x="834" y="7422"/>
                    <a:pt x="631" y="8160"/>
                  </a:cubicBezTo>
                  <a:cubicBezTo>
                    <a:pt x="0" y="10398"/>
                    <a:pt x="298" y="12660"/>
                    <a:pt x="1322" y="14732"/>
                  </a:cubicBezTo>
                  <a:cubicBezTo>
                    <a:pt x="1857" y="15816"/>
                    <a:pt x="2524" y="16863"/>
                    <a:pt x="3310" y="17780"/>
                  </a:cubicBezTo>
                  <a:cubicBezTo>
                    <a:pt x="4084" y="18673"/>
                    <a:pt x="5025" y="19376"/>
                    <a:pt x="6084" y="19911"/>
                  </a:cubicBezTo>
                  <a:cubicBezTo>
                    <a:pt x="6608" y="20173"/>
                    <a:pt x="7156" y="20411"/>
                    <a:pt x="7703" y="20626"/>
                  </a:cubicBezTo>
                  <a:cubicBezTo>
                    <a:pt x="7561" y="20697"/>
                    <a:pt x="7418" y="20781"/>
                    <a:pt x="7263" y="20852"/>
                  </a:cubicBezTo>
                  <a:cubicBezTo>
                    <a:pt x="7129" y="20914"/>
                    <a:pt x="6870" y="21092"/>
                    <a:pt x="6679" y="21092"/>
                  </a:cubicBezTo>
                  <a:cubicBezTo>
                    <a:pt x="6649" y="21092"/>
                    <a:pt x="6622" y="21088"/>
                    <a:pt x="6596" y="21078"/>
                  </a:cubicBezTo>
                  <a:cubicBezTo>
                    <a:pt x="6358" y="20983"/>
                    <a:pt x="6584" y="20626"/>
                    <a:pt x="6596" y="20435"/>
                  </a:cubicBezTo>
                  <a:cubicBezTo>
                    <a:pt x="6596" y="20400"/>
                    <a:pt x="6571" y="20378"/>
                    <a:pt x="6543" y="20378"/>
                  </a:cubicBezTo>
                  <a:cubicBezTo>
                    <a:pt x="6533" y="20378"/>
                    <a:pt x="6522" y="20381"/>
                    <a:pt x="6513" y="20388"/>
                  </a:cubicBezTo>
                  <a:cubicBezTo>
                    <a:pt x="6108" y="20590"/>
                    <a:pt x="6060" y="21293"/>
                    <a:pt x="6537" y="21423"/>
                  </a:cubicBezTo>
                  <a:cubicBezTo>
                    <a:pt x="6598" y="21441"/>
                    <a:pt x="6659" y="21448"/>
                    <a:pt x="6721" y="21448"/>
                  </a:cubicBezTo>
                  <a:cubicBezTo>
                    <a:pt x="6912" y="21448"/>
                    <a:pt x="7104" y="21376"/>
                    <a:pt x="7275" y="21304"/>
                  </a:cubicBezTo>
                  <a:cubicBezTo>
                    <a:pt x="7584" y="21162"/>
                    <a:pt x="7906" y="21019"/>
                    <a:pt x="8215" y="20864"/>
                  </a:cubicBezTo>
                  <a:cubicBezTo>
                    <a:pt x="8239" y="20852"/>
                    <a:pt x="8251" y="20840"/>
                    <a:pt x="8275" y="20828"/>
                  </a:cubicBezTo>
                  <a:cubicBezTo>
                    <a:pt x="8680" y="20983"/>
                    <a:pt x="9085" y="21126"/>
                    <a:pt x="9489" y="21257"/>
                  </a:cubicBezTo>
                  <a:cubicBezTo>
                    <a:pt x="10587" y="21611"/>
                    <a:pt x="11725" y="21832"/>
                    <a:pt x="12876" y="21832"/>
                  </a:cubicBezTo>
                  <a:cubicBezTo>
                    <a:pt x="12961" y="21832"/>
                    <a:pt x="13047" y="21831"/>
                    <a:pt x="13133" y="21828"/>
                  </a:cubicBezTo>
                  <a:cubicBezTo>
                    <a:pt x="15371" y="21757"/>
                    <a:pt x="17657" y="20888"/>
                    <a:pt x="19324" y="19388"/>
                  </a:cubicBezTo>
                  <a:cubicBezTo>
                    <a:pt x="22908" y="16149"/>
                    <a:pt x="23265" y="10803"/>
                    <a:pt x="21515" y="6529"/>
                  </a:cubicBezTo>
                  <a:cubicBezTo>
                    <a:pt x="21705" y="6303"/>
                    <a:pt x="21872" y="6053"/>
                    <a:pt x="21967" y="5779"/>
                  </a:cubicBezTo>
                  <a:cubicBezTo>
                    <a:pt x="22050" y="5517"/>
                    <a:pt x="22062" y="5219"/>
                    <a:pt x="21848" y="5017"/>
                  </a:cubicBezTo>
                  <a:cubicBezTo>
                    <a:pt x="21765" y="4945"/>
                    <a:pt x="21658" y="4898"/>
                    <a:pt x="21550" y="4874"/>
                  </a:cubicBezTo>
                  <a:cubicBezTo>
                    <a:pt x="21503" y="4850"/>
                    <a:pt x="21443" y="4850"/>
                    <a:pt x="21384" y="4838"/>
                  </a:cubicBezTo>
                  <a:cubicBezTo>
                    <a:pt x="21336" y="4826"/>
                    <a:pt x="21300" y="4826"/>
                    <a:pt x="21253" y="4826"/>
                  </a:cubicBezTo>
                  <a:cubicBezTo>
                    <a:pt x="21229" y="4814"/>
                    <a:pt x="21205" y="4814"/>
                    <a:pt x="21181" y="4814"/>
                  </a:cubicBezTo>
                  <a:cubicBezTo>
                    <a:pt x="21181" y="4802"/>
                    <a:pt x="21193" y="4790"/>
                    <a:pt x="21193" y="4779"/>
                  </a:cubicBezTo>
                  <a:cubicBezTo>
                    <a:pt x="21159" y="4724"/>
                    <a:pt x="21110" y="4697"/>
                    <a:pt x="21058" y="4697"/>
                  </a:cubicBezTo>
                  <a:cubicBezTo>
                    <a:pt x="21019" y="4697"/>
                    <a:pt x="20979" y="4712"/>
                    <a:pt x="20943" y="4743"/>
                  </a:cubicBezTo>
                  <a:cubicBezTo>
                    <a:pt x="20919" y="4779"/>
                    <a:pt x="20907" y="4826"/>
                    <a:pt x="20919" y="4862"/>
                  </a:cubicBezTo>
                  <a:cubicBezTo>
                    <a:pt x="20979" y="5052"/>
                    <a:pt x="21181" y="5052"/>
                    <a:pt x="21348" y="5088"/>
                  </a:cubicBezTo>
                  <a:cubicBezTo>
                    <a:pt x="21539" y="5136"/>
                    <a:pt x="21729" y="5219"/>
                    <a:pt x="21729" y="5433"/>
                  </a:cubicBezTo>
                  <a:cubicBezTo>
                    <a:pt x="21729" y="5588"/>
                    <a:pt x="21658" y="5743"/>
                    <a:pt x="21574" y="5886"/>
                  </a:cubicBezTo>
                  <a:cubicBezTo>
                    <a:pt x="21515" y="5993"/>
                    <a:pt x="21443" y="6088"/>
                    <a:pt x="21360" y="6184"/>
                  </a:cubicBezTo>
                  <a:cubicBezTo>
                    <a:pt x="19693" y="2430"/>
                    <a:pt x="16178" y="1"/>
                    <a:pt x="1200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79;p23">
              <a:extLst>
                <a:ext uri="{FF2B5EF4-FFF2-40B4-BE49-F238E27FC236}">
                  <a16:creationId xmlns:a16="http://schemas.microsoft.com/office/drawing/2014/main" id="{938C25AE-6DB5-9E51-3153-31CBB43FB5ED}"/>
                </a:ext>
              </a:extLst>
            </p:cNvPr>
            <p:cNvSpPr/>
            <p:nvPr/>
          </p:nvSpPr>
          <p:spPr>
            <a:xfrm>
              <a:off x="4461850" y="2151800"/>
              <a:ext cx="83075" cy="78650"/>
            </a:xfrm>
            <a:custGeom>
              <a:avLst/>
              <a:gdLst/>
              <a:ahLst/>
              <a:cxnLst/>
              <a:rect l="l" t="t" r="r" b="b"/>
              <a:pathLst>
                <a:path w="3323" h="3146" extrusionOk="0">
                  <a:moveTo>
                    <a:pt x="2660" y="322"/>
                  </a:moveTo>
                  <a:cubicBezTo>
                    <a:pt x="2955" y="322"/>
                    <a:pt x="3010" y="648"/>
                    <a:pt x="2882" y="870"/>
                  </a:cubicBezTo>
                  <a:cubicBezTo>
                    <a:pt x="2727" y="1156"/>
                    <a:pt x="2382" y="1287"/>
                    <a:pt x="2120" y="1441"/>
                  </a:cubicBezTo>
                  <a:cubicBezTo>
                    <a:pt x="1858" y="1596"/>
                    <a:pt x="1643" y="1787"/>
                    <a:pt x="1489" y="2060"/>
                  </a:cubicBezTo>
                  <a:cubicBezTo>
                    <a:pt x="1370" y="2263"/>
                    <a:pt x="1262" y="2501"/>
                    <a:pt x="1096" y="2680"/>
                  </a:cubicBezTo>
                  <a:cubicBezTo>
                    <a:pt x="1006" y="2763"/>
                    <a:pt x="890" y="2811"/>
                    <a:pt x="777" y="2811"/>
                  </a:cubicBezTo>
                  <a:cubicBezTo>
                    <a:pt x="664" y="2811"/>
                    <a:pt x="554" y="2763"/>
                    <a:pt x="477" y="2656"/>
                  </a:cubicBezTo>
                  <a:cubicBezTo>
                    <a:pt x="405" y="2549"/>
                    <a:pt x="405" y="2441"/>
                    <a:pt x="453" y="2334"/>
                  </a:cubicBezTo>
                  <a:cubicBezTo>
                    <a:pt x="477" y="2322"/>
                    <a:pt x="500" y="2311"/>
                    <a:pt x="524" y="2287"/>
                  </a:cubicBezTo>
                  <a:cubicBezTo>
                    <a:pt x="596" y="2180"/>
                    <a:pt x="655" y="2060"/>
                    <a:pt x="703" y="1930"/>
                  </a:cubicBezTo>
                  <a:cubicBezTo>
                    <a:pt x="822" y="1763"/>
                    <a:pt x="929" y="1596"/>
                    <a:pt x="941" y="1394"/>
                  </a:cubicBezTo>
                  <a:cubicBezTo>
                    <a:pt x="965" y="1334"/>
                    <a:pt x="1001" y="1275"/>
                    <a:pt x="1024" y="1215"/>
                  </a:cubicBezTo>
                  <a:cubicBezTo>
                    <a:pt x="1179" y="906"/>
                    <a:pt x="1405" y="691"/>
                    <a:pt x="1727" y="560"/>
                  </a:cubicBezTo>
                  <a:cubicBezTo>
                    <a:pt x="1858" y="501"/>
                    <a:pt x="1989" y="465"/>
                    <a:pt x="2132" y="429"/>
                  </a:cubicBezTo>
                  <a:cubicBezTo>
                    <a:pt x="2298" y="382"/>
                    <a:pt x="2477" y="322"/>
                    <a:pt x="2644" y="322"/>
                  </a:cubicBezTo>
                  <a:cubicBezTo>
                    <a:pt x="2649" y="322"/>
                    <a:pt x="2654" y="322"/>
                    <a:pt x="2660" y="322"/>
                  </a:cubicBezTo>
                  <a:close/>
                  <a:moveTo>
                    <a:pt x="2650" y="0"/>
                  </a:moveTo>
                  <a:cubicBezTo>
                    <a:pt x="2417" y="0"/>
                    <a:pt x="2169" y="85"/>
                    <a:pt x="1965" y="144"/>
                  </a:cubicBezTo>
                  <a:cubicBezTo>
                    <a:pt x="1572" y="251"/>
                    <a:pt x="1179" y="429"/>
                    <a:pt x="929" y="763"/>
                  </a:cubicBezTo>
                  <a:cubicBezTo>
                    <a:pt x="786" y="965"/>
                    <a:pt x="691" y="1203"/>
                    <a:pt x="596" y="1429"/>
                  </a:cubicBezTo>
                  <a:cubicBezTo>
                    <a:pt x="560" y="1501"/>
                    <a:pt x="524" y="1572"/>
                    <a:pt x="489" y="1656"/>
                  </a:cubicBezTo>
                  <a:cubicBezTo>
                    <a:pt x="429" y="1751"/>
                    <a:pt x="358" y="1846"/>
                    <a:pt x="286" y="1941"/>
                  </a:cubicBezTo>
                  <a:cubicBezTo>
                    <a:pt x="108" y="2191"/>
                    <a:pt x="0" y="2513"/>
                    <a:pt x="179" y="2799"/>
                  </a:cubicBezTo>
                  <a:cubicBezTo>
                    <a:pt x="307" y="3017"/>
                    <a:pt x="553" y="3145"/>
                    <a:pt x="800" y="3145"/>
                  </a:cubicBezTo>
                  <a:cubicBezTo>
                    <a:pt x="876" y="3145"/>
                    <a:pt x="952" y="3133"/>
                    <a:pt x="1024" y="3108"/>
                  </a:cubicBezTo>
                  <a:cubicBezTo>
                    <a:pt x="1322" y="3001"/>
                    <a:pt x="1489" y="2727"/>
                    <a:pt x="1632" y="2477"/>
                  </a:cubicBezTo>
                  <a:cubicBezTo>
                    <a:pt x="1703" y="2334"/>
                    <a:pt x="1774" y="2191"/>
                    <a:pt x="1870" y="2072"/>
                  </a:cubicBezTo>
                  <a:cubicBezTo>
                    <a:pt x="1989" y="1918"/>
                    <a:pt x="2144" y="1810"/>
                    <a:pt x="2298" y="1715"/>
                  </a:cubicBezTo>
                  <a:cubicBezTo>
                    <a:pt x="2632" y="1525"/>
                    <a:pt x="3001" y="1358"/>
                    <a:pt x="3191" y="1001"/>
                  </a:cubicBezTo>
                  <a:cubicBezTo>
                    <a:pt x="3322" y="727"/>
                    <a:pt x="3310" y="334"/>
                    <a:pt x="3060" y="132"/>
                  </a:cubicBezTo>
                  <a:cubicBezTo>
                    <a:pt x="2940" y="35"/>
                    <a:pt x="2798" y="0"/>
                    <a:pt x="265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80;p23">
              <a:extLst>
                <a:ext uri="{FF2B5EF4-FFF2-40B4-BE49-F238E27FC236}">
                  <a16:creationId xmlns:a16="http://schemas.microsoft.com/office/drawing/2014/main" id="{EEEB1423-11C3-9896-960B-141689A29C1D}"/>
                </a:ext>
              </a:extLst>
            </p:cNvPr>
            <p:cNvSpPr/>
            <p:nvPr/>
          </p:nvSpPr>
          <p:spPr>
            <a:xfrm>
              <a:off x="4589250" y="2111275"/>
              <a:ext cx="102325" cy="32000"/>
            </a:xfrm>
            <a:custGeom>
              <a:avLst/>
              <a:gdLst/>
              <a:ahLst/>
              <a:cxnLst/>
              <a:rect l="l" t="t" r="r" b="b"/>
              <a:pathLst>
                <a:path w="4093" h="1280" extrusionOk="0">
                  <a:moveTo>
                    <a:pt x="910" y="1"/>
                  </a:moveTo>
                  <a:cubicBezTo>
                    <a:pt x="842" y="1"/>
                    <a:pt x="776" y="39"/>
                    <a:pt x="750" y="122"/>
                  </a:cubicBezTo>
                  <a:cubicBezTo>
                    <a:pt x="691" y="324"/>
                    <a:pt x="596" y="503"/>
                    <a:pt x="441" y="645"/>
                  </a:cubicBezTo>
                  <a:cubicBezTo>
                    <a:pt x="310" y="764"/>
                    <a:pt x="107" y="848"/>
                    <a:pt x="24" y="1003"/>
                  </a:cubicBezTo>
                  <a:cubicBezTo>
                    <a:pt x="0" y="1050"/>
                    <a:pt x="24" y="1110"/>
                    <a:pt x="84" y="1122"/>
                  </a:cubicBezTo>
                  <a:cubicBezTo>
                    <a:pt x="118" y="1135"/>
                    <a:pt x="154" y="1141"/>
                    <a:pt x="190" y="1141"/>
                  </a:cubicBezTo>
                  <a:cubicBezTo>
                    <a:pt x="376" y="1141"/>
                    <a:pt x="571" y="979"/>
                    <a:pt x="691" y="860"/>
                  </a:cubicBezTo>
                  <a:cubicBezTo>
                    <a:pt x="798" y="764"/>
                    <a:pt x="881" y="633"/>
                    <a:pt x="953" y="514"/>
                  </a:cubicBezTo>
                  <a:cubicBezTo>
                    <a:pt x="1203" y="824"/>
                    <a:pt x="1500" y="1110"/>
                    <a:pt x="1905" y="1122"/>
                  </a:cubicBezTo>
                  <a:cubicBezTo>
                    <a:pt x="2143" y="1122"/>
                    <a:pt x="2393" y="1026"/>
                    <a:pt x="2548" y="860"/>
                  </a:cubicBezTo>
                  <a:cubicBezTo>
                    <a:pt x="2691" y="1062"/>
                    <a:pt x="2905" y="1229"/>
                    <a:pt x="3167" y="1265"/>
                  </a:cubicBezTo>
                  <a:cubicBezTo>
                    <a:pt x="3217" y="1274"/>
                    <a:pt x="3269" y="1279"/>
                    <a:pt x="3323" y="1279"/>
                  </a:cubicBezTo>
                  <a:cubicBezTo>
                    <a:pt x="3657" y="1279"/>
                    <a:pt x="4043" y="1090"/>
                    <a:pt x="4084" y="741"/>
                  </a:cubicBezTo>
                  <a:cubicBezTo>
                    <a:pt x="4093" y="688"/>
                    <a:pt x="4051" y="655"/>
                    <a:pt x="4004" y="655"/>
                  </a:cubicBezTo>
                  <a:cubicBezTo>
                    <a:pt x="3987" y="655"/>
                    <a:pt x="3969" y="660"/>
                    <a:pt x="3953" y="669"/>
                  </a:cubicBezTo>
                  <a:cubicBezTo>
                    <a:pt x="3748" y="772"/>
                    <a:pt x="3560" y="919"/>
                    <a:pt x="3321" y="919"/>
                  </a:cubicBezTo>
                  <a:cubicBezTo>
                    <a:pt x="3283" y="919"/>
                    <a:pt x="3244" y="915"/>
                    <a:pt x="3203" y="907"/>
                  </a:cubicBezTo>
                  <a:cubicBezTo>
                    <a:pt x="2941" y="848"/>
                    <a:pt x="2763" y="610"/>
                    <a:pt x="2727" y="360"/>
                  </a:cubicBezTo>
                  <a:cubicBezTo>
                    <a:pt x="2711" y="270"/>
                    <a:pt x="2639" y="230"/>
                    <a:pt x="2564" y="230"/>
                  </a:cubicBezTo>
                  <a:cubicBezTo>
                    <a:pt x="2470" y="230"/>
                    <a:pt x="2370" y="294"/>
                    <a:pt x="2370" y="407"/>
                  </a:cubicBezTo>
                  <a:cubicBezTo>
                    <a:pt x="2370" y="635"/>
                    <a:pt x="2139" y="756"/>
                    <a:pt x="1931" y="756"/>
                  </a:cubicBezTo>
                  <a:cubicBezTo>
                    <a:pt x="1889" y="756"/>
                    <a:pt x="1848" y="751"/>
                    <a:pt x="1810" y="741"/>
                  </a:cubicBezTo>
                  <a:cubicBezTo>
                    <a:pt x="1489" y="657"/>
                    <a:pt x="1250" y="336"/>
                    <a:pt x="1072" y="86"/>
                  </a:cubicBezTo>
                  <a:cubicBezTo>
                    <a:pt x="1033" y="30"/>
                    <a:pt x="971" y="1"/>
                    <a:pt x="91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81;p23">
              <a:extLst>
                <a:ext uri="{FF2B5EF4-FFF2-40B4-BE49-F238E27FC236}">
                  <a16:creationId xmlns:a16="http://schemas.microsoft.com/office/drawing/2014/main" id="{39BC721A-180F-7F43-CE85-370DD5BBB756}"/>
                </a:ext>
              </a:extLst>
            </p:cNvPr>
            <p:cNvSpPr/>
            <p:nvPr/>
          </p:nvSpPr>
          <p:spPr>
            <a:xfrm>
              <a:off x="4639550" y="2178775"/>
              <a:ext cx="64025" cy="29750"/>
            </a:xfrm>
            <a:custGeom>
              <a:avLst/>
              <a:gdLst/>
              <a:ahLst/>
              <a:cxnLst/>
              <a:rect l="l" t="t" r="r" b="b"/>
              <a:pathLst>
                <a:path w="2561" h="1190" extrusionOk="0">
                  <a:moveTo>
                    <a:pt x="931" y="0"/>
                  </a:moveTo>
                  <a:cubicBezTo>
                    <a:pt x="874" y="0"/>
                    <a:pt x="816" y="28"/>
                    <a:pt x="774" y="89"/>
                  </a:cubicBezTo>
                  <a:cubicBezTo>
                    <a:pt x="655" y="255"/>
                    <a:pt x="512" y="398"/>
                    <a:pt x="370" y="541"/>
                  </a:cubicBezTo>
                  <a:cubicBezTo>
                    <a:pt x="239" y="672"/>
                    <a:pt x="84" y="779"/>
                    <a:pt x="12" y="958"/>
                  </a:cubicBezTo>
                  <a:cubicBezTo>
                    <a:pt x="0" y="981"/>
                    <a:pt x="24" y="1017"/>
                    <a:pt x="60" y="1017"/>
                  </a:cubicBezTo>
                  <a:cubicBezTo>
                    <a:pt x="262" y="1005"/>
                    <a:pt x="417" y="862"/>
                    <a:pt x="572" y="743"/>
                  </a:cubicBezTo>
                  <a:cubicBezTo>
                    <a:pt x="655" y="684"/>
                    <a:pt x="727" y="600"/>
                    <a:pt x="810" y="541"/>
                  </a:cubicBezTo>
                  <a:cubicBezTo>
                    <a:pt x="917" y="839"/>
                    <a:pt x="1191" y="1089"/>
                    <a:pt x="1501" y="1160"/>
                  </a:cubicBezTo>
                  <a:cubicBezTo>
                    <a:pt x="1576" y="1180"/>
                    <a:pt x="1653" y="1189"/>
                    <a:pt x="1729" y="1189"/>
                  </a:cubicBezTo>
                  <a:cubicBezTo>
                    <a:pt x="1882" y="1189"/>
                    <a:pt x="2032" y="1152"/>
                    <a:pt x="2167" y="1089"/>
                  </a:cubicBezTo>
                  <a:cubicBezTo>
                    <a:pt x="2334" y="1017"/>
                    <a:pt x="2560" y="803"/>
                    <a:pt x="2477" y="600"/>
                  </a:cubicBezTo>
                  <a:cubicBezTo>
                    <a:pt x="2465" y="565"/>
                    <a:pt x="2441" y="553"/>
                    <a:pt x="2417" y="553"/>
                  </a:cubicBezTo>
                  <a:cubicBezTo>
                    <a:pt x="2275" y="553"/>
                    <a:pt x="2144" y="648"/>
                    <a:pt x="2013" y="708"/>
                  </a:cubicBezTo>
                  <a:cubicBezTo>
                    <a:pt x="1919" y="754"/>
                    <a:pt x="1818" y="787"/>
                    <a:pt x="1710" y="787"/>
                  </a:cubicBezTo>
                  <a:cubicBezTo>
                    <a:pt x="1680" y="787"/>
                    <a:pt x="1650" y="784"/>
                    <a:pt x="1620" y="779"/>
                  </a:cubicBezTo>
                  <a:cubicBezTo>
                    <a:pt x="1334" y="731"/>
                    <a:pt x="1143" y="458"/>
                    <a:pt x="1108" y="184"/>
                  </a:cubicBezTo>
                  <a:cubicBezTo>
                    <a:pt x="1100" y="68"/>
                    <a:pt x="1018" y="0"/>
                    <a:pt x="93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82;p23">
              <a:extLst>
                <a:ext uri="{FF2B5EF4-FFF2-40B4-BE49-F238E27FC236}">
                  <a16:creationId xmlns:a16="http://schemas.microsoft.com/office/drawing/2014/main" id="{68456B2D-0A54-4F20-D804-20D477DD81ED}"/>
                </a:ext>
              </a:extLst>
            </p:cNvPr>
            <p:cNvSpPr/>
            <p:nvPr/>
          </p:nvSpPr>
          <p:spPr>
            <a:xfrm>
              <a:off x="4575550" y="2315075"/>
              <a:ext cx="96300" cy="29425"/>
            </a:xfrm>
            <a:custGeom>
              <a:avLst/>
              <a:gdLst/>
              <a:ahLst/>
              <a:cxnLst/>
              <a:rect l="l" t="t" r="r" b="b"/>
              <a:pathLst>
                <a:path w="3852" h="1177" extrusionOk="0">
                  <a:moveTo>
                    <a:pt x="803" y="1"/>
                  </a:moveTo>
                  <a:cubicBezTo>
                    <a:pt x="736" y="1"/>
                    <a:pt x="671" y="36"/>
                    <a:pt x="655" y="113"/>
                  </a:cubicBezTo>
                  <a:cubicBezTo>
                    <a:pt x="620" y="268"/>
                    <a:pt x="548" y="387"/>
                    <a:pt x="429" y="494"/>
                  </a:cubicBezTo>
                  <a:cubicBezTo>
                    <a:pt x="334" y="590"/>
                    <a:pt x="191" y="732"/>
                    <a:pt x="48" y="756"/>
                  </a:cubicBezTo>
                  <a:cubicBezTo>
                    <a:pt x="1" y="780"/>
                    <a:pt x="13" y="852"/>
                    <a:pt x="60" y="863"/>
                  </a:cubicBezTo>
                  <a:cubicBezTo>
                    <a:pt x="111" y="866"/>
                    <a:pt x="158" y="868"/>
                    <a:pt x="204" y="868"/>
                  </a:cubicBezTo>
                  <a:cubicBezTo>
                    <a:pt x="362" y="868"/>
                    <a:pt x="493" y="843"/>
                    <a:pt x="632" y="732"/>
                  </a:cubicBezTo>
                  <a:cubicBezTo>
                    <a:pt x="667" y="709"/>
                    <a:pt x="691" y="673"/>
                    <a:pt x="727" y="637"/>
                  </a:cubicBezTo>
                  <a:cubicBezTo>
                    <a:pt x="834" y="899"/>
                    <a:pt x="1060" y="1113"/>
                    <a:pt x="1370" y="1161"/>
                  </a:cubicBezTo>
                  <a:cubicBezTo>
                    <a:pt x="1422" y="1172"/>
                    <a:pt x="1474" y="1177"/>
                    <a:pt x="1525" y="1177"/>
                  </a:cubicBezTo>
                  <a:cubicBezTo>
                    <a:pt x="1819" y="1177"/>
                    <a:pt x="2103" y="1013"/>
                    <a:pt x="2275" y="780"/>
                  </a:cubicBezTo>
                  <a:cubicBezTo>
                    <a:pt x="2441" y="971"/>
                    <a:pt x="2668" y="1113"/>
                    <a:pt x="2930" y="1137"/>
                  </a:cubicBezTo>
                  <a:cubicBezTo>
                    <a:pt x="2957" y="1140"/>
                    <a:pt x="2984" y="1141"/>
                    <a:pt x="3011" y="1141"/>
                  </a:cubicBezTo>
                  <a:cubicBezTo>
                    <a:pt x="3380" y="1141"/>
                    <a:pt x="3757" y="920"/>
                    <a:pt x="3834" y="554"/>
                  </a:cubicBezTo>
                  <a:cubicBezTo>
                    <a:pt x="3851" y="477"/>
                    <a:pt x="3789" y="413"/>
                    <a:pt x="3722" y="413"/>
                  </a:cubicBezTo>
                  <a:cubicBezTo>
                    <a:pt x="3695" y="413"/>
                    <a:pt x="3668" y="423"/>
                    <a:pt x="3644" y="447"/>
                  </a:cubicBezTo>
                  <a:cubicBezTo>
                    <a:pt x="3471" y="597"/>
                    <a:pt x="3253" y="769"/>
                    <a:pt x="3013" y="769"/>
                  </a:cubicBezTo>
                  <a:cubicBezTo>
                    <a:pt x="3005" y="769"/>
                    <a:pt x="2997" y="769"/>
                    <a:pt x="2989" y="768"/>
                  </a:cubicBezTo>
                  <a:cubicBezTo>
                    <a:pt x="2727" y="756"/>
                    <a:pt x="2501" y="578"/>
                    <a:pt x="2418" y="340"/>
                  </a:cubicBezTo>
                  <a:cubicBezTo>
                    <a:pt x="2386" y="258"/>
                    <a:pt x="2299" y="210"/>
                    <a:pt x="2218" y="210"/>
                  </a:cubicBezTo>
                  <a:cubicBezTo>
                    <a:pt x="2145" y="210"/>
                    <a:pt x="2077" y="249"/>
                    <a:pt x="2060" y="340"/>
                  </a:cubicBezTo>
                  <a:cubicBezTo>
                    <a:pt x="2016" y="606"/>
                    <a:pt x="1775" y="831"/>
                    <a:pt x="1501" y="831"/>
                  </a:cubicBezTo>
                  <a:cubicBezTo>
                    <a:pt x="1481" y="831"/>
                    <a:pt x="1461" y="830"/>
                    <a:pt x="1441" y="828"/>
                  </a:cubicBezTo>
                  <a:cubicBezTo>
                    <a:pt x="1120" y="780"/>
                    <a:pt x="941" y="459"/>
                    <a:pt x="977" y="161"/>
                  </a:cubicBezTo>
                  <a:cubicBezTo>
                    <a:pt x="984" y="60"/>
                    <a:pt x="891" y="1"/>
                    <a:pt x="80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83;p23">
              <a:extLst>
                <a:ext uri="{FF2B5EF4-FFF2-40B4-BE49-F238E27FC236}">
                  <a16:creationId xmlns:a16="http://schemas.microsoft.com/office/drawing/2014/main" id="{0BDAC8FF-CBA3-1089-2FD4-C78B795D4D63}"/>
                </a:ext>
              </a:extLst>
            </p:cNvPr>
            <p:cNvSpPr/>
            <p:nvPr/>
          </p:nvSpPr>
          <p:spPr>
            <a:xfrm>
              <a:off x="4615150" y="2356650"/>
              <a:ext cx="53000" cy="23625"/>
            </a:xfrm>
            <a:custGeom>
              <a:avLst/>
              <a:gdLst/>
              <a:ahLst/>
              <a:cxnLst/>
              <a:rect l="l" t="t" r="r" b="b"/>
              <a:pathLst>
                <a:path w="2120" h="945" extrusionOk="0">
                  <a:moveTo>
                    <a:pt x="1053" y="0"/>
                  </a:moveTo>
                  <a:cubicBezTo>
                    <a:pt x="999" y="0"/>
                    <a:pt x="945" y="24"/>
                    <a:pt x="905" y="82"/>
                  </a:cubicBezTo>
                  <a:cubicBezTo>
                    <a:pt x="822" y="224"/>
                    <a:pt x="691" y="355"/>
                    <a:pt x="548" y="463"/>
                  </a:cubicBezTo>
                  <a:cubicBezTo>
                    <a:pt x="405" y="558"/>
                    <a:pt x="226" y="617"/>
                    <a:pt x="60" y="689"/>
                  </a:cubicBezTo>
                  <a:cubicBezTo>
                    <a:pt x="12" y="713"/>
                    <a:pt x="0" y="784"/>
                    <a:pt x="60" y="808"/>
                  </a:cubicBezTo>
                  <a:cubicBezTo>
                    <a:pt x="132" y="831"/>
                    <a:pt x="204" y="841"/>
                    <a:pt x="276" y="841"/>
                  </a:cubicBezTo>
                  <a:cubicBezTo>
                    <a:pt x="503" y="841"/>
                    <a:pt x="724" y="738"/>
                    <a:pt x="905" y="593"/>
                  </a:cubicBezTo>
                  <a:cubicBezTo>
                    <a:pt x="941" y="665"/>
                    <a:pt x="988" y="736"/>
                    <a:pt x="1060" y="784"/>
                  </a:cubicBezTo>
                  <a:cubicBezTo>
                    <a:pt x="1167" y="879"/>
                    <a:pt x="1298" y="927"/>
                    <a:pt x="1441" y="939"/>
                  </a:cubicBezTo>
                  <a:cubicBezTo>
                    <a:pt x="1469" y="943"/>
                    <a:pt x="1495" y="944"/>
                    <a:pt x="1521" y="944"/>
                  </a:cubicBezTo>
                  <a:cubicBezTo>
                    <a:pt x="1572" y="944"/>
                    <a:pt x="1619" y="939"/>
                    <a:pt x="1667" y="939"/>
                  </a:cubicBezTo>
                  <a:cubicBezTo>
                    <a:pt x="1750" y="927"/>
                    <a:pt x="1858" y="927"/>
                    <a:pt x="1929" y="879"/>
                  </a:cubicBezTo>
                  <a:cubicBezTo>
                    <a:pt x="2036" y="820"/>
                    <a:pt x="2119" y="665"/>
                    <a:pt x="1988" y="593"/>
                  </a:cubicBezTo>
                  <a:cubicBezTo>
                    <a:pt x="1934" y="562"/>
                    <a:pt x="1878" y="552"/>
                    <a:pt x="1821" y="552"/>
                  </a:cubicBezTo>
                  <a:cubicBezTo>
                    <a:pt x="1741" y="552"/>
                    <a:pt x="1661" y="571"/>
                    <a:pt x="1583" y="571"/>
                  </a:cubicBezTo>
                  <a:cubicBezTo>
                    <a:pt x="1571" y="571"/>
                    <a:pt x="1559" y="571"/>
                    <a:pt x="1548" y="570"/>
                  </a:cubicBezTo>
                  <a:cubicBezTo>
                    <a:pt x="1429" y="570"/>
                    <a:pt x="1310" y="546"/>
                    <a:pt x="1238" y="463"/>
                  </a:cubicBezTo>
                  <a:cubicBezTo>
                    <a:pt x="1191" y="391"/>
                    <a:pt x="1167" y="320"/>
                    <a:pt x="1215" y="260"/>
                  </a:cubicBezTo>
                  <a:cubicBezTo>
                    <a:pt x="1298" y="127"/>
                    <a:pt x="1178" y="0"/>
                    <a:pt x="105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84;p23">
              <a:extLst>
                <a:ext uri="{FF2B5EF4-FFF2-40B4-BE49-F238E27FC236}">
                  <a16:creationId xmlns:a16="http://schemas.microsoft.com/office/drawing/2014/main" id="{5BC18D38-49C3-A85D-0EF7-2480EEE522EC}"/>
                </a:ext>
              </a:extLst>
            </p:cNvPr>
            <p:cNvSpPr/>
            <p:nvPr/>
          </p:nvSpPr>
          <p:spPr>
            <a:xfrm>
              <a:off x="4636275" y="2479225"/>
              <a:ext cx="63725" cy="26075"/>
            </a:xfrm>
            <a:custGeom>
              <a:avLst/>
              <a:gdLst/>
              <a:ahLst/>
              <a:cxnLst/>
              <a:rect l="l" t="t" r="r" b="b"/>
              <a:pathLst>
                <a:path w="2549" h="1043" extrusionOk="0">
                  <a:moveTo>
                    <a:pt x="1132" y="1"/>
                  </a:moveTo>
                  <a:cubicBezTo>
                    <a:pt x="1066" y="1"/>
                    <a:pt x="1000" y="30"/>
                    <a:pt x="965" y="96"/>
                  </a:cubicBezTo>
                  <a:cubicBezTo>
                    <a:pt x="882" y="298"/>
                    <a:pt x="751" y="465"/>
                    <a:pt x="584" y="596"/>
                  </a:cubicBezTo>
                  <a:cubicBezTo>
                    <a:pt x="512" y="655"/>
                    <a:pt x="405" y="727"/>
                    <a:pt x="310" y="727"/>
                  </a:cubicBezTo>
                  <a:cubicBezTo>
                    <a:pt x="215" y="727"/>
                    <a:pt x="143" y="667"/>
                    <a:pt x="143" y="560"/>
                  </a:cubicBezTo>
                  <a:cubicBezTo>
                    <a:pt x="143" y="552"/>
                    <a:pt x="137" y="543"/>
                    <a:pt x="125" y="543"/>
                  </a:cubicBezTo>
                  <a:cubicBezTo>
                    <a:pt x="121" y="543"/>
                    <a:pt x="115" y="545"/>
                    <a:pt x="108" y="548"/>
                  </a:cubicBezTo>
                  <a:cubicBezTo>
                    <a:pt x="12" y="608"/>
                    <a:pt x="0" y="739"/>
                    <a:pt x="48" y="846"/>
                  </a:cubicBezTo>
                  <a:cubicBezTo>
                    <a:pt x="108" y="986"/>
                    <a:pt x="261" y="1042"/>
                    <a:pt x="407" y="1042"/>
                  </a:cubicBezTo>
                  <a:cubicBezTo>
                    <a:pt x="435" y="1042"/>
                    <a:pt x="462" y="1040"/>
                    <a:pt x="489" y="1036"/>
                  </a:cubicBezTo>
                  <a:cubicBezTo>
                    <a:pt x="739" y="989"/>
                    <a:pt x="953" y="810"/>
                    <a:pt x="1120" y="608"/>
                  </a:cubicBezTo>
                  <a:cubicBezTo>
                    <a:pt x="1239" y="774"/>
                    <a:pt x="1405" y="905"/>
                    <a:pt x="1608" y="953"/>
                  </a:cubicBezTo>
                  <a:cubicBezTo>
                    <a:pt x="1686" y="975"/>
                    <a:pt x="1767" y="987"/>
                    <a:pt x="1848" y="987"/>
                  </a:cubicBezTo>
                  <a:cubicBezTo>
                    <a:pt x="2109" y="987"/>
                    <a:pt x="2361" y="868"/>
                    <a:pt x="2489" y="632"/>
                  </a:cubicBezTo>
                  <a:cubicBezTo>
                    <a:pt x="2513" y="572"/>
                    <a:pt x="2548" y="501"/>
                    <a:pt x="2513" y="441"/>
                  </a:cubicBezTo>
                  <a:cubicBezTo>
                    <a:pt x="2491" y="405"/>
                    <a:pt x="2456" y="390"/>
                    <a:pt x="2418" y="390"/>
                  </a:cubicBezTo>
                  <a:cubicBezTo>
                    <a:pt x="2394" y="390"/>
                    <a:pt x="2369" y="396"/>
                    <a:pt x="2346" y="405"/>
                  </a:cubicBezTo>
                  <a:cubicBezTo>
                    <a:pt x="2215" y="465"/>
                    <a:pt x="2084" y="536"/>
                    <a:pt x="1941" y="560"/>
                  </a:cubicBezTo>
                  <a:cubicBezTo>
                    <a:pt x="1912" y="565"/>
                    <a:pt x="1882" y="567"/>
                    <a:pt x="1854" y="567"/>
                  </a:cubicBezTo>
                  <a:cubicBezTo>
                    <a:pt x="1606" y="567"/>
                    <a:pt x="1398" y="389"/>
                    <a:pt x="1334" y="143"/>
                  </a:cubicBezTo>
                  <a:cubicBezTo>
                    <a:pt x="1313" y="54"/>
                    <a:pt x="1222" y="1"/>
                    <a:pt x="11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85;p23">
              <a:extLst>
                <a:ext uri="{FF2B5EF4-FFF2-40B4-BE49-F238E27FC236}">
                  <a16:creationId xmlns:a16="http://schemas.microsoft.com/office/drawing/2014/main" id="{91FAEF64-95EE-05F8-15FC-DA56763EDF57}"/>
                </a:ext>
              </a:extLst>
            </p:cNvPr>
            <p:cNvSpPr/>
            <p:nvPr/>
          </p:nvSpPr>
          <p:spPr>
            <a:xfrm>
              <a:off x="4348150" y="2332825"/>
              <a:ext cx="64300" cy="3037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817" y="1"/>
                  </a:moveTo>
                  <a:cubicBezTo>
                    <a:pt x="741" y="1"/>
                    <a:pt x="657" y="47"/>
                    <a:pt x="631" y="118"/>
                  </a:cubicBezTo>
                  <a:cubicBezTo>
                    <a:pt x="572" y="273"/>
                    <a:pt x="488" y="415"/>
                    <a:pt x="369" y="523"/>
                  </a:cubicBezTo>
                  <a:cubicBezTo>
                    <a:pt x="262" y="642"/>
                    <a:pt x="155" y="796"/>
                    <a:pt x="24" y="892"/>
                  </a:cubicBezTo>
                  <a:cubicBezTo>
                    <a:pt x="0" y="904"/>
                    <a:pt x="12" y="939"/>
                    <a:pt x="48" y="939"/>
                  </a:cubicBezTo>
                  <a:cubicBezTo>
                    <a:pt x="143" y="927"/>
                    <a:pt x="250" y="927"/>
                    <a:pt x="346" y="892"/>
                  </a:cubicBezTo>
                  <a:cubicBezTo>
                    <a:pt x="453" y="856"/>
                    <a:pt x="524" y="796"/>
                    <a:pt x="607" y="737"/>
                  </a:cubicBezTo>
                  <a:cubicBezTo>
                    <a:pt x="655" y="677"/>
                    <a:pt x="703" y="630"/>
                    <a:pt x="750" y="570"/>
                  </a:cubicBezTo>
                  <a:cubicBezTo>
                    <a:pt x="893" y="856"/>
                    <a:pt x="1155" y="1082"/>
                    <a:pt x="1465" y="1177"/>
                  </a:cubicBezTo>
                  <a:cubicBezTo>
                    <a:pt x="1554" y="1202"/>
                    <a:pt x="1649" y="1215"/>
                    <a:pt x="1745" y="1215"/>
                  </a:cubicBezTo>
                  <a:cubicBezTo>
                    <a:pt x="1879" y="1215"/>
                    <a:pt x="2013" y="1190"/>
                    <a:pt x="2131" y="1142"/>
                  </a:cubicBezTo>
                  <a:cubicBezTo>
                    <a:pt x="2251" y="1094"/>
                    <a:pt x="2334" y="1046"/>
                    <a:pt x="2417" y="951"/>
                  </a:cubicBezTo>
                  <a:cubicBezTo>
                    <a:pt x="2489" y="880"/>
                    <a:pt x="2572" y="808"/>
                    <a:pt x="2572" y="701"/>
                  </a:cubicBezTo>
                  <a:cubicBezTo>
                    <a:pt x="2572" y="677"/>
                    <a:pt x="2548" y="642"/>
                    <a:pt x="2512" y="642"/>
                  </a:cubicBezTo>
                  <a:cubicBezTo>
                    <a:pt x="2429" y="654"/>
                    <a:pt x="2370" y="701"/>
                    <a:pt x="2298" y="737"/>
                  </a:cubicBezTo>
                  <a:cubicBezTo>
                    <a:pt x="2215" y="761"/>
                    <a:pt x="2120" y="796"/>
                    <a:pt x="2036" y="808"/>
                  </a:cubicBezTo>
                  <a:cubicBezTo>
                    <a:pt x="1943" y="830"/>
                    <a:pt x="1850" y="847"/>
                    <a:pt x="1755" y="847"/>
                  </a:cubicBezTo>
                  <a:cubicBezTo>
                    <a:pt x="1691" y="847"/>
                    <a:pt x="1627" y="839"/>
                    <a:pt x="1560" y="820"/>
                  </a:cubicBezTo>
                  <a:cubicBezTo>
                    <a:pt x="1238" y="737"/>
                    <a:pt x="1012" y="451"/>
                    <a:pt x="953" y="118"/>
                  </a:cubicBezTo>
                  <a:cubicBezTo>
                    <a:pt x="942" y="35"/>
                    <a:pt x="882" y="1"/>
                    <a:pt x="8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86;p23">
              <a:extLst>
                <a:ext uri="{FF2B5EF4-FFF2-40B4-BE49-F238E27FC236}">
                  <a16:creationId xmlns:a16="http://schemas.microsoft.com/office/drawing/2014/main" id="{799F941E-2B6C-AA13-E3EB-088C359BC784}"/>
                </a:ext>
              </a:extLst>
            </p:cNvPr>
            <p:cNvSpPr/>
            <p:nvPr/>
          </p:nvSpPr>
          <p:spPr>
            <a:xfrm>
              <a:off x="4434675" y="2083575"/>
              <a:ext cx="65900" cy="43425"/>
            </a:xfrm>
            <a:custGeom>
              <a:avLst/>
              <a:gdLst/>
              <a:ahLst/>
              <a:cxnLst/>
              <a:rect l="l" t="t" r="r" b="b"/>
              <a:pathLst>
                <a:path w="2636" h="1737" extrusionOk="0">
                  <a:moveTo>
                    <a:pt x="2267" y="1"/>
                  </a:moveTo>
                  <a:cubicBezTo>
                    <a:pt x="2251" y="1"/>
                    <a:pt x="2235" y="2"/>
                    <a:pt x="2219" y="3"/>
                  </a:cubicBezTo>
                  <a:cubicBezTo>
                    <a:pt x="2111" y="15"/>
                    <a:pt x="1992" y="75"/>
                    <a:pt x="1897" y="110"/>
                  </a:cubicBezTo>
                  <a:cubicBezTo>
                    <a:pt x="1707" y="194"/>
                    <a:pt x="1528" y="289"/>
                    <a:pt x="1349" y="384"/>
                  </a:cubicBezTo>
                  <a:cubicBezTo>
                    <a:pt x="1302" y="372"/>
                    <a:pt x="1254" y="360"/>
                    <a:pt x="1195" y="360"/>
                  </a:cubicBezTo>
                  <a:cubicBezTo>
                    <a:pt x="1135" y="348"/>
                    <a:pt x="1076" y="348"/>
                    <a:pt x="1016" y="348"/>
                  </a:cubicBezTo>
                  <a:cubicBezTo>
                    <a:pt x="992" y="301"/>
                    <a:pt x="968" y="277"/>
                    <a:pt x="909" y="277"/>
                  </a:cubicBezTo>
                  <a:cubicBezTo>
                    <a:pt x="885" y="277"/>
                    <a:pt x="861" y="277"/>
                    <a:pt x="837" y="289"/>
                  </a:cubicBezTo>
                  <a:cubicBezTo>
                    <a:pt x="825" y="301"/>
                    <a:pt x="825" y="313"/>
                    <a:pt x="814" y="313"/>
                  </a:cubicBezTo>
                  <a:cubicBezTo>
                    <a:pt x="802" y="325"/>
                    <a:pt x="802" y="325"/>
                    <a:pt x="802" y="325"/>
                  </a:cubicBezTo>
                  <a:cubicBezTo>
                    <a:pt x="766" y="360"/>
                    <a:pt x="730" y="396"/>
                    <a:pt x="730" y="456"/>
                  </a:cubicBezTo>
                  <a:cubicBezTo>
                    <a:pt x="730" y="503"/>
                    <a:pt x="742" y="539"/>
                    <a:pt x="766" y="575"/>
                  </a:cubicBezTo>
                  <a:cubicBezTo>
                    <a:pt x="802" y="622"/>
                    <a:pt x="849" y="646"/>
                    <a:pt x="897" y="670"/>
                  </a:cubicBezTo>
                  <a:cubicBezTo>
                    <a:pt x="825" y="718"/>
                    <a:pt x="766" y="765"/>
                    <a:pt x="683" y="789"/>
                  </a:cubicBezTo>
                  <a:cubicBezTo>
                    <a:pt x="641" y="806"/>
                    <a:pt x="589" y="815"/>
                    <a:pt x="535" y="815"/>
                  </a:cubicBezTo>
                  <a:cubicBezTo>
                    <a:pt x="436" y="815"/>
                    <a:pt x="332" y="783"/>
                    <a:pt x="278" y="706"/>
                  </a:cubicBezTo>
                  <a:cubicBezTo>
                    <a:pt x="245" y="656"/>
                    <a:pt x="201" y="635"/>
                    <a:pt x="158" y="635"/>
                  </a:cubicBezTo>
                  <a:cubicBezTo>
                    <a:pt x="77" y="635"/>
                    <a:pt x="0" y="711"/>
                    <a:pt x="16" y="813"/>
                  </a:cubicBezTo>
                  <a:cubicBezTo>
                    <a:pt x="52" y="1051"/>
                    <a:pt x="254" y="1194"/>
                    <a:pt x="480" y="1230"/>
                  </a:cubicBezTo>
                  <a:cubicBezTo>
                    <a:pt x="510" y="1234"/>
                    <a:pt x="539" y="1235"/>
                    <a:pt x="569" y="1235"/>
                  </a:cubicBezTo>
                  <a:cubicBezTo>
                    <a:pt x="798" y="1235"/>
                    <a:pt x="1015" y="1118"/>
                    <a:pt x="1195" y="991"/>
                  </a:cubicBezTo>
                  <a:cubicBezTo>
                    <a:pt x="1218" y="979"/>
                    <a:pt x="1242" y="968"/>
                    <a:pt x="1266" y="956"/>
                  </a:cubicBezTo>
                  <a:lnTo>
                    <a:pt x="1266" y="956"/>
                  </a:lnTo>
                  <a:cubicBezTo>
                    <a:pt x="1266" y="956"/>
                    <a:pt x="1254" y="968"/>
                    <a:pt x="1254" y="968"/>
                  </a:cubicBezTo>
                  <a:cubicBezTo>
                    <a:pt x="1147" y="1110"/>
                    <a:pt x="1052" y="1253"/>
                    <a:pt x="956" y="1408"/>
                  </a:cubicBezTo>
                  <a:cubicBezTo>
                    <a:pt x="871" y="1558"/>
                    <a:pt x="997" y="1737"/>
                    <a:pt x="1153" y="1737"/>
                  </a:cubicBezTo>
                  <a:cubicBezTo>
                    <a:pt x="1170" y="1737"/>
                    <a:pt x="1188" y="1734"/>
                    <a:pt x="1206" y="1730"/>
                  </a:cubicBezTo>
                  <a:cubicBezTo>
                    <a:pt x="1278" y="1706"/>
                    <a:pt x="1337" y="1670"/>
                    <a:pt x="1385" y="1611"/>
                  </a:cubicBezTo>
                  <a:cubicBezTo>
                    <a:pt x="1409" y="1587"/>
                    <a:pt x="1433" y="1551"/>
                    <a:pt x="1445" y="1515"/>
                  </a:cubicBezTo>
                  <a:cubicBezTo>
                    <a:pt x="1468" y="1491"/>
                    <a:pt x="1468" y="1456"/>
                    <a:pt x="1457" y="1420"/>
                  </a:cubicBezTo>
                  <a:cubicBezTo>
                    <a:pt x="1504" y="1337"/>
                    <a:pt x="1552" y="1253"/>
                    <a:pt x="1599" y="1170"/>
                  </a:cubicBezTo>
                  <a:cubicBezTo>
                    <a:pt x="1647" y="1075"/>
                    <a:pt x="1683" y="991"/>
                    <a:pt x="1718" y="908"/>
                  </a:cubicBezTo>
                  <a:cubicBezTo>
                    <a:pt x="1742" y="872"/>
                    <a:pt x="1754" y="825"/>
                    <a:pt x="1766" y="789"/>
                  </a:cubicBezTo>
                  <a:cubicBezTo>
                    <a:pt x="1766" y="765"/>
                    <a:pt x="1766" y="741"/>
                    <a:pt x="1778" y="729"/>
                  </a:cubicBezTo>
                  <a:cubicBezTo>
                    <a:pt x="1778" y="706"/>
                    <a:pt x="1778" y="682"/>
                    <a:pt x="1766" y="658"/>
                  </a:cubicBezTo>
                  <a:cubicBezTo>
                    <a:pt x="1814" y="634"/>
                    <a:pt x="1849" y="622"/>
                    <a:pt x="1885" y="598"/>
                  </a:cubicBezTo>
                  <a:cubicBezTo>
                    <a:pt x="2016" y="539"/>
                    <a:pt x="2147" y="491"/>
                    <a:pt x="2266" y="444"/>
                  </a:cubicBezTo>
                  <a:cubicBezTo>
                    <a:pt x="2409" y="396"/>
                    <a:pt x="2492" y="301"/>
                    <a:pt x="2588" y="194"/>
                  </a:cubicBezTo>
                  <a:cubicBezTo>
                    <a:pt x="2635" y="146"/>
                    <a:pt x="2611" y="75"/>
                    <a:pt x="2552" y="51"/>
                  </a:cubicBezTo>
                  <a:cubicBezTo>
                    <a:pt x="2459" y="30"/>
                    <a:pt x="2367" y="1"/>
                    <a:pt x="226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87;p23">
              <a:extLst>
                <a:ext uri="{FF2B5EF4-FFF2-40B4-BE49-F238E27FC236}">
                  <a16:creationId xmlns:a16="http://schemas.microsoft.com/office/drawing/2014/main" id="{328B5CE8-1EA6-EE30-B9C3-06177AEF7471}"/>
                </a:ext>
              </a:extLst>
            </p:cNvPr>
            <p:cNvSpPr/>
            <p:nvPr/>
          </p:nvSpPr>
          <p:spPr>
            <a:xfrm>
              <a:off x="4556700" y="2436175"/>
              <a:ext cx="65900" cy="43325"/>
            </a:xfrm>
            <a:custGeom>
              <a:avLst/>
              <a:gdLst/>
              <a:ahLst/>
              <a:cxnLst/>
              <a:rect l="l" t="t" r="r" b="b"/>
              <a:pathLst>
                <a:path w="2636" h="1733" extrusionOk="0">
                  <a:moveTo>
                    <a:pt x="2298" y="0"/>
                  </a:moveTo>
                  <a:cubicBezTo>
                    <a:pt x="2272" y="0"/>
                    <a:pt x="2246" y="3"/>
                    <a:pt x="2219" y="8"/>
                  </a:cubicBezTo>
                  <a:cubicBezTo>
                    <a:pt x="2112" y="20"/>
                    <a:pt x="1993" y="68"/>
                    <a:pt x="1886" y="115"/>
                  </a:cubicBezTo>
                  <a:cubicBezTo>
                    <a:pt x="1707" y="199"/>
                    <a:pt x="1529" y="294"/>
                    <a:pt x="1350" y="389"/>
                  </a:cubicBezTo>
                  <a:cubicBezTo>
                    <a:pt x="1302" y="377"/>
                    <a:pt x="1243" y="365"/>
                    <a:pt x="1195" y="353"/>
                  </a:cubicBezTo>
                  <a:cubicBezTo>
                    <a:pt x="1136" y="353"/>
                    <a:pt x="1076" y="353"/>
                    <a:pt x="1017" y="341"/>
                  </a:cubicBezTo>
                  <a:cubicBezTo>
                    <a:pt x="993" y="306"/>
                    <a:pt x="957" y="270"/>
                    <a:pt x="909" y="270"/>
                  </a:cubicBezTo>
                  <a:cubicBezTo>
                    <a:pt x="886" y="270"/>
                    <a:pt x="862" y="282"/>
                    <a:pt x="838" y="294"/>
                  </a:cubicBezTo>
                  <a:cubicBezTo>
                    <a:pt x="826" y="306"/>
                    <a:pt x="814" y="306"/>
                    <a:pt x="802" y="318"/>
                  </a:cubicBezTo>
                  <a:cubicBezTo>
                    <a:pt x="755" y="365"/>
                    <a:pt x="731" y="401"/>
                    <a:pt x="731" y="460"/>
                  </a:cubicBezTo>
                  <a:cubicBezTo>
                    <a:pt x="731" y="496"/>
                    <a:pt x="743" y="544"/>
                    <a:pt x="755" y="568"/>
                  </a:cubicBezTo>
                  <a:cubicBezTo>
                    <a:pt x="790" y="627"/>
                    <a:pt x="838" y="651"/>
                    <a:pt x="897" y="663"/>
                  </a:cubicBezTo>
                  <a:cubicBezTo>
                    <a:pt x="826" y="711"/>
                    <a:pt x="755" y="758"/>
                    <a:pt x="683" y="794"/>
                  </a:cubicBezTo>
                  <a:cubicBezTo>
                    <a:pt x="641" y="811"/>
                    <a:pt x="589" y="820"/>
                    <a:pt x="536" y="820"/>
                  </a:cubicBezTo>
                  <a:cubicBezTo>
                    <a:pt x="437" y="820"/>
                    <a:pt x="332" y="788"/>
                    <a:pt x="278" y="711"/>
                  </a:cubicBezTo>
                  <a:cubicBezTo>
                    <a:pt x="246" y="657"/>
                    <a:pt x="202" y="635"/>
                    <a:pt x="159" y="635"/>
                  </a:cubicBezTo>
                  <a:cubicBezTo>
                    <a:pt x="77" y="635"/>
                    <a:pt x="1" y="716"/>
                    <a:pt x="16" y="818"/>
                  </a:cubicBezTo>
                  <a:cubicBezTo>
                    <a:pt x="40" y="1056"/>
                    <a:pt x="255" y="1199"/>
                    <a:pt x="469" y="1222"/>
                  </a:cubicBezTo>
                  <a:cubicBezTo>
                    <a:pt x="501" y="1227"/>
                    <a:pt x="532" y="1229"/>
                    <a:pt x="564" y="1229"/>
                  </a:cubicBezTo>
                  <a:cubicBezTo>
                    <a:pt x="791" y="1229"/>
                    <a:pt x="1007" y="1122"/>
                    <a:pt x="1195" y="996"/>
                  </a:cubicBezTo>
                  <a:cubicBezTo>
                    <a:pt x="1215" y="986"/>
                    <a:pt x="1235" y="976"/>
                    <a:pt x="1255" y="966"/>
                  </a:cubicBezTo>
                  <a:lnTo>
                    <a:pt x="1255" y="966"/>
                  </a:lnTo>
                  <a:cubicBezTo>
                    <a:pt x="1255" y="968"/>
                    <a:pt x="1255" y="970"/>
                    <a:pt x="1255" y="972"/>
                  </a:cubicBezTo>
                  <a:cubicBezTo>
                    <a:pt x="1148" y="1115"/>
                    <a:pt x="1052" y="1258"/>
                    <a:pt x="957" y="1413"/>
                  </a:cubicBezTo>
                  <a:cubicBezTo>
                    <a:pt x="862" y="1550"/>
                    <a:pt x="991" y="1733"/>
                    <a:pt x="1145" y="1733"/>
                  </a:cubicBezTo>
                  <a:cubicBezTo>
                    <a:pt x="1165" y="1733"/>
                    <a:pt x="1186" y="1730"/>
                    <a:pt x="1207" y="1723"/>
                  </a:cubicBezTo>
                  <a:cubicBezTo>
                    <a:pt x="1278" y="1711"/>
                    <a:pt x="1338" y="1675"/>
                    <a:pt x="1386" y="1615"/>
                  </a:cubicBezTo>
                  <a:cubicBezTo>
                    <a:pt x="1409" y="1580"/>
                    <a:pt x="1421" y="1556"/>
                    <a:pt x="1445" y="1520"/>
                  </a:cubicBezTo>
                  <a:cubicBezTo>
                    <a:pt x="1457" y="1496"/>
                    <a:pt x="1457" y="1461"/>
                    <a:pt x="1445" y="1425"/>
                  </a:cubicBezTo>
                  <a:cubicBezTo>
                    <a:pt x="1493" y="1342"/>
                    <a:pt x="1552" y="1258"/>
                    <a:pt x="1600" y="1163"/>
                  </a:cubicBezTo>
                  <a:cubicBezTo>
                    <a:pt x="1636" y="1080"/>
                    <a:pt x="1683" y="996"/>
                    <a:pt x="1719" y="913"/>
                  </a:cubicBezTo>
                  <a:cubicBezTo>
                    <a:pt x="1731" y="865"/>
                    <a:pt x="1755" y="830"/>
                    <a:pt x="1767" y="794"/>
                  </a:cubicBezTo>
                  <a:cubicBezTo>
                    <a:pt x="1767" y="770"/>
                    <a:pt x="1767" y="746"/>
                    <a:pt x="1767" y="722"/>
                  </a:cubicBezTo>
                  <a:cubicBezTo>
                    <a:pt x="1779" y="699"/>
                    <a:pt x="1779" y="675"/>
                    <a:pt x="1767" y="663"/>
                  </a:cubicBezTo>
                  <a:cubicBezTo>
                    <a:pt x="1802" y="639"/>
                    <a:pt x="1850" y="615"/>
                    <a:pt x="1886" y="603"/>
                  </a:cubicBezTo>
                  <a:cubicBezTo>
                    <a:pt x="2017" y="544"/>
                    <a:pt x="2136" y="496"/>
                    <a:pt x="2267" y="449"/>
                  </a:cubicBezTo>
                  <a:cubicBezTo>
                    <a:pt x="2410" y="389"/>
                    <a:pt x="2493" y="294"/>
                    <a:pt x="2588" y="199"/>
                  </a:cubicBezTo>
                  <a:cubicBezTo>
                    <a:pt x="2636" y="151"/>
                    <a:pt x="2612" y="79"/>
                    <a:pt x="2552" y="56"/>
                  </a:cubicBezTo>
                  <a:cubicBezTo>
                    <a:pt x="2469" y="28"/>
                    <a:pt x="2386" y="0"/>
                    <a:pt x="229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88;p23">
              <a:extLst>
                <a:ext uri="{FF2B5EF4-FFF2-40B4-BE49-F238E27FC236}">
                  <a16:creationId xmlns:a16="http://schemas.microsoft.com/office/drawing/2014/main" id="{3113A0FE-9619-7882-7086-E2C3059DD6E3}"/>
                </a:ext>
              </a:extLst>
            </p:cNvPr>
            <p:cNvSpPr/>
            <p:nvPr/>
          </p:nvSpPr>
          <p:spPr>
            <a:xfrm>
              <a:off x="4610075" y="2247750"/>
              <a:ext cx="66100" cy="38950"/>
            </a:xfrm>
            <a:custGeom>
              <a:avLst/>
              <a:gdLst/>
              <a:ahLst/>
              <a:cxnLst/>
              <a:rect l="l" t="t" r="r" b="b"/>
              <a:pathLst>
                <a:path w="2644" h="1558" extrusionOk="0">
                  <a:moveTo>
                    <a:pt x="2390" y="0"/>
                  </a:moveTo>
                  <a:cubicBezTo>
                    <a:pt x="2315" y="0"/>
                    <a:pt x="2244" y="53"/>
                    <a:pt x="2251" y="151"/>
                  </a:cubicBezTo>
                  <a:cubicBezTo>
                    <a:pt x="2251" y="306"/>
                    <a:pt x="2108" y="425"/>
                    <a:pt x="1977" y="461"/>
                  </a:cubicBezTo>
                  <a:cubicBezTo>
                    <a:pt x="1894" y="485"/>
                    <a:pt x="1810" y="497"/>
                    <a:pt x="1727" y="497"/>
                  </a:cubicBezTo>
                  <a:cubicBezTo>
                    <a:pt x="1763" y="449"/>
                    <a:pt x="1787" y="401"/>
                    <a:pt x="1787" y="342"/>
                  </a:cubicBezTo>
                  <a:cubicBezTo>
                    <a:pt x="1775" y="294"/>
                    <a:pt x="1763" y="258"/>
                    <a:pt x="1739" y="223"/>
                  </a:cubicBezTo>
                  <a:cubicBezTo>
                    <a:pt x="1703" y="175"/>
                    <a:pt x="1656" y="163"/>
                    <a:pt x="1596" y="163"/>
                  </a:cubicBezTo>
                  <a:lnTo>
                    <a:pt x="1549" y="163"/>
                  </a:lnTo>
                  <a:cubicBezTo>
                    <a:pt x="1525" y="163"/>
                    <a:pt x="1501" y="175"/>
                    <a:pt x="1477" y="187"/>
                  </a:cubicBezTo>
                  <a:cubicBezTo>
                    <a:pt x="1441" y="223"/>
                    <a:pt x="1429" y="258"/>
                    <a:pt x="1441" y="306"/>
                  </a:cubicBezTo>
                  <a:cubicBezTo>
                    <a:pt x="1394" y="342"/>
                    <a:pt x="1346" y="389"/>
                    <a:pt x="1310" y="425"/>
                  </a:cubicBezTo>
                  <a:cubicBezTo>
                    <a:pt x="1263" y="461"/>
                    <a:pt x="1239" y="508"/>
                    <a:pt x="1203" y="544"/>
                  </a:cubicBezTo>
                  <a:cubicBezTo>
                    <a:pt x="1001" y="568"/>
                    <a:pt x="798" y="604"/>
                    <a:pt x="608" y="651"/>
                  </a:cubicBezTo>
                  <a:cubicBezTo>
                    <a:pt x="501" y="675"/>
                    <a:pt x="370" y="699"/>
                    <a:pt x="275" y="759"/>
                  </a:cubicBezTo>
                  <a:cubicBezTo>
                    <a:pt x="167" y="818"/>
                    <a:pt x="108" y="913"/>
                    <a:pt x="36" y="997"/>
                  </a:cubicBezTo>
                  <a:cubicBezTo>
                    <a:pt x="1" y="1056"/>
                    <a:pt x="25" y="1128"/>
                    <a:pt x="96" y="1128"/>
                  </a:cubicBezTo>
                  <a:cubicBezTo>
                    <a:pt x="187" y="1143"/>
                    <a:pt x="269" y="1163"/>
                    <a:pt x="354" y="1163"/>
                  </a:cubicBezTo>
                  <a:cubicBezTo>
                    <a:pt x="401" y="1163"/>
                    <a:pt x="449" y="1157"/>
                    <a:pt x="501" y="1139"/>
                  </a:cubicBezTo>
                  <a:cubicBezTo>
                    <a:pt x="632" y="1104"/>
                    <a:pt x="763" y="1068"/>
                    <a:pt x="894" y="1032"/>
                  </a:cubicBezTo>
                  <a:cubicBezTo>
                    <a:pt x="941" y="1020"/>
                    <a:pt x="989" y="1020"/>
                    <a:pt x="1025" y="1009"/>
                  </a:cubicBezTo>
                  <a:cubicBezTo>
                    <a:pt x="1037" y="1032"/>
                    <a:pt x="1048" y="1044"/>
                    <a:pt x="1060" y="1068"/>
                  </a:cubicBezTo>
                  <a:cubicBezTo>
                    <a:pt x="1084" y="1080"/>
                    <a:pt x="1096" y="1104"/>
                    <a:pt x="1108" y="1116"/>
                  </a:cubicBezTo>
                  <a:cubicBezTo>
                    <a:pt x="1144" y="1139"/>
                    <a:pt x="1179" y="1163"/>
                    <a:pt x="1215" y="1187"/>
                  </a:cubicBezTo>
                  <a:cubicBezTo>
                    <a:pt x="1299" y="1235"/>
                    <a:pt x="1382" y="1270"/>
                    <a:pt x="1465" y="1318"/>
                  </a:cubicBezTo>
                  <a:cubicBezTo>
                    <a:pt x="1560" y="1354"/>
                    <a:pt x="1656" y="1390"/>
                    <a:pt x="1739" y="1425"/>
                  </a:cubicBezTo>
                  <a:cubicBezTo>
                    <a:pt x="1751" y="1461"/>
                    <a:pt x="1775" y="1497"/>
                    <a:pt x="1799" y="1509"/>
                  </a:cubicBezTo>
                  <a:cubicBezTo>
                    <a:pt x="1834" y="1520"/>
                    <a:pt x="1870" y="1532"/>
                    <a:pt x="1906" y="1544"/>
                  </a:cubicBezTo>
                  <a:cubicBezTo>
                    <a:pt x="1933" y="1553"/>
                    <a:pt x="1960" y="1557"/>
                    <a:pt x="1988" y="1557"/>
                  </a:cubicBezTo>
                  <a:cubicBezTo>
                    <a:pt x="2032" y="1557"/>
                    <a:pt x="2076" y="1547"/>
                    <a:pt x="2120" y="1532"/>
                  </a:cubicBezTo>
                  <a:cubicBezTo>
                    <a:pt x="2299" y="1461"/>
                    <a:pt x="2311" y="1187"/>
                    <a:pt x="2132" y="1128"/>
                  </a:cubicBezTo>
                  <a:cubicBezTo>
                    <a:pt x="1965" y="1056"/>
                    <a:pt x="1799" y="997"/>
                    <a:pt x="1620" y="949"/>
                  </a:cubicBezTo>
                  <a:lnTo>
                    <a:pt x="1608" y="949"/>
                  </a:lnTo>
                  <a:cubicBezTo>
                    <a:pt x="1632" y="949"/>
                    <a:pt x="1656" y="937"/>
                    <a:pt x="1691" y="937"/>
                  </a:cubicBezTo>
                  <a:cubicBezTo>
                    <a:pt x="1941" y="925"/>
                    <a:pt x="2215" y="878"/>
                    <a:pt x="2406" y="687"/>
                  </a:cubicBezTo>
                  <a:cubicBezTo>
                    <a:pt x="2561" y="532"/>
                    <a:pt x="2644" y="294"/>
                    <a:pt x="2525" y="80"/>
                  </a:cubicBezTo>
                  <a:cubicBezTo>
                    <a:pt x="2495" y="26"/>
                    <a:pt x="2442" y="0"/>
                    <a:pt x="23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638;p23">
            <a:extLst>
              <a:ext uri="{FF2B5EF4-FFF2-40B4-BE49-F238E27FC236}">
                <a16:creationId xmlns:a16="http://schemas.microsoft.com/office/drawing/2014/main" id="{29167ED0-0EA4-8D8A-65D5-5ED219035B64}"/>
              </a:ext>
            </a:extLst>
          </p:cNvPr>
          <p:cNvGrpSpPr/>
          <p:nvPr/>
        </p:nvGrpSpPr>
        <p:grpSpPr>
          <a:xfrm>
            <a:off x="5298358" y="1692124"/>
            <a:ext cx="347008" cy="378170"/>
            <a:chOff x="2243725" y="1997000"/>
            <a:chExt cx="578350" cy="619200"/>
          </a:xfrm>
          <a:solidFill>
            <a:schemeClr val="tx1"/>
          </a:solidFill>
        </p:grpSpPr>
        <p:sp>
          <p:nvSpPr>
            <p:cNvPr id="184" name="Google Shape;639;p23">
              <a:extLst>
                <a:ext uri="{FF2B5EF4-FFF2-40B4-BE49-F238E27FC236}">
                  <a16:creationId xmlns:a16="http://schemas.microsoft.com/office/drawing/2014/main" id="{637C9B95-7078-C265-279D-C3C79AAE8AE0}"/>
                </a:ext>
              </a:extLst>
            </p:cNvPr>
            <p:cNvSpPr/>
            <p:nvPr/>
          </p:nvSpPr>
          <p:spPr>
            <a:xfrm>
              <a:off x="2307700" y="2079325"/>
              <a:ext cx="514375" cy="536875"/>
            </a:xfrm>
            <a:custGeom>
              <a:avLst/>
              <a:gdLst/>
              <a:ahLst/>
              <a:cxnLst/>
              <a:rect l="l" t="t" r="r" b="b"/>
              <a:pathLst>
                <a:path w="20575" h="21475" extrusionOk="0">
                  <a:moveTo>
                    <a:pt x="7987" y="1524"/>
                  </a:moveTo>
                  <a:cubicBezTo>
                    <a:pt x="8805" y="1524"/>
                    <a:pt x="9607" y="1679"/>
                    <a:pt x="10336" y="2019"/>
                  </a:cubicBezTo>
                  <a:cubicBezTo>
                    <a:pt x="11895" y="2745"/>
                    <a:pt x="12836" y="4269"/>
                    <a:pt x="13550" y="5769"/>
                  </a:cubicBezTo>
                  <a:cubicBezTo>
                    <a:pt x="14217" y="7174"/>
                    <a:pt x="14503" y="8710"/>
                    <a:pt x="14086" y="10210"/>
                  </a:cubicBezTo>
                  <a:cubicBezTo>
                    <a:pt x="13349" y="12917"/>
                    <a:pt x="10895" y="14788"/>
                    <a:pt x="8127" y="14788"/>
                  </a:cubicBezTo>
                  <a:cubicBezTo>
                    <a:pt x="8034" y="14788"/>
                    <a:pt x="7941" y="14786"/>
                    <a:pt x="7847" y="14782"/>
                  </a:cubicBezTo>
                  <a:cubicBezTo>
                    <a:pt x="4811" y="14651"/>
                    <a:pt x="2239" y="12722"/>
                    <a:pt x="1513" y="9746"/>
                  </a:cubicBezTo>
                  <a:cubicBezTo>
                    <a:pt x="1275" y="8758"/>
                    <a:pt x="1215" y="7734"/>
                    <a:pt x="1370" y="6745"/>
                  </a:cubicBezTo>
                  <a:cubicBezTo>
                    <a:pt x="1477" y="6019"/>
                    <a:pt x="1620" y="5221"/>
                    <a:pt x="2025" y="4602"/>
                  </a:cubicBezTo>
                  <a:cubicBezTo>
                    <a:pt x="3247" y="2764"/>
                    <a:pt x="5678" y="1524"/>
                    <a:pt x="7987" y="1524"/>
                  </a:cubicBezTo>
                  <a:close/>
                  <a:moveTo>
                    <a:pt x="13455" y="13508"/>
                  </a:moveTo>
                  <a:cubicBezTo>
                    <a:pt x="13788" y="13842"/>
                    <a:pt x="14134" y="14175"/>
                    <a:pt x="14479" y="14484"/>
                  </a:cubicBezTo>
                  <a:cubicBezTo>
                    <a:pt x="14479" y="14508"/>
                    <a:pt x="14467" y="14520"/>
                    <a:pt x="14455" y="14544"/>
                  </a:cubicBezTo>
                  <a:cubicBezTo>
                    <a:pt x="14443" y="14568"/>
                    <a:pt x="14419" y="14592"/>
                    <a:pt x="14396" y="14615"/>
                  </a:cubicBezTo>
                  <a:cubicBezTo>
                    <a:pt x="14396" y="14627"/>
                    <a:pt x="14384" y="14627"/>
                    <a:pt x="14384" y="14639"/>
                  </a:cubicBezTo>
                  <a:cubicBezTo>
                    <a:pt x="14336" y="14687"/>
                    <a:pt x="14300" y="14734"/>
                    <a:pt x="14253" y="14782"/>
                  </a:cubicBezTo>
                  <a:cubicBezTo>
                    <a:pt x="14157" y="14865"/>
                    <a:pt x="14050" y="14937"/>
                    <a:pt x="13931" y="14985"/>
                  </a:cubicBezTo>
                  <a:cubicBezTo>
                    <a:pt x="13705" y="14746"/>
                    <a:pt x="13455" y="14520"/>
                    <a:pt x="13181" y="14330"/>
                  </a:cubicBezTo>
                  <a:cubicBezTo>
                    <a:pt x="13062" y="14258"/>
                    <a:pt x="12943" y="14187"/>
                    <a:pt x="12824" y="14115"/>
                  </a:cubicBezTo>
                  <a:cubicBezTo>
                    <a:pt x="13050" y="13925"/>
                    <a:pt x="13253" y="13722"/>
                    <a:pt x="13455" y="13508"/>
                  </a:cubicBezTo>
                  <a:close/>
                  <a:moveTo>
                    <a:pt x="15753" y="15175"/>
                  </a:moveTo>
                  <a:cubicBezTo>
                    <a:pt x="15943" y="15187"/>
                    <a:pt x="16110" y="15246"/>
                    <a:pt x="16265" y="15330"/>
                  </a:cubicBezTo>
                  <a:cubicBezTo>
                    <a:pt x="16015" y="15389"/>
                    <a:pt x="15765" y="15496"/>
                    <a:pt x="15562" y="15651"/>
                  </a:cubicBezTo>
                  <a:cubicBezTo>
                    <a:pt x="15229" y="15901"/>
                    <a:pt x="14967" y="16247"/>
                    <a:pt x="14753" y="16604"/>
                  </a:cubicBezTo>
                  <a:cubicBezTo>
                    <a:pt x="14646" y="16794"/>
                    <a:pt x="14550" y="16973"/>
                    <a:pt x="14455" y="17163"/>
                  </a:cubicBezTo>
                  <a:cubicBezTo>
                    <a:pt x="14407" y="17259"/>
                    <a:pt x="14360" y="17354"/>
                    <a:pt x="14324" y="17461"/>
                  </a:cubicBezTo>
                  <a:cubicBezTo>
                    <a:pt x="14288" y="17413"/>
                    <a:pt x="14253" y="17378"/>
                    <a:pt x="14217" y="17342"/>
                  </a:cubicBezTo>
                  <a:cubicBezTo>
                    <a:pt x="14050" y="17092"/>
                    <a:pt x="13907" y="16806"/>
                    <a:pt x="13907" y="16497"/>
                  </a:cubicBezTo>
                  <a:cubicBezTo>
                    <a:pt x="13907" y="16378"/>
                    <a:pt x="13919" y="16258"/>
                    <a:pt x="13967" y="16139"/>
                  </a:cubicBezTo>
                  <a:cubicBezTo>
                    <a:pt x="13991" y="16080"/>
                    <a:pt x="14015" y="16032"/>
                    <a:pt x="14050" y="15973"/>
                  </a:cubicBezTo>
                  <a:cubicBezTo>
                    <a:pt x="14074" y="15949"/>
                    <a:pt x="14086" y="15925"/>
                    <a:pt x="14110" y="15901"/>
                  </a:cubicBezTo>
                  <a:cubicBezTo>
                    <a:pt x="14134" y="15889"/>
                    <a:pt x="14134" y="15866"/>
                    <a:pt x="14146" y="15842"/>
                  </a:cubicBezTo>
                  <a:cubicBezTo>
                    <a:pt x="14217" y="15842"/>
                    <a:pt x="14288" y="15806"/>
                    <a:pt x="14324" y="15735"/>
                  </a:cubicBezTo>
                  <a:cubicBezTo>
                    <a:pt x="14562" y="15616"/>
                    <a:pt x="14777" y="15449"/>
                    <a:pt x="14955" y="15258"/>
                  </a:cubicBezTo>
                  <a:cubicBezTo>
                    <a:pt x="14984" y="15268"/>
                    <a:pt x="15013" y="15285"/>
                    <a:pt x="15042" y="15285"/>
                  </a:cubicBezTo>
                  <a:cubicBezTo>
                    <a:pt x="15049" y="15285"/>
                    <a:pt x="15055" y="15284"/>
                    <a:pt x="15062" y="15282"/>
                  </a:cubicBezTo>
                  <a:cubicBezTo>
                    <a:pt x="15289" y="15258"/>
                    <a:pt x="15527" y="15175"/>
                    <a:pt x="15753" y="15175"/>
                  </a:cubicBezTo>
                  <a:close/>
                  <a:moveTo>
                    <a:pt x="17086" y="15937"/>
                  </a:moveTo>
                  <a:lnTo>
                    <a:pt x="17086" y="15937"/>
                  </a:lnTo>
                  <a:cubicBezTo>
                    <a:pt x="17110" y="15949"/>
                    <a:pt x="17134" y="15949"/>
                    <a:pt x="17158" y="15949"/>
                  </a:cubicBezTo>
                  <a:cubicBezTo>
                    <a:pt x="17324" y="16104"/>
                    <a:pt x="17491" y="16247"/>
                    <a:pt x="17658" y="16389"/>
                  </a:cubicBezTo>
                  <a:cubicBezTo>
                    <a:pt x="17979" y="16675"/>
                    <a:pt x="18301" y="16997"/>
                    <a:pt x="18587" y="17330"/>
                  </a:cubicBezTo>
                  <a:cubicBezTo>
                    <a:pt x="18313" y="17473"/>
                    <a:pt x="18039" y="17628"/>
                    <a:pt x="17801" y="17818"/>
                  </a:cubicBezTo>
                  <a:cubicBezTo>
                    <a:pt x="17479" y="18080"/>
                    <a:pt x="17205" y="18378"/>
                    <a:pt x="16967" y="18711"/>
                  </a:cubicBezTo>
                  <a:cubicBezTo>
                    <a:pt x="16789" y="18985"/>
                    <a:pt x="16634" y="19295"/>
                    <a:pt x="16574" y="19616"/>
                  </a:cubicBezTo>
                  <a:cubicBezTo>
                    <a:pt x="16205" y="19330"/>
                    <a:pt x="15860" y="19033"/>
                    <a:pt x="15515" y="18723"/>
                  </a:cubicBezTo>
                  <a:cubicBezTo>
                    <a:pt x="15217" y="18461"/>
                    <a:pt x="14931" y="18163"/>
                    <a:pt x="14657" y="17866"/>
                  </a:cubicBezTo>
                  <a:cubicBezTo>
                    <a:pt x="14741" y="17818"/>
                    <a:pt x="14812" y="17747"/>
                    <a:pt x="14872" y="17675"/>
                  </a:cubicBezTo>
                  <a:cubicBezTo>
                    <a:pt x="14955" y="17580"/>
                    <a:pt x="15015" y="17473"/>
                    <a:pt x="15086" y="17366"/>
                  </a:cubicBezTo>
                  <a:cubicBezTo>
                    <a:pt x="15205" y="17163"/>
                    <a:pt x="15324" y="16961"/>
                    <a:pt x="15455" y="16770"/>
                  </a:cubicBezTo>
                  <a:cubicBezTo>
                    <a:pt x="15681" y="16449"/>
                    <a:pt x="15955" y="16163"/>
                    <a:pt x="16312" y="16044"/>
                  </a:cubicBezTo>
                  <a:cubicBezTo>
                    <a:pt x="16503" y="15985"/>
                    <a:pt x="16670" y="15973"/>
                    <a:pt x="16824" y="15949"/>
                  </a:cubicBezTo>
                  <a:lnTo>
                    <a:pt x="16979" y="15949"/>
                  </a:lnTo>
                  <a:cubicBezTo>
                    <a:pt x="16991" y="15943"/>
                    <a:pt x="17021" y="15943"/>
                    <a:pt x="17046" y="15943"/>
                  </a:cubicBezTo>
                  <a:cubicBezTo>
                    <a:pt x="17071" y="15943"/>
                    <a:pt x="17092" y="15943"/>
                    <a:pt x="17086" y="15937"/>
                  </a:cubicBezTo>
                  <a:close/>
                  <a:moveTo>
                    <a:pt x="19075" y="18009"/>
                  </a:moveTo>
                  <a:cubicBezTo>
                    <a:pt x="19206" y="18223"/>
                    <a:pt x="19313" y="18437"/>
                    <a:pt x="19396" y="18687"/>
                  </a:cubicBezTo>
                  <a:cubicBezTo>
                    <a:pt x="19527" y="19092"/>
                    <a:pt x="19599" y="19604"/>
                    <a:pt x="19432" y="20021"/>
                  </a:cubicBezTo>
                  <a:cubicBezTo>
                    <a:pt x="19264" y="20412"/>
                    <a:pt x="18835" y="20583"/>
                    <a:pt x="18438" y="20583"/>
                  </a:cubicBezTo>
                  <a:cubicBezTo>
                    <a:pt x="18412" y="20583"/>
                    <a:pt x="18386" y="20582"/>
                    <a:pt x="18360" y="20580"/>
                  </a:cubicBezTo>
                  <a:cubicBezTo>
                    <a:pt x="17896" y="20557"/>
                    <a:pt x="17467" y="20283"/>
                    <a:pt x="17086" y="20009"/>
                  </a:cubicBezTo>
                  <a:cubicBezTo>
                    <a:pt x="17289" y="19735"/>
                    <a:pt x="17444" y="19437"/>
                    <a:pt x="17646" y="19164"/>
                  </a:cubicBezTo>
                  <a:cubicBezTo>
                    <a:pt x="17729" y="19045"/>
                    <a:pt x="17836" y="18914"/>
                    <a:pt x="17956" y="18795"/>
                  </a:cubicBezTo>
                  <a:cubicBezTo>
                    <a:pt x="18015" y="18735"/>
                    <a:pt x="18075" y="18675"/>
                    <a:pt x="18134" y="18616"/>
                  </a:cubicBezTo>
                  <a:cubicBezTo>
                    <a:pt x="18170" y="18592"/>
                    <a:pt x="18206" y="18556"/>
                    <a:pt x="18241" y="18533"/>
                  </a:cubicBezTo>
                  <a:cubicBezTo>
                    <a:pt x="18241" y="18533"/>
                    <a:pt x="18301" y="18485"/>
                    <a:pt x="18313" y="18473"/>
                  </a:cubicBezTo>
                  <a:cubicBezTo>
                    <a:pt x="18444" y="18366"/>
                    <a:pt x="18587" y="18283"/>
                    <a:pt x="18729" y="18187"/>
                  </a:cubicBezTo>
                  <a:cubicBezTo>
                    <a:pt x="18801" y="18140"/>
                    <a:pt x="18884" y="18104"/>
                    <a:pt x="18968" y="18056"/>
                  </a:cubicBezTo>
                  <a:cubicBezTo>
                    <a:pt x="19003" y="18033"/>
                    <a:pt x="19039" y="18021"/>
                    <a:pt x="19075" y="18009"/>
                  </a:cubicBezTo>
                  <a:close/>
                  <a:moveTo>
                    <a:pt x="7923" y="1"/>
                  </a:moveTo>
                  <a:cubicBezTo>
                    <a:pt x="7366" y="1"/>
                    <a:pt x="6808" y="66"/>
                    <a:pt x="6264" y="197"/>
                  </a:cubicBezTo>
                  <a:cubicBezTo>
                    <a:pt x="5430" y="387"/>
                    <a:pt x="4632" y="745"/>
                    <a:pt x="3930" y="1221"/>
                  </a:cubicBezTo>
                  <a:cubicBezTo>
                    <a:pt x="3513" y="1447"/>
                    <a:pt x="3120" y="1721"/>
                    <a:pt x="2763" y="2042"/>
                  </a:cubicBezTo>
                  <a:cubicBezTo>
                    <a:pt x="1394" y="3293"/>
                    <a:pt x="608" y="5114"/>
                    <a:pt x="406" y="6936"/>
                  </a:cubicBezTo>
                  <a:cubicBezTo>
                    <a:pt x="1" y="10579"/>
                    <a:pt x="2025" y="13961"/>
                    <a:pt x="5406" y="15366"/>
                  </a:cubicBezTo>
                  <a:cubicBezTo>
                    <a:pt x="6276" y="15725"/>
                    <a:pt x="7177" y="15894"/>
                    <a:pt x="8067" y="15894"/>
                  </a:cubicBezTo>
                  <a:cubicBezTo>
                    <a:pt x="9564" y="15894"/>
                    <a:pt x="11028" y="15415"/>
                    <a:pt x="12252" y="14556"/>
                  </a:cubicBezTo>
                  <a:cubicBezTo>
                    <a:pt x="12264" y="14568"/>
                    <a:pt x="12264" y="14568"/>
                    <a:pt x="12276" y="14580"/>
                  </a:cubicBezTo>
                  <a:cubicBezTo>
                    <a:pt x="12407" y="14711"/>
                    <a:pt x="12574" y="14818"/>
                    <a:pt x="12705" y="14949"/>
                  </a:cubicBezTo>
                  <a:cubicBezTo>
                    <a:pt x="13003" y="15211"/>
                    <a:pt x="13276" y="15473"/>
                    <a:pt x="13538" y="15770"/>
                  </a:cubicBezTo>
                  <a:cubicBezTo>
                    <a:pt x="13395" y="15997"/>
                    <a:pt x="13324" y="16282"/>
                    <a:pt x="13312" y="16497"/>
                  </a:cubicBezTo>
                  <a:cubicBezTo>
                    <a:pt x="13288" y="17163"/>
                    <a:pt x="13693" y="17723"/>
                    <a:pt x="14086" y="18223"/>
                  </a:cubicBezTo>
                  <a:cubicBezTo>
                    <a:pt x="14586" y="18842"/>
                    <a:pt x="15134" y="19426"/>
                    <a:pt x="15729" y="19949"/>
                  </a:cubicBezTo>
                  <a:cubicBezTo>
                    <a:pt x="16301" y="20438"/>
                    <a:pt x="16908" y="20950"/>
                    <a:pt x="17610" y="21235"/>
                  </a:cubicBezTo>
                  <a:cubicBezTo>
                    <a:pt x="17954" y="21381"/>
                    <a:pt x="18338" y="21475"/>
                    <a:pt x="18717" y="21475"/>
                  </a:cubicBezTo>
                  <a:cubicBezTo>
                    <a:pt x="19021" y="21475"/>
                    <a:pt x="19323" y="21414"/>
                    <a:pt x="19599" y="21271"/>
                  </a:cubicBezTo>
                  <a:cubicBezTo>
                    <a:pt x="20253" y="20938"/>
                    <a:pt x="20527" y="20199"/>
                    <a:pt x="20551" y="19509"/>
                  </a:cubicBezTo>
                  <a:cubicBezTo>
                    <a:pt x="20575" y="18806"/>
                    <a:pt x="20396" y="18152"/>
                    <a:pt x="20087" y="17544"/>
                  </a:cubicBezTo>
                  <a:cubicBezTo>
                    <a:pt x="19420" y="16270"/>
                    <a:pt x="18146" y="15258"/>
                    <a:pt x="16979" y="14520"/>
                  </a:cubicBezTo>
                  <a:cubicBezTo>
                    <a:pt x="16637" y="14311"/>
                    <a:pt x="16143" y="14140"/>
                    <a:pt x="15691" y="14140"/>
                  </a:cubicBezTo>
                  <a:cubicBezTo>
                    <a:pt x="15577" y="14140"/>
                    <a:pt x="15466" y="14151"/>
                    <a:pt x="15360" y="14175"/>
                  </a:cubicBezTo>
                  <a:cubicBezTo>
                    <a:pt x="15336" y="14151"/>
                    <a:pt x="15324" y="14115"/>
                    <a:pt x="15300" y="14092"/>
                  </a:cubicBezTo>
                  <a:cubicBezTo>
                    <a:pt x="14860" y="13687"/>
                    <a:pt x="14431" y="13270"/>
                    <a:pt x="14003" y="12853"/>
                  </a:cubicBezTo>
                  <a:cubicBezTo>
                    <a:pt x="14169" y="12639"/>
                    <a:pt x="14312" y="12425"/>
                    <a:pt x="14455" y="12187"/>
                  </a:cubicBezTo>
                  <a:cubicBezTo>
                    <a:pt x="15372" y="10603"/>
                    <a:pt x="15681" y="8758"/>
                    <a:pt x="15300" y="6972"/>
                  </a:cubicBezTo>
                  <a:cubicBezTo>
                    <a:pt x="15074" y="5924"/>
                    <a:pt x="14610" y="4924"/>
                    <a:pt x="14086" y="3995"/>
                  </a:cubicBezTo>
                  <a:cubicBezTo>
                    <a:pt x="13598" y="3126"/>
                    <a:pt x="13014" y="2245"/>
                    <a:pt x="12264" y="1590"/>
                  </a:cubicBezTo>
                  <a:cubicBezTo>
                    <a:pt x="11059" y="526"/>
                    <a:pt x="9497" y="1"/>
                    <a:pt x="792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40;p23">
              <a:extLst>
                <a:ext uri="{FF2B5EF4-FFF2-40B4-BE49-F238E27FC236}">
                  <a16:creationId xmlns:a16="http://schemas.microsoft.com/office/drawing/2014/main" id="{B6B30342-A774-3606-D367-1B86D00CFA77}"/>
                </a:ext>
              </a:extLst>
            </p:cNvPr>
            <p:cNvSpPr/>
            <p:nvPr/>
          </p:nvSpPr>
          <p:spPr>
            <a:xfrm>
              <a:off x="2313075" y="2066600"/>
              <a:ext cx="41675" cy="42700"/>
            </a:xfrm>
            <a:custGeom>
              <a:avLst/>
              <a:gdLst/>
              <a:ahLst/>
              <a:cxnLst/>
              <a:rect l="l" t="t" r="r" b="b"/>
              <a:pathLst>
                <a:path w="1667" h="1708" extrusionOk="0">
                  <a:moveTo>
                    <a:pt x="232" y="1"/>
                  </a:moveTo>
                  <a:cubicBezTo>
                    <a:pt x="197" y="1"/>
                    <a:pt x="161" y="9"/>
                    <a:pt x="131" y="27"/>
                  </a:cubicBezTo>
                  <a:cubicBezTo>
                    <a:pt x="60" y="75"/>
                    <a:pt x="36" y="134"/>
                    <a:pt x="24" y="218"/>
                  </a:cubicBezTo>
                  <a:cubicBezTo>
                    <a:pt x="24" y="218"/>
                    <a:pt x="24" y="230"/>
                    <a:pt x="24" y="230"/>
                  </a:cubicBezTo>
                  <a:cubicBezTo>
                    <a:pt x="0" y="301"/>
                    <a:pt x="12" y="385"/>
                    <a:pt x="24" y="468"/>
                  </a:cubicBezTo>
                  <a:cubicBezTo>
                    <a:pt x="48" y="527"/>
                    <a:pt x="72" y="575"/>
                    <a:pt x="95" y="635"/>
                  </a:cubicBezTo>
                  <a:cubicBezTo>
                    <a:pt x="95" y="646"/>
                    <a:pt x="107" y="658"/>
                    <a:pt x="107" y="670"/>
                  </a:cubicBezTo>
                  <a:cubicBezTo>
                    <a:pt x="111" y="679"/>
                    <a:pt x="113" y="682"/>
                    <a:pt x="114" y="682"/>
                  </a:cubicBezTo>
                  <a:cubicBezTo>
                    <a:pt x="116" y="682"/>
                    <a:pt x="100" y="641"/>
                    <a:pt x="100" y="641"/>
                  </a:cubicBezTo>
                  <a:lnTo>
                    <a:pt x="100" y="641"/>
                  </a:lnTo>
                  <a:cubicBezTo>
                    <a:pt x="101" y="641"/>
                    <a:pt x="102" y="646"/>
                    <a:pt x="107" y="658"/>
                  </a:cubicBezTo>
                  <a:cubicBezTo>
                    <a:pt x="143" y="742"/>
                    <a:pt x="179" y="837"/>
                    <a:pt x="226" y="920"/>
                  </a:cubicBezTo>
                  <a:cubicBezTo>
                    <a:pt x="262" y="980"/>
                    <a:pt x="298" y="1027"/>
                    <a:pt x="345" y="1087"/>
                  </a:cubicBezTo>
                  <a:cubicBezTo>
                    <a:pt x="393" y="1170"/>
                    <a:pt x="453" y="1242"/>
                    <a:pt x="524" y="1325"/>
                  </a:cubicBezTo>
                  <a:cubicBezTo>
                    <a:pt x="584" y="1385"/>
                    <a:pt x="643" y="1444"/>
                    <a:pt x="715" y="1492"/>
                  </a:cubicBezTo>
                  <a:cubicBezTo>
                    <a:pt x="786" y="1551"/>
                    <a:pt x="857" y="1587"/>
                    <a:pt x="941" y="1635"/>
                  </a:cubicBezTo>
                  <a:cubicBezTo>
                    <a:pt x="1000" y="1670"/>
                    <a:pt x="1048" y="1682"/>
                    <a:pt x="1119" y="1694"/>
                  </a:cubicBezTo>
                  <a:cubicBezTo>
                    <a:pt x="1161" y="1701"/>
                    <a:pt x="1206" y="1708"/>
                    <a:pt x="1250" y="1708"/>
                  </a:cubicBezTo>
                  <a:cubicBezTo>
                    <a:pt x="1283" y="1708"/>
                    <a:pt x="1315" y="1704"/>
                    <a:pt x="1346" y="1694"/>
                  </a:cubicBezTo>
                  <a:cubicBezTo>
                    <a:pt x="1381" y="1682"/>
                    <a:pt x="1393" y="1658"/>
                    <a:pt x="1417" y="1647"/>
                  </a:cubicBezTo>
                  <a:lnTo>
                    <a:pt x="1441" y="1647"/>
                  </a:lnTo>
                  <a:cubicBezTo>
                    <a:pt x="1584" y="1599"/>
                    <a:pt x="1667" y="1456"/>
                    <a:pt x="1631" y="1313"/>
                  </a:cubicBezTo>
                  <a:cubicBezTo>
                    <a:pt x="1631" y="1230"/>
                    <a:pt x="1619" y="1158"/>
                    <a:pt x="1572" y="1087"/>
                  </a:cubicBezTo>
                  <a:cubicBezTo>
                    <a:pt x="1548" y="1039"/>
                    <a:pt x="1500" y="980"/>
                    <a:pt x="1453" y="944"/>
                  </a:cubicBezTo>
                  <a:cubicBezTo>
                    <a:pt x="1393" y="873"/>
                    <a:pt x="1322" y="825"/>
                    <a:pt x="1250" y="766"/>
                  </a:cubicBezTo>
                  <a:cubicBezTo>
                    <a:pt x="1179" y="706"/>
                    <a:pt x="1107" y="658"/>
                    <a:pt x="1036" y="599"/>
                  </a:cubicBezTo>
                  <a:cubicBezTo>
                    <a:pt x="917" y="515"/>
                    <a:pt x="810" y="420"/>
                    <a:pt x="715" y="325"/>
                  </a:cubicBezTo>
                  <a:cubicBezTo>
                    <a:pt x="655" y="277"/>
                    <a:pt x="607" y="218"/>
                    <a:pt x="560" y="170"/>
                  </a:cubicBezTo>
                  <a:cubicBezTo>
                    <a:pt x="536" y="146"/>
                    <a:pt x="512" y="123"/>
                    <a:pt x="488" y="99"/>
                  </a:cubicBezTo>
                  <a:cubicBezTo>
                    <a:pt x="441" y="63"/>
                    <a:pt x="381" y="39"/>
                    <a:pt x="334" y="27"/>
                  </a:cubicBezTo>
                  <a:cubicBezTo>
                    <a:pt x="304" y="9"/>
                    <a:pt x="268" y="1"/>
                    <a:pt x="2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41;p23">
              <a:extLst>
                <a:ext uri="{FF2B5EF4-FFF2-40B4-BE49-F238E27FC236}">
                  <a16:creationId xmlns:a16="http://schemas.microsoft.com/office/drawing/2014/main" id="{EB9688E1-EA70-B186-E5BB-D618437CD497}"/>
                </a:ext>
              </a:extLst>
            </p:cNvPr>
            <p:cNvSpPr/>
            <p:nvPr/>
          </p:nvSpPr>
          <p:spPr>
            <a:xfrm>
              <a:off x="2343725" y="2085125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1" y="1"/>
                  </a:moveTo>
                  <a:cubicBezTo>
                    <a:pt x="1" y="13"/>
                    <a:pt x="12" y="13"/>
                    <a:pt x="24" y="25"/>
                  </a:cubicBezTo>
                  <a:cubicBezTo>
                    <a:pt x="48" y="36"/>
                    <a:pt x="60" y="60"/>
                    <a:pt x="84" y="72"/>
                  </a:cubicBezTo>
                  <a:cubicBezTo>
                    <a:pt x="60" y="48"/>
                    <a:pt x="24" y="25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42;p23">
              <a:extLst>
                <a:ext uri="{FF2B5EF4-FFF2-40B4-BE49-F238E27FC236}">
                  <a16:creationId xmlns:a16="http://schemas.microsoft.com/office/drawing/2014/main" id="{21CB0D4F-500D-28B6-517F-B9973375F6F1}"/>
                </a:ext>
              </a:extLst>
            </p:cNvPr>
            <p:cNvSpPr/>
            <p:nvPr/>
          </p:nvSpPr>
          <p:spPr>
            <a:xfrm>
              <a:off x="2244300" y="220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43;p23">
              <a:extLst>
                <a:ext uri="{FF2B5EF4-FFF2-40B4-BE49-F238E27FC236}">
                  <a16:creationId xmlns:a16="http://schemas.microsoft.com/office/drawing/2014/main" id="{DAE9E507-97E3-BC55-74E7-53F7696D3216}"/>
                </a:ext>
              </a:extLst>
            </p:cNvPr>
            <p:cNvSpPr/>
            <p:nvPr/>
          </p:nvSpPr>
          <p:spPr>
            <a:xfrm>
              <a:off x="2243725" y="2190500"/>
              <a:ext cx="58050" cy="21525"/>
            </a:xfrm>
            <a:custGeom>
              <a:avLst/>
              <a:gdLst/>
              <a:ahLst/>
              <a:cxnLst/>
              <a:rect l="l" t="t" r="r" b="b"/>
              <a:pathLst>
                <a:path w="2322" h="861" extrusionOk="0">
                  <a:moveTo>
                    <a:pt x="60" y="370"/>
                  </a:moveTo>
                  <a:cubicBezTo>
                    <a:pt x="60" y="370"/>
                    <a:pt x="60" y="382"/>
                    <a:pt x="60" y="382"/>
                  </a:cubicBezTo>
                  <a:cubicBezTo>
                    <a:pt x="55" y="386"/>
                    <a:pt x="51" y="390"/>
                    <a:pt x="46" y="395"/>
                  </a:cubicBezTo>
                  <a:lnTo>
                    <a:pt x="46" y="395"/>
                  </a:lnTo>
                  <a:cubicBezTo>
                    <a:pt x="51" y="387"/>
                    <a:pt x="55" y="378"/>
                    <a:pt x="60" y="370"/>
                  </a:cubicBezTo>
                  <a:close/>
                  <a:moveTo>
                    <a:pt x="1405" y="1"/>
                  </a:moveTo>
                  <a:cubicBezTo>
                    <a:pt x="1322" y="1"/>
                    <a:pt x="1238" y="12"/>
                    <a:pt x="1155" y="24"/>
                  </a:cubicBezTo>
                  <a:cubicBezTo>
                    <a:pt x="953" y="36"/>
                    <a:pt x="738" y="48"/>
                    <a:pt x="548" y="108"/>
                  </a:cubicBezTo>
                  <a:cubicBezTo>
                    <a:pt x="464" y="131"/>
                    <a:pt x="369" y="167"/>
                    <a:pt x="286" y="203"/>
                  </a:cubicBezTo>
                  <a:cubicBezTo>
                    <a:pt x="214" y="227"/>
                    <a:pt x="155" y="262"/>
                    <a:pt x="107" y="310"/>
                  </a:cubicBezTo>
                  <a:cubicBezTo>
                    <a:pt x="71" y="334"/>
                    <a:pt x="36" y="358"/>
                    <a:pt x="24" y="393"/>
                  </a:cubicBezTo>
                  <a:cubicBezTo>
                    <a:pt x="24" y="405"/>
                    <a:pt x="24" y="417"/>
                    <a:pt x="24" y="429"/>
                  </a:cubicBezTo>
                  <a:cubicBezTo>
                    <a:pt x="0" y="584"/>
                    <a:pt x="95" y="715"/>
                    <a:pt x="238" y="763"/>
                  </a:cubicBezTo>
                  <a:cubicBezTo>
                    <a:pt x="357" y="798"/>
                    <a:pt x="488" y="822"/>
                    <a:pt x="607" y="846"/>
                  </a:cubicBezTo>
                  <a:cubicBezTo>
                    <a:pt x="679" y="858"/>
                    <a:pt x="753" y="861"/>
                    <a:pt x="828" y="861"/>
                  </a:cubicBezTo>
                  <a:cubicBezTo>
                    <a:pt x="902" y="861"/>
                    <a:pt x="976" y="858"/>
                    <a:pt x="1048" y="858"/>
                  </a:cubicBezTo>
                  <a:cubicBezTo>
                    <a:pt x="1179" y="858"/>
                    <a:pt x="1310" y="858"/>
                    <a:pt x="1453" y="846"/>
                  </a:cubicBezTo>
                  <a:cubicBezTo>
                    <a:pt x="1500" y="834"/>
                    <a:pt x="1536" y="834"/>
                    <a:pt x="1584" y="822"/>
                  </a:cubicBezTo>
                  <a:cubicBezTo>
                    <a:pt x="1655" y="822"/>
                    <a:pt x="1691" y="786"/>
                    <a:pt x="1750" y="774"/>
                  </a:cubicBezTo>
                  <a:cubicBezTo>
                    <a:pt x="1750" y="774"/>
                    <a:pt x="1774" y="774"/>
                    <a:pt x="1786" y="763"/>
                  </a:cubicBezTo>
                  <a:cubicBezTo>
                    <a:pt x="1846" y="751"/>
                    <a:pt x="1893" y="739"/>
                    <a:pt x="1953" y="715"/>
                  </a:cubicBezTo>
                  <a:cubicBezTo>
                    <a:pt x="2000" y="691"/>
                    <a:pt x="2048" y="655"/>
                    <a:pt x="2096" y="632"/>
                  </a:cubicBezTo>
                  <a:cubicBezTo>
                    <a:pt x="2143" y="608"/>
                    <a:pt x="2155" y="572"/>
                    <a:pt x="2191" y="548"/>
                  </a:cubicBezTo>
                  <a:lnTo>
                    <a:pt x="2191" y="548"/>
                  </a:lnTo>
                  <a:cubicBezTo>
                    <a:pt x="2189" y="550"/>
                    <a:pt x="2189" y="551"/>
                    <a:pt x="2190" y="551"/>
                  </a:cubicBezTo>
                  <a:cubicBezTo>
                    <a:pt x="2194" y="551"/>
                    <a:pt x="2240" y="521"/>
                    <a:pt x="2250" y="501"/>
                  </a:cubicBezTo>
                  <a:cubicBezTo>
                    <a:pt x="2310" y="441"/>
                    <a:pt x="2322" y="322"/>
                    <a:pt x="2250" y="262"/>
                  </a:cubicBezTo>
                  <a:cubicBezTo>
                    <a:pt x="2227" y="239"/>
                    <a:pt x="2215" y="227"/>
                    <a:pt x="2191" y="215"/>
                  </a:cubicBezTo>
                  <a:cubicBezTo>
                    <a:pt x="2131" y="191"/>
                    <a:pt x="2131" y="191"/>
                    <a:pt x="2167" y="191"/>
                  </a:cubicBezTo>
                  <a:cubicBezTo>
                    <a:pt x="2107" y="155"/>
                    <a:pt x="2072" y="143"/>
                    <a:pt x="2012" y="120"/>
                  </a:cubicBezTo>
                  <a:cubicBezTo>
                    <a:pt x="1976" y="96"/>
                    <a:pt x="1941" y="84"/>
                    <a:pt x="1881" y="60"/>
                  </a:cubicBezTo>
                  <a:cubicBezTo>
                    <a:pt x="1834" y="48"/>
                    <a:pt x="1798" y="48"/>
                    <a:pt x="1750" y="48"/>
                  </a:cubicBezTo>
                  <a:cubicBezTo>
                    <a:pt x="1631" y="24"/>
                    <a:pt x="1524" y="1"/>
                    <a:pt x="140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44;p23">
              <a:extLst>
                <a:ext uri="{FF2B5EF4-FFF2-40B4-BE49-F238E27FC236}">
                  <a16:creationId xmlns:a16="http://schemas.microsoft.com/office/drawing/2014/main" id="{88FF5D54-599F-C795-9E0B-E69A071060E2}"/>
                </a:ext>
              </a:extLst>
            </p:cNvPr>
            <p:cNvSpPr/>
            <p:nvPr/>
          </p:nvSpPr>
          <p:spPr>
            <a:xfrm>
              <a:off x="2248475" y="2341400"/>
              <a:ext cx="52125" cy="18025"/>
            </a:xfrm>
            <a:custGeom>
              <a:avLst/>
              <a:gdLst/>
              <a:ahLst/>
              <a:cxnLst/>
              <a:rect l="l" t="t" r="r" b="b"/>
              <a:pathLst>
                <a:path w="2085" h="721" extrusionOk="0">
                  <a:moveTo>
                    <a:pt x="1346" y="1"/>
                  </a:moveTo>
                  <a:cubicBezTo>
                    <a:pt x="1108" y="25"/>
                    <a:pt x="882" y="60"/>
                    <a:pt x="643" y="120"/>
                  </a:cubicBezTo>
                  <a:cubicBezTo>
                    <a:pt x="548" y="144"/>
                    <a:pt x="441" y="180"/>
                    <a:pt x="346" y="215"/>
                  </a:cubicBezTo>
                  <a:cubicBezTo>
                    <a:pt x="286" y="227"/>
                    <a:pt x="239" y="263"/>
                    <a:pt x="179" y="287"/>
                  </a:cubicBezTo>
                  <a:cubicBezTo>
                    <a:pt x="179" y="287"/>
                    <a:pt x="167" y="299"/>
                    <a:pt x="167" y="299"/>
                  </a:cubicBezTo>
                  <a:cubicBezTo>
                    <a:pt x="155" y="287"/>
                    <a:pt x="132" y="275"/>
                    <a:pt x="143" y="251"/>
                  </a:cubicBezTo>
                  <a:cubicBezTo>
                    <a:pt x="143" y="230"/>
                    <a:pt x="117" y="201"/>
                    <a:pt x="94" y="201"/>
                  </a:cubicBezTo>
                  <a:cubicBezTo>
                    <a:pt x="91" y="201"/>
                    <a:pt x="87" y="202"/>
                    <a:pt x="84" y="203"/>
                  </a:cubicBezTo>
                  <a:cubicBezTo>
                    <a:pt x="36" y="239"/>
                    <a:pt x="12" y="275"/>
                    <a:pt x="1" y="322"/>
                  </a:cubicBezTo>
                  <a:cubicBezTo>
                    <a:pt x="1" y="358"/>
                    <a:pt x="1" y="382"/>
                    <a:pt x="12" y="406"/>
                  </a:cubicBezTo>
                  <a:cubicBezTo>
                    <a:pt x="12" y="418"/>
                    <a:pt x="24" y="441"/>
                    <a:pt x="24" y="453"/>
                  </a:cubicBezTo>
                  <a:cubicBezTo>
                    <a:pt x="60" y="525"/>
                    <a:pt x="120" y="572"/>
                    <a:pt x="191" y="608"/>
                  </a:cubicBezTo>
                  <a:cubicBezTo>
                    <a:pt x="286" y="644"/>
                    <a:pt x="393" y="668"/>
                    <a:pt x="489" y="680"/>
                  </a:cubicBezTo>
                  <a:cubicBezTo>
                    <a:pt x="596" y="703"/>
                    <a:pt x="703" y="703"/>
                    <a:pt x="798" y="703"/>
                  </a:cubicBezTo>
                  <a:cubicBezTo>
                    <a:pt x="874" y="712"/>
                    <a:pt x="944" y="720"/>
                    <a:pt x="1016" y="720"/>
                  </a:cubicBezTo>
                  <a:cubicBezTo>
                    <a:pt x="1046" y="720"/>
                    <a:pt x="1076" y="719"/>
                    <a:pt x="1108" y="715"/>
                  </a:cubicBezTo>
                  <a:cubicBezTo>
                    <a:pt x="1322" y="703"/>
                    <a:pt x="1584" y="715"/>
                    <a:pt x="1763" y="596"/>
                  </a:cubicBezTo>
                  <a:cubicBezTo>
                    <a:pt x="1798" y="572"/>
                    <a:pt x="1846" y="561"/>
                    <a:pt x="1882" y="525"/>
                  </a:cubicBezTo>
                  <a:cubicBezTo>
                    <a:pt x="1917" y="501"/>
                    <a:pt x="1953" y="465"/>
                    <a:pt x="1989" y="441"/>
                  </a:cubicBezTo>
                  <a:cubicBezTo>
                    <a:pt x="2060" y="370"/>
                    <a:pt x="2084" y="275"/>
                    <a:pt x="2013" y="203"/>
                  </a:cubicBezTo>
                  <a:cubicBezTo>
                    <a:pt x="1941" y="132"/>
                    <a:pt x="1834" y="84"/>
                    <a:pt x="1739" y="60"/>
                  </a:cubicBezTo>
                  <a:cubicBezTo>
                    <a:pt x="1739" y="60"/>
                    <a:pt x="1727" y="49"/>
                    <a:pt x="1703" y="37"/>
                  </a:cubicBezTo>
                  <a:cubicBezTo>
                    <a:pt x="1691" y="37"/>
                    <a:pt x="1667" y="25"/>
                    <a:pt x="1644" y="25"/>
                  </a:cubicBezTo>
                  <a:cubicBezTo>
                    <a:pt x="1608" y="13"/>
                    <a:pt x="1548" y="1"/>
                    <a:pt x="151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45;p23">
              <a:extLst>
                <a:ext uri="{FF2B5EF4-FFF2-40B4-BE49-F238E27FC236}">
                  <a16:creationId xmlns:a16="http://schemas.microsoft.com/office/drawing/2014/main" id="{DF5999D6-FB30-E648-3179-B1A088821CF8}"/>
                </a:ext>
              </a:extLst>
            </p:cNvPr>
            <p:cNvSpPr/>
            <p:nvPr/>
          </p:nvSpPr>
          <p:spPr>
            <a:xfrm>
              <a:off x="2320050" y="2462950"/>
              <a:ext cx="44525" cy="25100"/>
            </a:xfrm>
            <a:custGeom>
              <a:avLst/>
              <a:gdLst/>
              <a:ahLst/>
              <a:cxnLst/>
              <a:rect l="l" t="t" r="r" b="b"/>
              <a:pathLst>
                <a:path w="1781" h="1004" extrusionOk="0">
                  <a:moveTo>
                    <a:pt x="1452" y="0"/>
                  </a:moveTo>
                  <a:cubicBezTo>
                    <a:pt x="1213" y="0"/>
                    <a:pt x="977" y="106"/>
                    <a:pt x="757" y="211"/>
                  </a:cubicBezTo>
                  <a:cubicBezTo>
                    <a:pt x="638" y="271"/>
                    <a:pt x="531" y="342"/>
                    <a:pt x="424" y="425"/>
                  </a:cubicBezTo>
                  <a:cubicBezTo>
                    <a:pt x="305" y="509"/>
                    <a:pt x="126" y="628"/>
                    <a:pt x="102" y="783"/>
                  </a:cubicBezTo>
                  <a:cubicBezTo>
                    <a:pt x="108" y="771"/>
                    <a:pt x="114" y="759"/>
                    <a:pt x="120" y="749"/>
                  </a:cubicBezTo>
                  <a:lnTo>
                    <a:pt x="120" y="749"/>
                  </a:lnTo>
                  <a:cubicBezTo>
                    <a:pt x="113" y="764"/>
                    <a:pt x="110" y="779"/>
                    <a:pt x="102" y="794"/>
                  </a:cubicBezTo>
                  <a:lnTo>
                    <a:pt x="66" y="818"/>
                  </a:lnTo>
                  <a:cubicBezTo>
                    <a:pt x="1" y="862"/>
                    <a:pt x="36" y="976"/>
                    <a:pt x="115" y="976"/>
                  </a:cubicBezTo>
                  <a:cubicBezTo>
                    <a:pt x="123" y="976"/>
                    <a:pt x="130" y="975"/>
                    <a:pt x="138" y="973"/>
                  </a:cubicBezTo>
                  <a:cubicBezTo>
                    <a:pt x="150" y="961"/>
                    <a:pt x="162" y="961"/>
                    <a:pt x="174" y="949"/>
                  </a:cubicBezTo>
                  <a:cubicBezTo>
                    <a:pt x="174" y="961"/>
                    <a:pt x="186" y="961"/>
                    <a:pt x="186" y="961"/>
                  </a:cubicBezTo>
                  <a:lnTo>
                    <a:pt x="174" y="961"/>
                  </a:lnTo>
                  <a:cubicBezTo>
                    <a:pt x="222" y="992"/>
                    <a:pt x="280" y="1003"/>
                    <a:pt x="339" y="1003"/>
                  </a:cubicBezTo>
                  <a:cubicBezTo>
                    <a:pt x="440" y="1003"/>
                    <a:pt x="548" y="972"/>
                    <a:pt x="638" y="949"/>
                  </a:cubicBezTo>
                  <a:cubicBezTo>
                    <a:pt x="781" y="913"/>
                    <a:pt x="912" y="854"/>
                    <a:pt x="1043" y="806"/>
                  </a:cubicBezTo>
                  <a:cubicBezTo>
                    <a:pt x="1305" y="699"/>
                    <a:pt x="1602" y="544"/>
                    <a:pt x="1733" y="271"/>
                  </a:cubicBezTo>
                  <a:cubicBezTo>
                    <a:pt x="1781" y="175"/>
                    <a:pt x="1745" y="44"/>
                    <a:pt x="1626" y="21"/>
                  </a:cubicBezTo>
                  <a:cubicBezTo>
                    <a:pt x="1568" y="7"/>
                    <a:pt x="1510" y="0"/>
                    <a:pt x="145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46;p23">
              <a:extLst>
                <a:ext uri="{FF2B5EF4-FFF2-40B4-BE49-F238E27FC236}">
                  <a16:creationId xmlns:a16="http://schemas.microsoft.com/office/drawing/2014/main" id="{6ADC9D80-65FE-1DB8-D883-015E41D386BE}"/>
                </a:ext>
              </a:extLst>
            </p:cNvPr>
            <p:cNvSpPr/>
            <p:nvPr/>
          </p:nvSpPr>
          <p:spPr>
            <a:xfrm>
              <a:off x="2443750" y="2497150"/>
              <a:ext cx="17275" cy="46250"/>
            </a:xfrm>
            <a:custGeom>
              <a:avLst/>
              <a:gdLst/>
              <a:ahLst/>
              <a:cxnLst/>
              <a:rect l="l" t="t" r="r" b="b"/>
              <a:pathLst>
                <a:path w="691" h="1850" extrusionOk="0">
                  <a:moveTo>
                    <a:pt x="326" y="0"/>
                  </a:moveTo>
                  <a:cubicBezTo>
                    <a:pt x="301" y="0"/>
                    <a:pt x="278" y="13"/>
                    <a:pt x="262" y="46"/>
                  </a:cubicBezTo>
                  <a:cubicBezTo>
                    <a:pt x="250" y="57"/>
                    <a:pt x="238" y="69"/>
                    <a:pt x="214" y="81"/>
                  </a:cubicBezTo>
                  <a:cubicBezTo>
                    <a:pt x="202" y="93"/>
                    <a:pt x="191" y="117"/>
                    <a:pt x="179" y="141"/>
                  </a:cubicBezTo>
                  <a:cubicBezTo>
                    <a:pt x="155" y="177"/>
                    <a:pt x="131" y="224"/>
                    <a:pt x="119" y="260"/>
                  </a:cubicBezTo>
                  <a:cubicBezTo>
                    <a:pt x="95" y="343"/>
                    <a:pt x="83" y="427"/>
                    <a:pt x="71" y="510"/>
                  </a:cubicBezTo>
                  <a:cubicBezTo>
                    <a:pt x="48" y="665"/>
                    <a:pt x="24" y="819"/>
                    <a:pt x="24" y="974"/>
                  </a:cubicBezTo>
                  <a:cubicBezTo>
                    <a:pt x="12" y="1117"/>
                    <a:pt x="0" y="1272"/>
                    <a:pt x="12" y="1415"/>
                  </a:cubicBezTo>
                  <a:cubicBezTo>
                    <a:pt x="12" y="1498"/>
                    <a:pt x="24" y="1593"/>
                    <a:pt x="71" y="1677"/>
                  </a:cubicBezTo>
                  <a:cubicBezTo>
                    <a:pt x="131" y="1772"/>
                    <a:pt x="226" y="1831"/>
                    <a:pt x="333" y="1843"/>
                  </a:cubicBezTo>
                  <a:cubicBezTo>
                    <a:pt x="353" y="1848"/>
                    <a:pt x="374" y="1850"/>
                    <a:pt x="394" y="1850"/>
                  </a:cubicBezTo>
                  <a:cubicBezTo>
                    <a:pt x="543" y="1850"/>
                    <a:pt x="691" y="1739"/>
                    <a:pt x="691" y="1581"/>
                  </a:cubicBezTo>
                  <a:cubicBezTo>
                    <a:pt x="691" y="1546"/>
                    <a:pt x="679" y="1510"/>
                    <a:pt x="655" y="1474"/>
                  </a:cubicBezTo>
                  <a:cubicBezTo>
                    <a:pt x="655" y="1474"/>
                    <a:pt x="655" y="1462"/>
                    <a:pt x="655" y="1462"/>
                  </a:cubicBezTo>
                  <a:cubicBezTo>
                    <a:pt x="655" y="1415"/>
                    <a:pt x="655" y="1367"/>
                    <a:pt x="655" y="1308"/>
                  </a:cubicBezTo>
                  <a:cubicBezTo>
                    <a:pt x="655" y="1177"/>
                    <a:pt x="655" y="1034"/>
                    <a:pt x="643" y="891"/>
                  </a:cubicBezTo>
                  <a:cubicBezTo>
                    <a:pt x="643" y="760"/>
                    <a:pt x="619" y="617"/>
                    <a:pt x="607" y="474"/>
                  </a:cubicBezTo>
                  <a:cubicBezTo>
                    <a:pt x="595" y="391"/>
                    <a:pt x="583" y="319"/>
                    <a:pt x="548" y="236"/>
                  </a:cubicBezTo>
                  <a:cubicBezTo>
                    <a:pt x="525" y="145"/>
                    <a:pt x="481" y="87"/>
                    <a:pt x="405" y="41"/>
                  </a:cubicBezTo>
                  <a:lnTo>
                    <a:pt x="405" y="41"/>
                  </a:lnTo>
                  <a:cubicBezTo>
                    <a:pt x="405" y="42"/>
                    <a:pt x="405" y="44"/>
                    <a:pt x="405" y="46"/>
                  </a:cubicBezTo>
                  <a:cubicBezTo>
                    <a:pt x="402" y="42"/>
                    <a:pt x="400" y="39"/>
                    <a:pt x="397" y="36"/>
                  </a:cubicBezTo>
                  <a:lnTo>
                    <a:pt x="397" y="36"/>
                  </a:lnTo>
                  <a:cubicBezTo>
                    <a:pt x="399" y="37"/>
                    <a:pt x="402" y="39"/>
                    <a:pt x="405" y="41"/>
                  </a:cubicBezTo>
                  <a:lnTo>
                    <a:pt x="405" y="41"/>
                  </a:lnTo>
                  <a:cubicBezTo>
                    <a:pt x="405" y="34"/>
                    <a:pt x="403" y="34"/>
                    <a:pt x="395" y="34"/>
                  </a:cubicBezTo>
                  <a:lnTo>
                    <a:pt x="395" y="34"/>
                  </a:lnTo>
                  <a:cubicBezTo>
                    <a:pt x="395" y="34"/>
                    <a:pt x="396" y="35"/>
                    <a:pt x="397" y="36"/>
                  </a:cubicBezTo>
                  <a:lnTo>
                    <a:pt x="397" y="36"/>
                  </a:lnTo>
                  <a:cubicBezTo>
                    <a:pt x="396" y="35"/>
                    <a:pt x="394" y="34"/>
                    <a:pt x="393" y="34"/>
                  </a:cubicBezTo>
                  <a:cubicBezTo>
                    <a:pt x="394" y="34"/>
                    <a:pt x="394" y="34"/>
                    <a:pt x="395" y="34"/>
                  </a:cubicBezTo>
                  <a:lnTo>
                    <a:pt x="395" y="34"/>
                  </a:lnTo>
                  <a:cubicBezTo>
                    <a:pt x="376" y="14"/>
                    <a:pt x="350" y="0"/>
                    <a:pt x="32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47;p23">
              <a:extLst>
                <a:ext uri="{FF2B5EF4-FFF2-40B4-BE49-F238E27FC236}">
                  <a16:creationId xmlns:a16="http://schemas.microsoft.com/office/drawing/2014/main" id="{A1BB9A52-D627-0BB8-8DE6-7A4E43A80E25}"/>
                </a:ext>
              </a:extLst>
            </p:cNvPr>
            <p:cNvSpPr/>
            <p:nvPr/>
          </p:nvSpPr>
          <p:spPr>
            <a:xfrm>
              <a:off x="2460100" y="2533775"/>
              <a:ext cx="325" cy="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" y="0"/>
                  </a:moveTo>
                  <a:cubicBezTo>
                    <a:pt x="1" y="9"/>
                    <a:pt x="2" y="10"/>
                    <a:pt x="13" y="21"/>
                  </a:cubicBezTo>
                  <a:cubicBezTo>
                    <a:pt x="13" y="21"/>
                    <a:pt x="13" y="21"/>
                    <a:pt x="13" y="9"/>
                  </a:cubicBezTo>
                  <a:cubicBezTo>
                    <a:pt x="2" y="9"/>
                    <a:pt x="1" y="9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48;p23">
              <a:extLst>
                <a:ext uri="{FF2B5EF4-FFF2-40B4-BE49-F238E27FC236}">
                  <a16:creationId xmlns:a16="http://schemas.microsoft.com/office/drawing/2014/main" id="{B07D5D02-F1AA-76FE-DC1E-9906EC4F333D}"/>
                </a:ext>
              </a:extLst>
            </p:cNvPr>
            <p:cNvSpPr/>
            <p:nvPr/>
          </p:nvSpPr>
          <p:spPr>
            <a:xfrm>
              <a:off x="2561600" y="2501900"/>
              <a:ext cx="29200" cy="47300"/>
            </a:xfrm>
            <a:custGeom>
              <a:avLst/>
              <a:gdLst/>
              <a:ahLst/>
              <a:cxnLst/>
              <a:rect l="l" t="t" r="r" b="b"/>
              <a:pathLst>
                <a:path w="1168" h="1892" extrusionOk="0">
                  <a:moveTo>
                    <a:pt x="295" y="1"/>
                  </a:moveTo>
                  <a:cubicBezTo>
                    <a:pt x="237" y="1"/>
                    <a:pt x="176" y="33"/>
                    <a:pt x="144" y="82"/>
                  </a:cubicBezTo>
                  <a:cubicBezTo>
                    <a:pt x="120" y="106"/>
                    <a:pt x="96" y="129"/>
                    <a:pt x="84" y="165"/>
                  </a:cubicBezTo>
                  <a:cubicBezTo>
                    <a:pt x="37" y="237"/>
                    <a:pt x="1" y="296"/>
                    <a:pt x="13" y="391"/>
                  </a:cubicBezTo>
                  <a:cubicBezTo>
                    <a:pt x="13" y="439"/>
                    <a:pt x="13" y="475"/>
                    <a:pt x="25" y="522"/>
                  </a:cubicBezTo>
                  <a:cubicBezTo>
                    <a:pt x="25" y="618"/>
                    <a:pt x="37" y="701"/>
                    <a:pt x="37" y="796"/>
                  </a:cubicBezTo>
                  <a:cubicBezTo>
                    <a:pt x="60" y="987"/>
                    <a:pt x="108" y="1201"/>
                    <a:pt x="168" y="1391"/>
                  </a:cubicBezTo>
                  <a:cubicBezTo>
                    <a:pt x="191" y="1475"/>
                    <a:pt x="227" y="1570"/>
                    <a:pt x="275" y="1641"/>
                  </a:cubicBezTo>
                  <a:cubicBezTo>
                    <a:pt x="382" y="1784"/>
                    <a:pt x="525" y="1880"/>
                    <a:pt x="703" y="1892"/>
                  </a:cubicBezTo>
                  <a:cubicBezTo>
                    <a:pt x="882" y="1892"/>
                    <a:pt x="1049" y="1808"/>
                    <a:pt x="1120" y="1641"/>
                  </a:cubicBezTo>
                  <a:cubicBezTo>
                    <a:pt x="1168" y="1522"/>
                    <a:pt x="1156" y="1391"/>
                    <a:pt x="1072" y="1296"/>
                  </a:cubicBezTo>
                  <a:cubicBezTo>
                    <a:pt x="1061" y="1272"/>
                    <a:pt x="1037" y="1260"/>
                    <a:pt x="1025" y="1249"/>
                  </a:cubicBezTo>
                  <a:lnTo>
                    <a:pt x="1025" y="1249"/>
                  </a:lnTo>
                  <a:cubicBezTo>
                    <a:pt x="1025" y="1249"/>
                    <a:pt x="1036" y="1249"/>
                    <a:pt x="1048" y="1260"/>
                  </a:cubicBezTo>
                  <a:lnTo>
                    <a:pt x="1048" y="1260"/>
                  </a:lnTo>
                  <a:cubicBezTo>
                    <a:pt x="1036" y="1249"/>
                    <a:pt x="1025" y="1248"/>
                    <a:pt x="1013" y="1237"/>
                  </a:cubicBezTo>
                  <a:cubicBezTo>
                    <a:pt x="1001" y="1225"/>
                    <a:pt x="989" y="1213"/>
                    <a:pt x="977" y="1213"/>
                  </a:cubicBezTo>
                  <a:cubicBezTo>
                    <a:pt x="965" y="1141"/>
                    <a:pt x="942" y="1082"/>
                    <a:pt x="930" y="1022"/>
                  </a:cubicBezTo>
                  <a:cubicBezTo>
                    <a:pt x="906" y="915"/>
                    <a:pt x="870" y="820"/>
                    <a:pt x="846" y="725"/>
                  </a:cubicBezTo>
                  <a:cubicBezTo>
                    <a:pt x="799" y="606"/>
                    <a:pt x="751" y="498"/>
                    <a:pt x="703" y="391"/>
                  </a:cubicBezTo>
                  <a:cubicBezTo>
                    <a:pt x="680" y="344"/>
                    <a:pt x="656" y="296"/>
                    <a:pt x="644" y="248"/>
                  </a:cubicBezTo>
                  <a:cubicBezTo>
                    <a:pt x="596" y="165"/>
                    <a:pt x="537" y="117"/>
                    <a:pt x="465" y="82"/>
                  </a:cubicBezTo>
                  <a:cubicBezTo>
                    <a:pt x="441" y="58"/>
                    <a:pt x="406" y="34"/>
                    <a:pt x="370" y="22"/>
                  </a:cubicBezTo>
                  <a:cubicBezTo>
                    <a:pt x="348" y="7"/>
                    <a:pt x="322" y="1"/>
                    <a:pt x="29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49;p23">
              <a:extLst>
                <a:ext uri="{FF2B5EF4-FFF2-40B4-BE49-F238E27FC236}">
                  <a16:creationId xmlns:a16="http://schemas.microsoft.com/office/drawing/2014/main" id="{972FE7B0-F6F8-78FD-4276-BECF94AFEB2D}"/>
                </a:ext>
              </a:extLst>
            </p:cNvPr>
            <p:cNvSpPr/>
            <p:nvPr/>
          </p:nvSpPr>
          <p:spPr>
            <a:xfrm>
              <a:off x="2445525" y="1997275"/>
              <a:ext cx="23825" cy="53725"/>
            </a:xfrm>
            <a:custGeom>
              <a:avLst/>
              <a:gdLst/>
              <a:ahLst/>
              <a:cxnLst/>
              <a:rect l="l" t="t" r="r" b="b"/>
              <a:pathLst>
                <a:path w="953" h="2149" extrusionOk="0">
                  <a:moveTo>
                    <a:pt x="271" y="0"/>
                  </a:moveTo>
                  <a:cubicBezTo>
                    <a:pt x="209" y="0"/>
                    <a:pt x="151" y="34"/>
                    <a:pt x="120" y="86"/>
                  </a:cubicBezTo>
                  <a:cubicBezTo>
                    <a:pt x="36" y="193"/>
                    <a:pt x="36" y="336"/>
                    <a:pt x="36" y="467"/>
                  </a:cubicBezTo>
                  <a:cubicBezTo>
                    <a:pt x="0" y="610"/>
                    <a:pt x="36" y="776"/>
                    <a:pt x="72" y="919"/>
                  </a:cubicBezTo>
                  <a:cubicBezTo>
                    <a:pt x="108" y="1062"/>
                    <a:pt x="155" y="1193"/>
                    <a:pt x="203" y="1324"/>
                  </a:cubicBezTo>
                  <a:cubicBezTo>
                    <a:pt x="251" y="1467"/>
                    <a:pt x="298" y="1610"/>
                    <a:pt x="358" y="1753"/>
                  </a:cubicBezTo>
                  <a:cubicBezTo>
                    <a:pt x="417" y="1884"/>
                    <a:pt x="524" y="1991"/>
                    <a:pt x="620" y="2098"/>
                  </a:cubicBezTo>
                  <a:cubicBezTo>
                    <a:pt x="646" y="2133"/>
                    <a:pt x="685" y="2149"/>
                    <a:pt x="725" y="2149"/>
                  </a:cubicBezTo>
                  <a:cubicBezTo>
                    <a:pt x="794" y="2149"/>
                    <a:pt x="866" y="2102"/>
                    <a:pt x="882" y="2026"/>
                  </a:cubicBezTo>
                  <a:cubicBezTo>
                    <a:pt x="905" y="1895"/>
                    <a:pt x="953" y="1753"/>
                    <a:pt x="929" y="1610"/>
                  </a:cubicBezTo>
                  <a:cubicBezTo>
                    <a:pt x="917" y="1455"/>
                    <a:pt x="893" y="1300"/>
                    <a:pt x="870" y="1145"/>
                  </a:cubicBezTo>
                  <a:cubicBezTo>
                    <a:pt x="834" y="1014"/>
                    <a:pt x="822" y="872"/>
                    <a:pt x="786" y="741"/>
                  </a:cubicBezTo>
                  <a:cubicBezTo>
                    <a:pt x="739" y="598"/>
                    <a:pt x="703" y="431"/>
                    <a:pt x="596" y="324"/>
                  </a:cubicBezTo>
                  <a:cubicBezTo>
                    <a:pt x="548" y="229"/>
                    <a:pt x="501" y="157"/>
                    <a:pt x="429" y="98"/>
                  </a:cubicBezTo>
                  <a:cubicBezTo>
                    <a:pt x="393" y="62"/>
                    <a:pt x="358" y="26"/>
                    <a:pt x="298" y="2"/>
                  </a:cubicBezTo>
                  <a:cubicBezTo>
                    <a:pt x="289" y="1"/>
                    <a:pt x="280" y="0"/>
                    <a:pt x="27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50;p23">
              <a:extLst>
                <a:ext uri="{FF2B5EF4-FFF2-40B4-BE49-F238E27FC236}">
                  <a16:creationId xmlns:a16="http://schemas.microsoft.com/office/drawing/2014/main" id="{6083FB5D-91F3-0214-78F8-C3844B3E9242}"/>
                </a:ext>
              </a:extLst>
            </p:cNvPr>
            <p:cNvSpPr/>
            <p:nvPr/>
          </p:nvSpPr>
          <p:spPr>
            <a:xfrm>
              <a:off x="2571425" y="1997000"/>
              <a:ext cx="40500" cy="60225"/>
            </a:xfrm>
            <a:custGeom>
              <a:avLst/>
              <a:gdLst/>
              <a:ahLst/>
              <a:cxnLst/>
              <a:rect l="l" t="t" r="r" b="b"/>
              <a:pathLst>
                <a:path w="1620" h="2409" extrusionOk="0">
                  <a:moveTo>
                    <a:pt x="1274" y="1"/>
                  </a:moveTo>
                  <a:cubicBezTo>
                    <a:pt x="1202" y="1"/>
                    <a:pt x="1124" y="58"/>
                    <a:pt x="1132" y="132"/>
                  </a:cubicBezTo>
                  <a:cubicBezTo>
                    <a:pt x="1132" y="156"/>
                    <a:pt x="1132" y="180"/>
                    <a:pt x="1132" y="204"/>
                  </a:cubicBezTo>
                  <a:cubicBezTo>
                    <a:pt x="1132" y="204"/>
                    <a:pt x="1132" y="216"/>
                    <a:pt x="1132" y="228"/>
                  </a:cubicBezTo>
                  <a:cubicBezTo>
                    <a:pt x="1120" y="240"/>
                    <a:pt x="1096" y="251"/>
                    <a:pt x="1084" y="263"/>
                  </a:cubicBezTo>
                  <a:cubicBezTo>
                    <a:pt x="1060" y="299"/>
                    <a:pt x="1049" y="323"/>
                    <a:pt x="1037" y="371"/>
                  </a:cubicBezTo>
                  <a:cubicBezTo>
                    <a:pt x="1013" y="406"/>
                    <a:pt x="1001" y="442"/>
                    <a:pt x="977" y="466"/>
                  </a:cubicBezTo>
                  <a:cubicBezTo>
                    <a:pt x="965" y="490"/>
                    <a:pt x="953" y="502"/>
                    <a:pt x="953" y="513"/>
                  </a:cubicBezTo>
                  <a:cubicBezTo>
                    <a:pt x="810" y="668"/>
                    <a:pt x="679" y="847"/>
                    <a:pt x="549" y="1013"/>
                  </a:cubicBezTo>
                  <a:cubicBezTo>
                    <a:pt x="346" y="1323"/>
                    <a:pt x="1" y="1966"/>
                    <a:pt x="358" y="2252"/>
                  </a:cubicBezTo>
                  <a:cubicBezTo>
                    <a:pt x="382" y="2287"/>
                    <a:pt x="406" y="2323"/>
                    <a:pt x="429" y="2347"/>
                  </a:cubicBezTo>
                  <a:cubicBezTo>
                    <a:pt x="466" y="2389"/>
                    <a:pt x="523" y="2409"/>
                    <a:pt x="580" y="2409"/>
                  </a:cubicBezTo>
                  <a:cubicBezTo>
                    <a:pt x="670" y="2409"/>
                    <a:pt x="760" y="2358"/>
                    <a:pt x="775" y="2264"/>
                  </a:cubicBezTo>
                  <a:cubicBezTo>
                    <a:pt x="775" y="2240"/>
                    <a:pt x="787" y="2228"/>
                    <a:pt x="787" y="2216"/>
                  </a:cubicBezTo>
                  <a:cubicBezTo>
                    <a:pt x="799" y="2204"/>
                    <a:pt x="822" y="2192"/>
                    <a:pt x="834" y="2168"/>
                  </a:cubicBezTo>
                  <a:cubicBezTo>
                    <a:pt x="846" y="2156"/>
                    <a:pt x="846" y="2145"/>
                    <a:pt x="858" y="2133"/>
                  </a:cubicBezTo>
                  <a:cubicBezTo>
                    <a:pt x="858" y="2133"/>
                    <a:pt x="858" y="2133"/>
                    <a:pt x="858" y="2121"/>
                  </a:cubicBezTo>
                  <a:cubicBezTo>
                    <a:pt x="882" y="2073"/>
                    <a:pt x="906" y="2014"/>
                    <a:pt x="930" y="1966"/>
                  </a:cubicBezTo>
                  <a:cubicBezTo>
                    <a:pt x="930" y="1966"/>
                    <a:pt x="930" y="1966"/>
                    <a:pt x="930" y="1954"/>
                  </a:cubicBezTo>
                  <a:cubicBezTo>
                    <a:pt x="941" y="1942"/>
                    <a:pt x="953" y="1930"/>
                    <a:pt x="953" y="1906"/>
                  </a:cubicBezTo>
                  <a:cubicBezTo>
                    <a:pt x="977" y="1871"/>
                    <a:pt x="1001" y="1835"/>
                    <a:pt x="1025" y="1799"/>
                  </a:cubicBezTo>
                  <a:cubicBezTo>
                    <a:pt x="1132" y="1645"/>
                    <a:pt x="1239" y="1490"/>
                    <a:pt x="1346" y="1335"/>
                  </a:cubicBezTo>
                  <a:cubicBezTo>
                    <a:pt x="1453" y="1156"/>
                    <a:pt x="1537" y="966"/>
                    <a:pt x="1572" y="763"/>
                  </a:cubicBezTo>
                  <a:cubicBezTo>
                    <a:pt x="1608" y="573"/>
                    <a:pt x="1620" y="323"/>
                    <a:pt x="1453" y="192"/>
                  </a:cubicBezTo>
                  <a:cubicBezTo>
                    <a:pt x="1430" y="132"/>
                    <a:pt x="1394" y="85"/>
                    <a:pt x="1358" y="37"/>
                  </a:cubicBezTo>
                  <a:cubicBezTo>
                    <a:pt x="1336" y="12"/>
                    <a:pt x="1306" y="1"/>
                    <a:pt x="12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51;p23">
              <a:extLst>
                <a:ext uri="{FF2B5EF4-FFF2-40B4-BE49-F238E27FC236}">
                  <a16:creationId xmlns:a16="http://schemas.microsoft.com/office/drawing/2014/main" id="{98C3C716-435B-34B2-C74E-ECDF3C208A0A}"/>
                </a:ext>
              </a:extLst>
            </p:cNvPr>
            <p:cNvSpPr/>
            <p:nvPr/>
          </p:nvSpPr>
          <p:spPr>
            <a:xfrm>
              <a:off x="2676800" y="2101725"/>
              <a:ext cx="47050" cy="30100"/>
            </a:xfrm>
            <a:custGeom>
              <a:avLst/>
              <a:gdLst/>
              <a:ahLst/>
              <a:cxnLst/>
              <a:rect l="l" t="t" r="r" b="b"/>
              <a:pathLst>
                <a:path w="1882" h="1204" extrusionOk="0">
                  <a:moveTo>
                    <a:pt x="1443" y="0"/>
                  </a:moveTo>
                  <a:cubicBezTo>
                    <a:pt x="1216" y="0"/>
                    <a:pt x="980" y="136"/>
                    <a:pt x="798" y="242"/>
                  </a:cubicBezTo>
                  <a:cubicBezTo>
                    <a:pt x="667" y="301"/>
                    <a:pt x="560" y="384"/>
                    <a:pt x="453" y="468"/>
                  </a:cubicBezTo>
                  <a:cubicBezTo>
                    <a:pt x="382" y="515"/>
                    <a:pt x="310" y="563"/>
                    <a:pt x="239" y="623"/>
                  </a:cubicBezTo>
                  <a:cubicBezTo>
                    <a:pt x="179" y="682"/>
                    <a:pt x="144" y="754"/>
                    <a:pt x="120" y="825"/>
                  </a:cubicBezTo>
                  <a:cubicBezTo>
                    <a:pt x="96" y="873"/>
                    <a:pt x="72" y="920"/>
                    <a:pt x="72" y="968"/>
                  </a:cubicBezTo>
                  <a:cubicBezTo>
                    <a:pt x="60" y="992"/>
                    <a:pt x="48" y="1004"/>
                    <a:pt x="48" y="1015"/>
                  </a:cubicBezTo>
                  <a:cubicBezTo>
                    <a:pt x="1" y="1075"/>
                    <a:pt x="60" y="1158"/>
                    <a:pt x="120" y="1158"/>
                  </a:cubicBezTo>
                  <a:lnTo>
                    <a:pt x="179" y="1158"/>
                  </a:lnTo>
                  <a:cubicBezTo>
                    <a:pt x="215" y="1182"/>
                    <a:pt x="263" y="1194"/>
                    <a:pt x="310" y="1194"/>
                  </a:cubicBezTo>
                  <a:cubicBezTo>
                    <a:pt x="341" y="1201"/>
                    <a:pt x="372" y="1204"/>
                    <a:pt x="403" y="1204"/>
                  </a:cubicBezTo>
                  <a:cubicBezTo>
                    <a:pt x="538" y="1204"/>
                    <a:pt x="672" y="1147"/>
                    <a:pt x="798" y="1099"/>
                  </a:cubicBezTo>
                  <a:cubicBezTo>
                    <a:pt x="929" y="1039"/>
                    <a:pt x="1060" y="980"/>
                    <a:pt x="1191" y="908"/>
                  </a:cubicBezTo>
                  <a:cubicBezTo>
                    <a:pt x="1417" y="765"/>
                    <a:pt x="1715" y="599"/>
                    <a:pt x="1775" y="325"/>
                  </a:cubicBezTo>
                  <a:cubicBezTo>
                    <a:pt x="1822" y="253"/>
                    <a:pt x="1882" y="182"/>
                    <a:pt x="1834" y="99"/>
                  </a:cubicBezTo>
                  <a:cubicBezTo>
                    <a:pt x="1800" y="38"/>
                    <a:pt x="1740" y="22"/>
                    <a:pt x="1678" y="22"/>
                  </a:cubicBezTo>
                  <a:cubicBezTo>
                    <a:pt x="1655" y="22"/>
                    <a:pt x="1631" y="24"/>
                    <a:pt x="1608" y="27"/>
                  </a:cubicBezTo>
                  <a:cubicBezTo>
                    <a:pt x="1554" y="9"/>
                    <a:pt x="1499" y="0"/>
                    <a:pt x="144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52;p23">
              <a:extLst>
                <a:ext uri="{FF2B5EF4-FFF2-40B4-BE49-F238E27FC236}">
                  <a16:creationId xmlns:a16="http://schemas.microsoft.com/office/drawing/2014/main" id="{19D68EC2-E473-6252-FF14-1E063B3D262E}"/>
                </a:ext>
              </a:extLst>
            </p:cNvPr>
            <p:cNvSpPr/>
            <p:nvPr/>
          </p:nvSpPr>
          <p:spPr>
            <a:xfrm>
              <a:off x="2720550" y="2219775"/>
              <a:ext cx="62250" cy="25025"/>
            </a:xfrm>
            <a:custGeom>
              <a:avLst/>
              <a:gdLst/>
              <a:ahLst/>
              <a:cxnLst/>
              <a:rect l="l" t="t" r="r" b="b"/>
              <a:pathLst>
                <a:path w="2490" h="1001" extrusionOk="0">
                  <a:moveTo>
                    <a:pt x="1495" y="0"/>
                  </a:moveTo>
                  <a:cubicBezTo>
                    <a:pt x="1425" y="0"/>
                    <a:pt x="1356" y="3"/>
                    <a:pt x="1287" y="8"/>
                  </a:cubicBezTo>
                  <a:cubicBezTo>
                    <a:pt x="1108" y="20"/>
                    <a:pt x="918" y="20"/>
                    <a:pt x="763" y="56"/>
                  </a:cubicBezTo>
                  <a:cubicBezTo>
                    <a:pt x="727" y="68"/>
                    <a:pt x="691" y="80"/>
                    <a:pt x="644" y="92"/>
                  </a:cubicBezTo>
                  <a:cubicBezTo>
                    <a:pt x="632" y="92"/>
                    <a:pt x="632" y="103"/>
                    <a:pt x="620" y="103"/>
                  </a:cubicBezTo>
                  <a:lnTo>
                    <a:pt x="584" y="103"/>
                  </a:lnTo>
                  <a:cubicBezTo>
                    <a:pt x="459" y="115"/>
                    <a:pt x="366" y="126"/>
                    <a:pt x="275" y="211"/>
                  </a:cubicBezTo>
                  <a:lnTo>
                    <a:pt x="275" y="211"/>
                  </a:lnTo>
                  <a:cubicBezTo>
                    <a:pt x="278" y="211"/>
                    <a:pt x="282" y="211"/>
                    <a:pt x="287" y="211"/>
                  </a:cubicBezTo>
                  <a:cubicBezTo>
                    <a:pt x="278" y="215"/>
                    <a:pt x="272" y="217"/>
                    <a:pt x="266" y="220"/>
                  </a:cubicBezTo>
                  <a:lnTo>
                    <a:pt x="266" y="220"/>
                  </a:lnTo>
                  <a:cubicBezTo>
                    <a:pt x="269" y="217"/>
                    <a:pt x="272" y="214"/>
                    <a:pt x="275" y="211"/>
                  </a:cubicBezTo>
                  <a:lnTo>
                    <a:pt x="275" y="211"/>
                  </a:lnTo>
                  <a:cubicBezTo>
                    <a:pt x="268" y="212"/>
                    <a:pt x="264" y="214"/>
                    <a:pt x="263" y="221"/>
                  </a:cubicBezTo>
                  <a:lnTo>
                    <a:pt x="263" y="221"/>
                  </a:lnTo>
                  <a:cubicBezTo>
                    <a:pt x="264" y="220"/>
                    <a:pt x="265" y="220"/>
                    <a:pt x="266" y="220"/>
                  </a:cubicBezTo>
                  <a:lnTo>
                    <a:pt x="266" y="220"/>
                  </a:lnTo>
                  <a:cubicBezTo>
                    <a:pt x="265" y="221"/>
                    <a:pt x="264" y="222"/>
                    <a:pt x="263" y="223"/>
                  </a:cubicBezTo>
                  <a:cubicBezTo>
                    <a:pt x="263" y="222"/>
                    <a:pt x="263" y="221"/>
                    <a:pt x="263" y="221"/>
                  </a:cubicBezTo>
                  <a:lnTo>
                    <a:pt x="263" y="221"/>
                  </a:lnTo>
                  <a:cubicBezTo>
                    <a:pt x="253" y="224"/>
                    <a:pt x="246" y="227"/>
                    <a:pt x="239" y="234"/>
                  </a:cubicBezTo>
                  <a:cubicBezTo>
                    <a:pt x="203" y="246"/>
                    <a:pt x="156" y="270"/>
                    <a:pt x="132" y="282"/>
                  </a:cubicBezTo>
                  <a:lnTo>
                    <a:pt x="108" y="282"/>
                  </a:lnTo>
                  <a:cubicBezTo>
                    <a:pt x="13" y="282"/>
                    <a:pt x="1" y="413"/>
                    <a:pt x="84" y="449"/>
                  </a:cubicBezTo>
                  <a:lnTo>
                    <a:pt x="108" y="449"/>
                  </a:lnTo>
                  <a:cubicBezTo>
                    <a:pt x="120" y="473"/>
                    <a:pt x="144" y="496"/>
                    <a:pt x="168" y="520"/>
                  </a:cubicBezTo>
                  <a:cubicBezTo>
                    <a:pt x="191" y="544"/>
                    <a:pt x="203" y="556"/>
                    <a:pt x="215" y="580"/>
                  </a:cubicBezTo>
                  <a:cubicBezTo>
                    <a:pt x="287" y="687"/>
                    <a:pt x="370" y="735"/>
                    <a:pt x="501" y="770"/>
                  </a:cubicBezTo>
                  <a:cubicBezTo>
                    <a:pt x="501" y="770"/>
                    <a:pt x="549" y="794"/>
                    <a:pt x="572" y="794"/>
                  </a:cubicBezTo>
                  <a:cubicBezTo>
                    <a:pt x="596" y="806"/>
                    <a:pt x="632" y="830"/>
                    <a:pt x="656" y="842"/>
                  </a:cubicBezTo>
                  <a:cubicBezTo>
                    <a:pt x="846" y="937"/>
                    <a:pt x="1072" y="961"/>
                    <a:pt x="1287" y="985"/>
                  </a:cubicBezTo>
                  <a:cubicBezTo>
                    <a:pt x="1366" y="994"/>
                    <a:pt x="1445" y="1000"/>
                    <a:pt x="1523" y="1000"/>
                  </a:cubicBezTo>
                  <a:cubicBezTo>
                    <a:pt x="1635" y="1000"/>
                    <a:pt x="1747" y="989"/>
                    <a:pt x="1858" y="961"/>
                  </a:cubicBezTo>
                  <a:cubicBezTo>
                    <a:pt x="1906" y="961"/>
                    <a:pt x="1942" y="949"/>
                    <a:pt x="1977" y="937"/>
                  </a:cubicBezTo>
                  <a:cubicBezTo>
                    <a:pt x="2013" y="913"/>
                    <a:pt x="2049" y="901"/>
                    <a:pt x="2084" y="889"/>
                  </a:cubicBezTo>
                  <a:cubicBezTo>
                    <a:pt x="2132" y="854"/>
                    <a:pt x="2144" y="842"/>
                    <a:pt x="2156" y="830"/>
                  </a:cubicBezTo>
                  <a:cubicBezTo>
                    <a:pt x="2168" y="830"/>
                    <a:pt x="2168" y="830"/>
                    <a:pt x="2180" y="818"/>
                  </a:cubicBezTo>
                  <a:cubicBezTo>
                    <a:pt x="2204" y="806"/>
                    <a:pt x="2227" y="794"/>
                    <a:pt x="2239" y="770"/>
                  </a:cubicBezTo>
                  <a:cubicBezTo>
                    <a:pt x="2275" y="746"/>
                    <a:pt x="2311" y="723"/>
                    <a:pt x="2334" y="687"/>
                  </a:cubicBezTo>
                  <a:cubicBezTo>
                    <a:pt x="2334" y="687"/>
                    <a:pt x="2334" y="675"/>
                    <a:pt x="2346" y="675"/>
                  </a:cubicBezTo>
                  <a:cubicBezTo>
                    <a:pt x="2489" y="556"/>
                    <a:pt x="2430" y="318"/>
                    <a:pt x="2287" y="223"/>
                  </a:cubicBezTo>
                  <a:cubicBezTo>
                    <a:pt x="2275" y="199"/>
                    <a:pt x="2239" y="175"/>
                    <a:pt x="2204" y="163"/>
                  </a:cubicBezTo>
                  <a:cubicBezTo>
                    <a:pt x="2168" y="139"/>
                    <a:pt x="2132" y="127"/>
                    <a:pt x="2096" y="115"/>
                  </a:cubicBezTo>
                  <a:cubicBezTo>
                    <a:pt x="2090" y="109"/>
                    <a:pt x="2087" y="106"/>
                    <a:pt x="2086" y="106"/>
                  </a:cubicBezTo>
                  <a:cubicBezTo>
                    <a:pt x="2084" y="106"/>
                    <a:pt x="2084" y="109"/>
                    <a:pt x="2084" y="115"/>
                  </a:cubicBezTo>
                  <a:cubicBezTo>
                    <a:pt x="2001" y="56"/>
                    <a:pt x="1906" y="32"/>
                    <a:pt x="1799" y="20"/>
                  </a:cubicBezTo>
                  <a:cubicBezTo>
                    <a:pt x="1694" y="6"/>
                    <a:pt x="1594" y="0"/>
                    <a:pt x="149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53;p23">
              <a:extLst>
                <a:ext uri="{FF2B5EF4-FFF2-40B4-BE49-F238E27FC236}">
                  <a16:creationId xmlns:a16="http://schemas.microsoft.com/office/drawing/2014/main" id="{7D5EDFB5-17F2-CD68-5AAF-12054F904671}"/>
                </a:ext>
              </a:extLst>
            </p:cNvPr>
            <p:cNvSpPr/>
            <p:nvPr/>
          </p:nvSpPr>
          <p:spPr>
            <a:xfrm>
              <a:off x="2733350" y="2336825"/>
              <a:ext cx="51525" cy="28800"/>
            </a:xfrm>
            <a:custGeom>
              <a:avLst/>
              <a:gdLst/>
              <a:ahLst/>
              <a:cxnLst/>
              <a:rect l="l" t="t" r="r" b="b"/>
              <a:pathLst>
                <a:path w="2061" h="1152" extrusionOk="0">
                  <a:moveTo>
                    <a:pt x="302" y="0"/>
                  </a:moveTo>
                  <a:cubicBezTo>
                    <a:pt x="265" y="0"/>
                    <a:pt x="225" y="9"/>
                    <a:pt x="191" y="17"/>
                  </a:cubicBezTo>
                  <a:cubicBezTo>
                    <a:pt x="186" y="16"/>
                    <a:pt x="181" y="15"/>
                    <a:pt x="176" y="15"/>
                  </a:cubicBezTo>
                  <a:cubicBezTo>
                    <a:pt x="132" y="15"/>
                    <a:pt x="83" y="58"/>
                    <a:pt x="72" y="101"/>
                  </a:cubicBezTo>
                  <a:cubicBezTo>
                    <a:pt x="72" y="113"/>
                    <a:pt x="60" y="113"/>
                    <a:pt x="60" y="124"/>
                  </a:cubicBezTo>
                  <a:cubicBezTo>
                    <a:pt x="1" y="196"/>
                    <a:pt x="25" y="303"/>
                    <a:pt x="60" y="386"/>
                  </a:cubicBezTo>
                  <a:cubicBezTo>
                    <a:pt x="72" y="446"/>
                    <a:pt x="96" y="505"/>
                    <a:pt x="132" y="553"/>
                  </a:cubicBezTo>
                  <a:cubicBezTo>
                    <a:pt x="144" y="565"/>
                    <a:pt x="132" y="565"/>
                    <a:pt x="132" y="565"/>
                  </a:cubicBezTo>
                  <a:cubicBezTo>
                    <a:pt x="144" y="577"/>
                    <a:pt x="144" y="589"/>
                    <a:pt x="156" y="601"/>
                  </a:cubicBezTo>
                  <a:cubicBezTo>
                    <a:pt x="179" y="636"/>
                    <a:pt x="203" y="672"/>
                    <a:pt x="227" y="696"/>
                  </a:cubicBezTo>
                  <a:cubicBezTo>
                    <a:pt x="251" y="720"/>
                    <a:pt x="275" y="744"/>
                    <a:pt x="298" y="767"/>
                  </a:cubicBezTo>
                  <a:cubicBezTo>
                    <a:pt x="441" y="910"/>
                    <a:pt x="596" y="994"/>
                    <a:pt x="787" y="1077"/>
                  </a:cubicBezTo>
                  <a:cubicBezTo>
                    <a:pt x="846" y="1101"/>
                    <a:pt x="906" y="1113"/>
                    <a:pt x="965" y="1125"/>
                  </a:cubicBezTo>
                  <a:cubicBezTo>
                    <a:pt x="1052" y="1134"/>
                    <a:pt x="1131" y="1152"/>
                    <a:pt x="1215" y="1152"/>
                  </a:cubicBezTo>
                  <a:cubicBezTo>
                    <a:pt x="1234" y="1152"/>
                    <a:pt x="1254" y="1151"/>
                    <a:pt x="1275" y="1148"/>
                  </a:cubicBezTo>
                  <a:cubicBezTo>
                    <a:pt x="1382" y="1136"/>
                    <a:pt x="1489" y="1136"/>
                    <a:pt x="1584" y="1089"/>
                  </a:cubicBezTo>
                  <a:cubicBezTo>
                    <a:pt x="1644" y="1065"/>
                    <a:pt x="1703" y="1053"/>
                    <a:pt x="1751" y="1017"/>
                  </a:cubicBezTo>
                  <a:cubicBezTo>
                    <a:pt x="1846" y="970"/>
                    <a:pt x="1906" y="886"/>
                    <a:pt x="1953" y="791"/>
                  </a:cubicBezTo>
                  <a:cubicBezTo>
                    <a:pt x="1965" y="755"/>
                    <a:pt x="1965" y="732"/>
                    <a:pt x="1965" y="696"/>
                  </a:cubicBezTo>
                  <a:cubicBezTo>
                    <a:pt x="1977" y="672"/>
                    <a:pt x="1977" y="648"/>
                    <a:pt x="1989" y="624"/>
                  </a:cubicBezTo>
                  <a:cubicBezTo>
                    <a:pt x="2013" y="577"/>
                    <a:pt x="2037" y="529"/>
                    <a:pt x="2049" y="470"/>
                  </a:cubicBezTo>
                  <a:cubicBezTo>
                    <a:pt x="2061" y="386"/>
                    <a:pt x="1989" y="327"/>
                    <a:pt x="1918" y="303"/>
                  </a:cubicBezTo>
                  <a:cubicBezTo>
                    <a:pt x="1894" y="291"/>
                    <a:pt x="1870" y="291"/>
                    <a:pt x="1846" y="291"/>
                  </a:cubicBezTo>
                  <a:cubicBezTo>
                    <a:pt x="1751" y="196"/>
                    <a:pt x="1644" y="148"/>
                    <a:pt x="1525" y="136"/>
                  </a:cubicBezTo>
                  <a:lnTo>
                    <a:pt x="1430" y="136"/>
                  </a:lnTo>
                  <a:cubicBezTo>
                    <a:pt x="1370" y="136"/>
                    <a:pt x="1299" y="136"/>
                    <a:pt x="1239" y="124"/>
                  </a:cubicBezTo>
                  <a:cubicBezTo>
                    <a:pt x="1120" y="124"/>
                    <a:pt x="1001" y="124"/>
                    <a:pt x="882" y="113"/>
                  </a:cubicBezTo>
                  <a:cubicBezTo>
                    <a:pt x="858" y="113"/>
                    <a:pt x="822" y="101"/>
                    <a:pt x="799" y="101"/>
                  </a:cubicBezTo>
                  <a:cubicBezTo>
                    <a:pt x="751" y="89"/>
                    <a:pt x="703" y="77"/>
                    <a:pt x="656" y="77"/>
                  </a:cubicBezTo>
                  <a:cubicBezTo>
                    <a:pt x="644" y="65"/>
                    <a:pt x="632" y="65"/>
                    <a:pt x="620" y="65"/>
                  </a:cubicBezTo>
                  <a:cubicBezTo>
                    <a:pt x="608" y="53"/>
                    <a:pt x="596" y="53"/>
                    <a:pt x="584" y="53"/>
                  </a:cubicBezTo>
                  <a:cubicBezTo>
                    <a:pt x="560" y="53"/>
                    <a:pt x="537" y="41"/>
                    <a:pt x="525" y="41"/>
                  </a:cubicBezTo>
                  <a:cubicBezTo>
                    <a:pt x="501" y="29"/>
                    <a:pt x="465" y="29"/>
                    <a:pt x="453" y="17"/>
                  </a:cubicBezTo>
                  <a:cubicBezTo>
                    <a:pt x="418" y="17"/>
                    <a:pt x="370" y="5"/>
                    <a:pt x="346" y="5"/>
                  </a:cubicBezTo>
                  <a:cubicBezTo>
                    <a:pt x="332" y="2"/>
                    <a:pt x="317" y="0"/>
                    <a:pt x="30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54;p23">
              <a:extLst>
                <a:ext uri="{FF2B5EF4-FFF2-40B4-BE49-F238E27FC236}">
                  <a16:creationId xmlns:a16="http://schemas.microsoft.com/office/drawing/2014/main" id="{E70DEFE2-0076-A464-5F02-4A8DA10428BD}"/>
                </a:ext>
              </a:extLst>
            </p:cNvPr>
            <p:cNvSpPr/>
            <p:nvPr/>
          </p:nvSpPr>
          <p:spPr>
            <a:xfrm>
              <a:off x="2373500" y="2153400"/>
              <a:ext cx="262850" cy="252475"/>
            </a:xfrm>
            <a:custGeom>
              <a:avLst/>
              <a:gdLst/>
              <a:ahLst/>
              <a:cxnLst/>
              <a:rect l="l" t="t" r="r" b="b"/>
              <a:pathLst>
                <a:path w="10514" h="10099" extrusionOk="0">
                  <a:moveTo>
                    <a:pt x="4820" y="764"/>
                  </a:moveTo>
                  <a:cubicBezTo>
                    <a:pt x="5294" y="764"/>
                    <a:pt x="5783" y="857"/>
                    <a:pt x="6275" y="1056"/>
                  </a:cubicBezTo>
                  <a:cubicBezTo>
                    <a:pt x="8085" y="1794"/>
                    <a:pt x="9394" y="3687"/>
                    <a:pt x="9382" y="5652"/>
                  </a:cubicBezTo>
                  <a:cubicBezTo>
                    <a:pt x="9370" y="7616"/>
                    <a:pt x="7882" y="9271"/>
                    <a:pt x="5906" y="9378"/>
                  </a:cubicBezTo>
                  <a:cubicBezTo>
                    <a:pt x="5671" y="9392"/>
                    <a:pt x="5427" y="9401"/>
                    <a:pt x="5179" y="9401"/>
                  </a:cubicBezTo>
                  <a:cubicBezTo>
                    <a:pt x="4323" y="9401"/>
                    <a:pt x="3423" y="9291"/>
                    <a:pt x="2703" y="8866"/>
                  </a:cubicBezTo>
                  <a:cubicBezTo>
                    <a:pt x="1858" y="8354"/>
                    <a:pt x="1262" y="7497"/>
                    <a:pt x="965" y="6568"/>
                  </a:cubicBezTo>
                  <a:cubicBezTo>
                    <a:pt x="619" y="5509"/>
                    <a:pt x="643" y="4330"/>
                    <a:pt x="1024" y="3282"/>
                  </a:cubicBezTo>
                  <a:cubicBezTo>
                    <a:pt x="1096" y="3092"/>
                    <a:pt x="1191" y="2925"/>
                    <a:pt x="1286" y="2747"/>
                  </a:cubicBezTo>
                  <a:cubicBezTo>
                    <a:pt x="1322" y="2735"/>
                    <a:pt x="1369" y="2711"/>
                    <a:pt x="1405" y="2675"/>
                  </a:cubicBezTo>
                  <a:cubicBezTo>
                    <a:pt x="2250" y="1505"/>
                    <a:pt x="3477" y="764"/>
                    <a:pt x="4820" y="764"/>
                  </a:cubicBezTo>
                  <a:close/>
                  <a:moveTo>
                    <a:pt x="4720" y="0"/>
                  </a:moveTo>
                  <a:cubicBezTo>
                    <a:pt x="4327" y="0"/>
                    <a:pt x="3933" y="52"/>
                    <a:pt x="3548" y="163"/>
                  </a:cubicBezTo>
                  <a:cubicBezTo>
                    <a:pt x="2739" y="401"/>
                    <a:pt x="1989" y="853"/>
                    <a:pt x="1512" y="1508"/>
                  </a:cubicBezTo>
                  <a:cubicBezTo>
                    <a:pt x="1227" y="1782"/>
                    <a:pt x="988" y="2092"/>
                    <a:pt x="810" y="2413"/>
                  </a:cubicBezTo>
                  <a:cubicBezTo>
                    <a:pt x="203" y="3425"/>
                    <a:pt x="0" y="4640"/>
                    <a:pt x="155" y="5795"/>
                  </a:cubicBezTo>
                  <a:cubicBezTo>
                    <a:pt x="310" y="6938"/>
                    <a:pt x="822" y="8033"/>
                    <a:pt x="1655" y="8843"/>
                  </a:cubicBezTo>
                  <a:cubicBezTo>
                    <a:pt x="2596" y="9771"/>
                    <a:pt x="3751" y="10009"/>
                    <a:pt x="5025" y="10081"/>
                  </a:cubicBezTo>
                  <a:cubicBezTo>
                    <a:pt x="5215" y="10092"/>
                    <a:pt x="5405" y="10099"/>
                    <a:pt x="5592" y="10099"/>
                  </a:cubicBezTo>
                  <a:cubicBezTo>
                    <a:pt x="6589" y="10099"/>
                    <a:pt x="7537" y="9914"/>
                    <a:pt x="8358" y="9283"/>
                  </a:cubicBezTo>
                  <a:cubicBezTo>
                    <a:pt x="9216" y="8616"/>
                    <a:pt x="9835" y="7640"/>
                    <a:pt x="10049" y="6580"/>
                  </a:cubicBezTo>
                  <a:cubicBezTo>
                    <a:pt x="10513" y="4235"/>
                    <a:pt x="9192" y="1770"/>
                    <a:pt x="7132" y="639"/>
                  </a:cubicBezTo>
                  <a:cubicBezTo>
                    <a:pt x="6387" y="234"/>
                    <a:pt x="5555" y="0"/>
                    <a:pt x="472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655;p23">
              <a:extLst>
                <a:ext uri="{FF2B5EF4-FFF2-40B4-BE49-F238E27FC236}">
                  <a16:creationId xmlns:a16="http://schemas.microsoft.com/office/drawing/2014/main" id="{62339B9B-BBE5-5310-A5BE-B88C7F121F02}"/>
                </a:ext>
              </a:extLst>
            </p:cNvPr>
            <p:cNvSpPr/>
            <p:nvPr/>
          </p:nvSpPr>
          <p:spPr>
            <a:xfrm>
              <a:off x="2432975" y="2203750"/>
              <a:ext cx="118825" cy="43125"/>
            </a:xfrm>
            <a:custGeom>
              <a:avLst/>
              <a:gdLst/>
              <a:ahLst/>
              <a:cxnLst/>
              <a:rect l="l" t="t" r="r" b="b"/>
              <a:pathLst>
                <a:path w="4753" h="1725" extrusionOk="0">
                  <a:moveTo>
                    <a:pt x="2319" y="0"/>
                  </a:moveTo>
                  <a:cubicBezTo>
                    <a:pt x="2257" y="0"/>
                    <a:pt x="2195" y="2"/>
                    <a:pt x="2134" y="6"/>
                  </a:cubicBezTo>
                  <a:cubicBezTo>
                    <a:pt x="1253" y="66"/>
                    <a:pt x="252" y="530"/>
                    <a:pt x="26" y="1459"/>
                  </a:cubicBezTo>
                  <a:cubicBezTo>
                    <a:pt x="1" y="1604"/>
                    <a:pt x="115" y="1724"/>
                    <a:pt x="235" y="1724"/>
                  </a:cubicBezTo>
                  <a:cubicBezTo>
                    <a:pt x="283" y="1724"/>
                    <a:pt x="331" y="1705"/>
                    <a:pt x="372" y="1661"/>
                  </a:cubicBezTo>
                  <a:cubicBezTo>
                    <a:pt x="863" y="1169"/>
                    <a:pt x="1482" y="816"/>
                    <a:pt x="2194" y="816"/>
                  </a:cubicBezTo>
                  <a:cubicBezTo>
                    <a:pt x="2205" y="816"/>
                    <a:pt x="2217" y="816"/>
                    <a:pt x="2229" y="816"/>
                  </a:cubicBezTo>
                  <a:cubicBezTo>
                    <a:pt x="2622" y="816"/>
                    <a:pt x="3015" y="935"/>
                    <a:pt x="3372" y="1090"/>
                  </a:cubicBezTo>
                  <a:cubicBezTo>
                    <a:pt x="3714" y="1250"/>
                    <a:pt x="4066" y="1555"/>
                    <a:pt x="4453" y="1555"/>
                  </a:cubicBezTo>
                  <a:cubicBezTo>
                    <a:pt x="4497" y="1555"/>
                    <a:pt x="4541" y="1551"/>
                    <a:pt x="4586" y="1542"/>
                  </a:cubicBezTo>
                  <a:cubicBezTo>
                    <a:pt x="4682" y="1518"/>
                    <a:pt x="4753" y="1411"/>
                    <a:pt x="4753" y="1316"/>
                  </a:cubicBezTo>
                  <a:cubicBezTo>
                    <a:pt x="4741" y="780"/>
                    <a:pt x="4086" y="483"/>
                    <a:pt x="3670" y="304"/>
                  </a:cubicBezTo>
                  <a:cubicBezTo>
                    <a:pt x="3239" y="115"/>
                    <a:pt x="2781" y="0"/>
                    <a:pt x="231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56;p23">
              <a:extLst>
                <a:ext uri="{FF2B5EF4-FFF2-40B4-BE49-F238E27FC236}">
                  <a16:creationId xmlns:a16="http://schemas.microsoft.com/office/drawing/2014/main" id="{D6ED5976-334B-7F46-2A1C-27EBF6344FCF}"/>
                </a:ext>
              </a:extLst>
            </p:cNvPr>
            <p:cNvSpPr/>
            <p:nvPr/>
          </p:nvSpPr>
          <p:spPr>
            <a:xfrm>
              <a:off x="2558325" y="2259325"/>
              <a:ext cx="28600" cy="43125"/>
            </a:xfrm>
            <a:custGeom>
              <a:avLst/>
              <a:gdLst/>
              <a:ahLst/>
              <a:cxnLst/>
              <a:rect l="l" t="t" r="r" b="b"/>
              <a:pathLst>
                <a:path w="1144" h="1725" extrusionOk="0">
                  <a:moveTo>
                    <a:pt x="239" y="1"/>
                  </a:moveTo>
                  <a:cubicBezTo>
                    <a:pt x="227" y="1"/>
                    <a:pt x="215" y="4"/>
                    <a:pt x="203" y="10"/>
                  </a:cubicBezTo>
                  <a:cubicBezTo>
                    <a:pt x="168" y="57"/>
                    <a:pt x="108" y="81"/>
                    <a:pt x="72" y="141"/>
                  </a:cubicBezTo>
                  <a:cubicBezTo>
                    <a:pt x="60" y="165"/>
                    <a:pt x="49" y="200"/>
                    <a:pt x="49" y="224"/>
                  </a:cubicBezTo>
                  <a:cubicBezTo>
                    <a:pt x="13" y="284"/>
                    <a:pt x="1" y="355"/>
                    <a:pt x="1" y="426"/>
                  </a:cubicBezTo>
                  <a:cubicBezTo>
                    <a:pt x="13" y="474"/>
                    <a:pt x="13" y="534"/>
                    <a:pt x="25" y="581"/>
                  </a:cubicBezTo>
                  <a:cubicBezTo>
                    <a:pt x="37" y="700"/>
                    <a:pt x="49" y="831"/>
                    <a:pt x="84" y="950"/>
                  </a:cubicBezTo>
                  <a:cubicBezTo>
                    <a:pt x="120" y="1081"/>
                    <a:pt x="180" y="1200"/>
                    <a:pt x="239" y="1319"/>
                  </a:cubicBezTo>
                  <a:cubicBezTo>
                    <a:pt x="263" y="1367"/>
                    <a:pt x="287" y="1403"/>
                    <a:pt x="311" y="1450"/>
                  </a:cubicBezTo>
                  <a:cubicBezTo>
                    <a:pt x="370" y="1546"/>
                    <a:pt x="453" y="1605"/>
                    <a:pt x="549" y="1677"/>
                  </a:cubicBezTo>
                  <a:cubicBezTo>
                    <a:pt x="596" y="1712"/>
                    <a:pt x="680" y="1724"/>
                    <a:pt x="739" y="1724"/>
                  </a:cubicBezTo>
                  <a:cubicBezTo>
                    <a:pt x="822" y="1724"/>
                    <a:pt x="906" y="1700"/>
                    <a:pt x="977" y="1641"/>
                  </a:cubicBezTo>
                  <a:cubicBezTo>
                    <a:pt x="1108" y="1546"/>
                    <a:pt x="1144" y="1391"/>
                    <a:pt x="1120" y="1236"/>
                  </a:cubicBezTo>
                  <a:cubicBezTo>
                    <a:pt x="1108" y="1153"/>
                    <a:pt x="1084" y="1093"/>
                    <a:pt x="1049" y="1022"/>
                  </a:cubicBezTo>
                  <a:cubicBezTo>
                    <a:pt x="1025" y="974"/>
                    <a:pt x="1001" y="927"/>
                    <a:pt x="977" y="879"/>
                  </a:cubicBezTo>
                  <a:cubicBezTo>
                    <a:pt x="942" y="796"/>
                    <a:pt x="894" y="712"/>
                    <a:pt x="846" y="629"/>
                  </a:cubicBezTo>
                  <a:cubicBezTo>
                    <a:pt x="799" y="534"/>
                    <a:pt x="739" y="462"/>
                    <a:pt x="692" y="379"/>
                  </a:cubicBezTo>
                  <a:cubicBezTo>
                    <a:pt x="668" y="331"/>
                    <a:pt x="644" y="296"/>
                    <a:pt x="620" y="260"/>
                  </a:cubicBezTo>
                  <a:cubicBezTo>
                    <a:pt x="584" y="188"/>
                    <a:pt x="537" y="141"/>
                    <a:pt x="477" y="105"/>
                  </a:cubicBezTo>
                  <a:cubicBezTo>
                    <a:pt x="430" y="57"/>
                    <a:pt x="382" y="34"/>
                    <a:pt x="322" y="22"/>
                  </a:cubicBezTo>
                  <a:cubicBezTo>
                    <a:pt x="299" y="22"/>
                    <a:pt x="287" y="10"/>
                    <a:pt x="275" y="10"/>
                  </a:cubicBezTo>
                  <a:cubicBezTo>
                    <a:pt x="263" y="4"/>
                    <a:pt x="251" y="1"/>
                    <a:pt x="23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718;p23">
            <a:extLst>
              <a:ext uri="{FF2B5EF4-FFF2-40B4-BE49-F238E27FC236}">
                <a16:creationId xmlns:a16="http://schemas.microsoft.com/office/drawing/2014/main" id="{B1DD851F-7F64-E19E-D98A-C45E7DB51820}"/>
              </a:ext>
            </a:extLst>
          </p:cNvPr>
          <p:cNvGrpSpPr/>
          <p:nvPr/>
        </p:nvGrpSpPr>
        <p:grpSpPr>
          <a:xfrm>
            <a:off x="2933838" y="1348755"/>
            <a:ext cx="388063" cy="338554"/>
            <a:chOff x="6281725" y="1970150"/>
            <a:chExt cx="666000" cy="568700"/>
          </a:xfrm>
          <a:solidFill>
            <a:schemeClr val="tx1"/>
          </a:solidFill>
        </p:grpSpPr>
        <p:sp>
          <p:nvSpPr>
            <p:cNvPr id="203" name="Google Shape;719;p23">
              <a:extLst>
                <a:ext uri="{FF2B5EF4-FFF2-40B4-BE49-F238E27FC236}">
                  <a16:creationId xmlns:a16="http://schemas.microsoft.com/office/drawing/2014/main" id="{4A84662F-ED1D-F2CF-3DD1-444B5117ECD8}"/>
                </a:ext>
              </a:extLst>
            </p:cNvPr>
            <p:cNvSpPr/>
            <p:nvPr/>
          </p:nvSpPr>
          <p:spPr>
            <a:xfrm>
              <a:off x="6340350" y="1970150"/>
              <a:ext cx="607375" cy="568700"/>
            </a:xfrm>
            <a:custGeom>
              <a:avLst/>
              <a:gdLst/>
              <a:ahLst/>
              <a:cxnLst/>
              <a:rect l="l" t="t" r="r" b="b"/>
              <a:pathLst>
                <a:path w="24295" h="22748" extrusionOk="0">
                  <a:moveTo>
                    <a:pt x="20682" y="1242"/>
                  </a:moveTo>
                  <a:cubicBezTo>
                    <a:pt x="20682" y="1397"/>
                    <a:pt x="20682" y="1540"/>
                    <a:pt x="20682" y="1695"/>
                  </a:cubicBezTo>
                  <a:cubicBezTo>
                    <a:pt x="20658" y="2147"/>
                    <a:pt x="20658" y="2599"/>
                    <a:pt x="20670" y="3052"/>
                  </a:cubicBezTo>
                  <a:cubicBezTo>
                    <a:pt x="20491" y="3385"/>
                    <a:pt x="20170" y="3659"/>
                    <a:pt x="19872" y="3921"/>
                  </a:cubicBezTo>
                  <a:cubicBezTo>
                    <a:pt x="19872" y="3766"/>
                    <a:pt x="19860" y="3611"/>
                    <a:pt x="19848" y="3445"/>
                  </a:cubicBezTo>
                  <a:cubicBezTo>
                    <a:pt x="19825" y="3254"/>
                    <a:pt x="19825" y="3052"/>
                    <a:pt x="19717" y="2897"/>
                  </a:cubicBezTo>
                  <a:cubicBezTo>
                    <a:pt x="19693" y="2848"/>
                    <a:pt x="19643" y="2821"/>
                    <a:pt x="19594" y="2821"/>
                  </a:cubicBezTo>
                  <a:cubicBezTo>
                    <a:pt x="19548" y="2821"/>
                    <a:pt x="19502" y="2845"/>
                    <a:pt x="19479" y="2897"/>
                  </a:cubicBezTo>
                  <a:cubicBezTo>
                    <a:pt x="19396" y="3052"/>
                    <a:pt x="19396" y="3230"/>
                    <a:pt x="19372" y="3409"/>
                  </a:cubicBezTo>
                  <a:cubicBezTo>
                    <a:pt x="19348" y="3588"/>
                    <a:pt x="19325" y="3766"/>
                    <a:pt x="19313" y="3945"/>
                  </a:cubicBezTo>
                  <a:cubicBezTo>
                    <a:pt x="19301" y="4123"/>
                    <a:pt x="19277" y="4290"/>
                    <a:pt x="19253" y="4469"/>
                  </a:cubicBezTo>
                  <a:cubicBezTo>
                    <a:pt x="19253" y="4481"/>
                    <a:pt x="19253" y="4493"/>
                    <a:pt x="19253" y="4504"/>
                  </a:cubicBezTo>
                  <a:lnTo>
                    <a:pt x="18813" y="4933"/>
                  </a:lnTo>
                  <a:cubicBezTo>
                    <a:pt x="18813" y="4921"/>
                    <a:pt x="18813" y="4897"/>
                    <a:pt x="18813" y="4885"/>
                  </a:cubicBezTo>
                  <a:cubicBezTo>
                    <a:pt x="18813" y="4743"/>
                    <a:pt x="18825" y="4588"/>
                    <a:pt x="18825" y="4445"/>
                  </a:cubicBezTo>
                  <a:cubicBezTo>
                    <a:pt x="18836" y="4290"/>
                    <a:pt x="18836" y="4147"/>
                    <a:pt x="18753" y="4004"/>
                  </a:cubicBezTo>
                  <a:cubicBezTo>
                    <a:pt x="18740" y="3971"/>
                    <a:pt x="18711" y="3956"/>
                    <a:pt x="18682" y="3956"/>
                  </a:cubicBezTo>
                  <a:cubicBezTo>
                    <a:pt x="18660" y="3956"/>
                    <a:pt x="18638" y="3965"/>
                    <a:pt x="18622" y="3981"/>
                  </a:cubicBezTo>
                  <a:cubicBezTo>
                    <a:pt x="18515" y="4100"/>
                    <a:pt x="18479" y="4243"/>
                    <a:pt x="18444" y="4397"/>
                  </a:cubicBezTo>
                  <a:cubicBezTo>
                    <a:pt x="18420" y="4552"/>
                    <a:pt x="18384" y="4707"/>
                    <a:pt x="18372" y="4874"/>
                  </a:cubicBezTo>
                  <a:cubicBezTo>
                    <a:pt x="18360" y="5016"/>
                    <a:pt x="18324" y="5171"/>
                    <a:pt x="18324" y="5326"/>
                  </a:cubicBezTo>
                  <a:lnTo>
                    <a:pt x="18324" y="5350"/>
                  </a:lnTo>
                  <a:cubicBezTo>
                    <a:pt x="18313" y="5409"/>
                    <a:pt x="18217" y="5469"/>
                    <a:pt x="18146" y="5540"/>
                  </a:cubicBezTo>
                  <a:cubicBezTo>
                    <a:pt x="18051" y="5636"/>
                    <a:pt x="17955" y="5731"/>
                    <a:pt x="17860" y="5826"/>
                  </a:cubicBezTo>
                  <a:cubicBezTo>
                    <a:pt x="17872" y="5540"/>
                    <a:pt x="17896" y="5243"/>
                    <a:pt x="17908" y="4957"/>
                  </a:cubicBezTo>
                  <a:cubicBezTo>
                    <a:pt x="17920" y="4659"/>
                    <a:pt x="17884" y="4421"/>
                    <a:pt x="18074" y="4183"/>
                  </a:cubicBezTo>
                  <a:cubicBezTo>
                    <a:pt x="18253" y="3933"/>
                    <a:pt x="18444" y="3695"/>
                    <a:pt x="18634" y="3457"/>
                  </a:cubicBezTo>
                  <a:cubicBezTo>
                    <a:pt x="19265" y="2671"/>
                    <a:pt x="19932" y="1909"/>
                    <a:pt x="20682" y="1242"/>
                  </a:cubicBezTo>
                  <a:close/>
                  <a:moveTo>
                    <a:pt x="20956" y="3945"/>
                  </a:moveTo>
                  <a:cubicBezTo>
                    <a:pt x="21087" y="4040"/>
                    <a:pt x="21230" y="4052"/>
                    <a:pt x="21420" y="4064"/>
                  </a:cubicBezTo>
                  <a:cubicBezTo>
                    <a:pt x="21682" y="4100"/>
                    <a:pt x="21932" y="4207"/>
                    <a:pt x="22182" y="4278"/>
                  </a:cubicBezTo>
                  <a:cubicBezTo>
                    <a:pt x="22384" y="4338"/>
                    <a:pt x="22599" y="4362"/>
                    <a:pt x="22801" y="4397"/>
                  </a:cubicBezTo>
                  <a:cubicBezTo>
                    <a:pt x="22194" y="5028"/>
                    <a:pt x="21563" y="5624"/>
                    <a:pt x="20860" y="6159"/>
                  </a:cubicBezTo>
                  <a:cubicBezTo>
                    <a:pt x="20646" y="6326"/>
                    <a:pt x="20396" y="6564"/>
                    <a:pt x="20158" y="6671"/>
                  </a:cubicBezTo>
                  <a:cubicBezTo>
                    <a:pt x="20101" y="6693"/>
                    <a:pt x="20036" y="6702"/>
                    <a:pt x="19965" y="6702"/>
                  </a:cubicBezTo>
                  <a:cubicBezTo>
                    <a:pt x="19726" y="6702"/>
                    <a:pt x="19432" y="6601"/>
                    <a:pt x="19229" y="6564"/>
                  </a:cubicBezTo>
                  <a:cubicBezTo>
                    <a:pt x="18908" y="6529"/>
                    <a:pt x="18586" y="6481"/>
                    <a:pt x="18265" y="6457"/>
                  </a:cubicBezTo>
                  <a:cubicBezTo>
                    <a:pt x="18479" y="6267"/>
                    <a:pt x="18682" y="6064"/>
                    <a:pt x="18896" y="5874"/>
                  </a:cubicBezTo>
                  <a:cubicBezTo>
                    <a:pt x="18955" y="5897"/>
                    <a:pt x="19015" y="5909"/>
                    <a:pt x="19051" y="5909"/>
                  </a:cubicBezTo>
                  <a:cubicBezTo>
                    <a:pt x="19085" y="5912"/>
                    <a:pt x="19119" y="5913"/>
                    <a:pt x="19152" y="5913"/>
                  </a:cubicBezTo>
                  <a:cubicBezTo>
                    <a:pt x="19293" y="5913"/>
                    <a:pt x="19428" y="5895"/>
                    <a:pt x="19563" y="5886"/>
                  </a:cubicBezTo>
                  <a:lnTo>
                    <a:pt x="20075" y="5886"/>
                  </a:lnTo>
                  <a:cubicBezTo>
                    <a:pt x="20158" y="5886"/>
                    <a:pt x="20229" y="5874"/>
                    <a:pt x="20313" y="5862"/>
                  </a:cubicBezTo>
                  <a:cubicBezTo>
                    <a:pt x="20384" y="5850"/>
                    <a:pt x="20432" y="5838"/>
                    <a:pt x="20491" y="5814"/>
                  </a:cubicBezTo>
                  <a:cubicBezTo>
                    <a:pt x="20515" y="5814"/>
                    <a:pt x="20527" y="5802"/>
                    <a:pt x="20551" y="5790"/>
                  </a:cubicBezTo>
                  <a:cubicBezTo>
                    <a:pt x="20575" y="5778"/>
                    <a:pt x="20587" y="5755"/>
                    <a:pt x="20610" y="5731"/>
                  </a:cubicBezTo>
                  <a:cubicBezTo>
                    <a:pt x="20658" y="5707"/>
                    <a:pt x="20670" y="5624"/>
                    <a:pt x="20622" y="5588"/>
                  </a:cubicBezTo>
                  <a:cubicBezTo>
                    <a:pt x="20610" y="5564"/>
                    <a:pt x="20599" y="5540"/>
                    <a:pt x="20587" y="5516"/>
                  </a:cubicBezTo>
                  <a:cubicBezTo>
                    <a:pt x="20563" y="5505"/>
                    <a:pt x="20539" y="5481"/>
                    <a:pt x="20515" y="5469"/>
                  </a:cubicBezTo>
                  <a:cubicBezTo>
                    <a:pt x="20479" y="5445"/>
                    <a:pt x="20432" y="5421"/>
                    <a:pt x="20372" y="5409"/>
                  </a:cubicBezTo>
                  <a:cubicBezTo>
                    <a:pt x="20289" y="5374"/>
                    <a:pt x="20206" y="5350"/>
                    <a:pt x="20110" y="5338"/>
                  </a:cubicBezTo>
                  <a:cubicBezTo>
                    <a:pt x="19944" y="5326"/>
                    <a:pt x="19777" y="5314"/>
                    <a:pt x="19622" y="5314"/>
                  </a:cubicBezTo>
                  <a:cubicBezTo>
                    <a:pt x="19563" y="5314"/>
                    <a:pt x="19515" y="5326"/>
                    <a:pt x="19467" y="5326"/>
                  </a:cubicBezTo>
                  <a:cubicBezTo>
                    <a:pt x="19610" y="5183"/>
                    <a:pt x="19753" y="5052"/>
                    <a:pt x="19896" y="4921"/>
                  </a:cubicBezTo>
                  <a:cubicBezTo>
                    <a:pt x="20003" y="4933"/>
                    <a:pt x="20122" y="4957"/>
                    <a:pt x="20229" y="4957"/>
                  </a:cubicBezTo>
                  <a:cubicBezTo>
                    <a:pt x="20396" y="4957"/>
                    <a:pt x="20551" y="4957"/>
                    <a:pt x="20718" y="4933"/>
                  </a:cubicBezTo>
                  <a:cubicBezTo>
                    <a:pt x="20896" y="4909"/>
                    <a:pt x="21087" y="4862"/>
                    <a:pt x="21206" y="4731"/>
                  </a:cubicBezTo>
                  <a:cubicBezTo>
                    <a:pt x="21265" y="4671"/>
                    <a:pt x="21253" y="4588"/>
                    <a:pt x="21182" y="4540"/>
                  </a:cubicBezTo>
                  <a:cubicBezTo>
                    <a:pt x="21039" y="4457"/>
                    <a:pt x="20860" y="4445"/>
                    <a:pt x="20706" y="4433"/>
                  </a:cubicBezTo>
                  <a:cubicBezTo>
                    <a:pt x="20610" y="4433"/>
                    <a:pt x="20515" y="4433"/>
                    <a:pt x="20432" y="4421"/>
                  </a:cubicBezTo>
                  <a:cubicBezTo>
                    <a:pt x="20599" y="4278"/>
                    <a:pt x="20777" y="4123"/>
                    <a:pt x="20944" y="3945"/>
                  </a:cubicBezTo>
                  <a:close/>
                  <a:moveTo>
                    <a:pt x="9605" y="11552"/>
                  </a:moveTo>
                  <a:cubicBezTo>
                    <a:pt x="9757" y="11552"/>
                    <a:pt x="9911" y="11569"/>
                    <a:pt x="10062" y="11601"/>
                  </a:cubicBezTo>
                  <a:cubicBezTo>
                    <a:pt x="10300" y="11648"/>
                    <a:pt x="10526" y="11720"/>
                    <a:pt x="10752" y="11803"/>
                  </a:cubicBezTo>
                  <a:cubicBezTo>
                    <a:pt x="10871" y="11851"/>
                    <a:pt x="11002" y="11910"/>
                    <a:pt x="11097" y="11982"/>
                  </a:cubicBezTo>
                  <a:cubicBezTo>
                    <a:pt x="11097" y="12005"/>
                    <a:pt x="11097" y="12029"/>
                    <a:pt x="11109" y="12053"/>
                  </a:cubicBezTo>
                  <a:cubicBezTo>
                    <a:pt x="11133" y="12089"/>
                    <a:pt x="11145" y="12124"/>
                    <a:pt x="11157" y="12148"/>
                  </a:cubicBezTo>
                  <a:cubicBezTo>
                    <a:pt x="11109" y="12196"/>
                    <a:pt x="11050" y="12243"/>
                    <a:pt x="11002" y="12291"/>
                  </a:cubicBezTo>
                  <a:cubicBezTo>
                    <a:pt x="10835" y="12446"/>
                    <a:pt x="10657" y="12613"/>
                    <a:pt x="10478" y="12791"/>
                  </a:cubicBezTo>
                  <a:cubicBezTo>
                    <a:pt x="10431" y="12744"/>
                    <a:pt x="10383" y="12708"/>
                    <a:pt x="10335" y="12672"/>
                  </a:cubicBezTo>
                  <a:cubicBezTo>
                    <a:pt x="10181" y="12589"/>
                    <a:pt x="10026" y="12541"/>
                    <a:pt x="9859" y="12541"/>
                  </a:cubicBezTo>
                  <a:cubicBezTo>
                    <a:pt x="9728" y="12541"/>
                    <a:pt x="9609" y="12565"/>
                    <a:pt x="9490" y="12624"/>
                  </a:cubicBezTo>
                  <a:cubicBezTo>
                    <a:pt x="9371" y="12660"/>
                    <a:pt x="9276" y="12732"/>
                    <a:pt x="9180" y="12827"/>
                  </a:cubicBezTo>
                  <a:cubicBezTo>
                    <a:pt x="9097" y="12910"/>
                    <a:pt x="9026" y="13005"/>
                    <a:pt x="8990" y="13125"/>
                  </a:cubicBezTo>
                  <a:cubicBezTo>
                    <a:pt x="8930" y="13244"/>
                    <a:pt x="8907" y="13363"/>
                    <a:pt x="8907" y="13494"/>
                  </a:cubicBezTo>
                  <a:lnTo>
                    <a:pt x="8942" y="13744"/>
                  </a:lnTo>
                  <a:cubicBezTo>
                    <a:pt x="8990" y="13898"/>
                    <a:pt x="9073" y="14041"/>
                    <a:pt x="9180" y="14160"/>
                  </a:cubicBezTo>
                  <a:lnTo>
                    <a:pt x="9383" y="14315"/>
                  </a:lnTo>
                  <a:cubicBezTo>
                    <a:pt x="9526" y="14399"/>
                    <a:pt x="9681" y="14434"/>
                    <a:pt x="9859" y="14434"/>
                  </a:cubicBezTo>
                  <a:cubicBezTo>
                    <a:pt x="9881" y="14436"/>
                    <a:pt x="9902" y="14437"/>
                    <a:pt x="9924" y="14437"/>
                  </a:cubicBezTo>
                  <a:cubicBezTo>
                    <a:pt x="10029" y="14437"/>
                    <a:pt x="10127" y="14412"/>
                    <a:pt x="10216" y="14363"/>
                  </a:cubicBezTo>
                  <a:cubicBezTo>
                    <a:pt x="10335" y="14315"/>
                    <a:pt x="10443" y="14256"/>
                    <a:pt x="10526" y="14160"/>
                  </a:cubicBezTo>
                  <a:cubicBezTo>
                    <a:pt x="10621" y="14077"/>
                    <a:pt x="10681" y="13970"/>
                    <a:pt x="10716" y="13851"/>
                  </a:cubicBezTo>
                  <a:cubicBezTo>
                    <a:pt x="10776" y="13744"/>
                    <a:pt x="10812" y="13625"/>
                    <a:pt x="10800" y="13494"/>
                  </a:cubicBezTo>
                  <a:cubicBezTo>
                    <a:pt x="10800" y="13434"/>
                    <a:pt x="10788" y="13375"/>
                    <a:pt x="10776" y="13303"/>
                  </a:cubicBezTo>
                  <a:cubicBezTo>
                    <a:pt x="10990" y="13136"/>
                    <a:pt x="11193" y="12946"/>
                    <a:pt x="11395" y="12767"/>
                  </a:cubicBezTo>
                  <a:cubicBezTo>
                    <a:pt x="11419" y="12875"/>
                    <a:pt x="11431" y="12970"/>
                    <a:pt x="11431" y="13065"/>
                  </a:cubicBezTo>
                  <a:cubicBezTo>
                    <a:pt x="11466" y="13458"/>
                    <a:pt x="11431" y="13875"/>
                    <a:pt x="11276" y="14232"/>
                  </a:cubicBezTo>
                  <a:cubicBezTo>
                    <a:pt x="10995" y="14884"/>
                    <a:pt x="10334" y="15206"/>
                    <a:pt x="9663" y="15206"/>
                  </a:cubicBezTo>
                  <a:cubicBezTo>
                    <a:pt x="9537" y="15206"/>
                    <a:pt x="9411" y="15195"/>
                    <a:pt x="9288" y="15172"/>
                  </a:cubicBezTo>
                  <a:cubicBezTo>
                    <a:pt x="8883" y="15101"/>
                    <a:pt x="8442" y="14946"/>
                    <a:pt x="8133" y="14660"/>
                  </a:cubicBezTo>
                  <a:cubicBezTo>
                    <a:pt x="7847" y="14387"/>
                    <a:pt x="7740" y="14006"/>
                    <a:pt x="7740" y="13625"/>
                  </a:cubicBezTo>
                  <a:cubicBezTo>
                    <a:pt x="7740" y="12910"/>
                    <a:pt x="8109" y="12148"/>
                    <a:pt x="8728" y="11779"/>
                  </a:cubicBezTo>
                  <a:cubicBezTo>
                    <a:pt x="8998" y="11620"/>
                    <a:pt x="9300" y="11552"/>
                    <a:pt x="9605" y="11552"/>
                  </a:cubicBezTo>
                  <a:close/>
                  <a:moveTo>
                    <a:pt x="9241" y="10154"/>
                  </a:moveTo>
                  <a:cubicBezTo>
                    <a:pt x="9962" y="10154"/>
                    <a:pt x="10716" y="10355"/>
                    <a:pt x="11383" y="10779"/>
                  </a:cubicBezTo>
                  <a:cubicBezTo>
                    <a:pt x="11621" y="10934"/>
                    <a:pt x="11836" y="11124"/>
                    <a:pt x="12026" y="11327"/>
                  </a:cubicBezTo>
                  <a:cubicBezTo>
                    <a:pt x="11824" y="11517"/>
                    <a:pt x="11633" y="11696"/>
                    <a:pt x="11443" y="11886"/>
                  </a:cubicBezTo>
                  <a:cubicBezTo>
                    <a:pt x="11300" y="11601"/>
                    <a:pt x="10812" y="11458"/>
                    <a:pt x="10573" y="11362"/>
                  </a:cubicBezTo>
                  <a:cubicBezTo>
                    <a:pt x="10260" y="11255"/>
                    <a:pt x="9917" y="11188"/>
                    <a:pt x="9579" y="11188"/>
                  </a:cubicBezTo>
                  <a:cubicBezTo>
                    <a:pt x="9391" y="11188"/>
                    <a:pt x="9204" y="11208"/>
                    <a:pt x="9026" y="11255"/>
                  </a:cubicBezTo>
                  <a:cubicBezTo>
                    <a:pt x="8145" y="11505"/>
                    <a:pt x="7526" y="12351"/>
                    <a:pt x="7395" y="13232"/>
                  </a:cubicBezTo>
                  <a:cubicBezTo>
                    <a:pt x="7323" y="13684"/>
                    <a:pt x="7359" y="14184"/>
                    <a:pt x="7597" y="14589"/>
                  </a:cubicBezTo>
                  <a:cubicBezTo>
                    <a:pt x="7859" y="15018"/>
                    <a:pt x="8311" y="15280"/>
                    <a:pt x="8776" y="15434"/>
                  </a:cubicBezTo>
                  <a:cubicBezTo>
                    <a:pt x="9062" y="15531"/>
                    <a:pt x="9368" y="15582"/>
                    <a:pt x="9671" y="15582"/>
                  </a:cubicBezTo>
                  <a:cubicBezTo>
                    <a:pt x="10341" y="15582"/>
                    <a:pt x="11001" y="15333"/>
                    <a:pt x="11419" y="14768"/>
                  </a:cubicBezTo>
                  <a:cubicBezTo>
                    <a:pt x="11740" y="14315"/>
                    <a:pt x="11847" y="13732"/>
                    <a:pt x="11824" y="13196"/>
                  </a:cubicBezTo>
                  <a:cubicBezTo>
                    <a:pt x="11824" y="12958"/>
                    <a:pt x="11788" y="12720"/>
                    <a:pt x="11716" y="12494"/>
                  </a:cubicBezTo>
                  <a:cubicBezTo>
                    <a:pt x="11955" y="12279"/>
                    <a:pt x="12193" y="12065"/>
                    <a:pt x="12431" y="11863"/>
                  </a:cubicBezTo>
                  <a:cubicBezTo>
                    <a:pt x="12943" y="12708"/>
                    <a:pt x="13098" y="13779"/>
                    <a:pt x="12693" y="14732"/>
                  </a:cubicBezTo>
                  <a:cubicBezTo>
                    <a:pt x="12162" y="15971"/>
                    <a:pt x="10943" y="16685"/>
                    <a:pt x="9665" y="16685"/>
                  </a:cubicBezTo>
                  <a:cubicBezTo>
                    <a:pt x="9567" y="16685"/>
                    <a:pt x="9469" y="16681"/>
                    <a:pt x="9371" y="16673"/>
                  </a:cubicBezTo>
                  <a:cubicBezTo>
                    <a:pt x="7799" y="16518"/>
                    <a:pt x="6597" y="15196"/>
                    <a:pt x="6287" y="13660"/>
                  </a:cubicBezTo>
                  <a:cubicBezTo>
                    <a:pt x="5819" y="11429"/>
                    <a:pt x="7428" y="10154"/>
                    <a:pt x="9241" y="10154"/>
                  </a:cubicBezTo>
                  <a:close/>
                  <a:moveTo>
                    <a:pt x="9208" y="7355"/>
                  </a:moveTo>
                  <a:cubicBezTo>
                    <a:pt x="9653" y="7355"/>
                    <a:pt x="10099" y="7405"/>
                    <a:pt x="10538" y="7505"/>
                  </a:cubicBezTo>
                  <a:cubicBezTo>
                    <a:pt x="11883" y="7826"/>
                    <a:pt x="12979" y="8576"/>
                    <a:pt x="13955" y="9517"/>
                  </a:cubicBezTo>
                  <a:cubicBezTo>
                    <a:pt x="13562" y="9886"/>
                    <a:pt x="13169" y="10255"/>
                    <a:pt x="12764" y="10636"/>
                  </a:cubicBezTo>
                  <a:cubicBezTo>
                    <a:pt x="11849" y="9721"/>
                    <a:pt x="10384" y="9215"/>
                    <a:pt x="8993" y="9215"/>
                  </a:cubicBezTo>
                  <a:cubicBezTo>
                    <a:pt x="8357" y="9215"/>
                    <a:pt x="7737" y="9321"/>
                    <a:pt x="7192" y="9541"/>
                  </a:cubicBezTo>
                  <a:cubicBezTo>
                    <a:pt x="5871" y="10065"/>
                    <a:pt x="5394" y="11482"/>
                    <a:pt x="5347" y="12803"/>
                  </a:cubicBezTo>
                  <a:cubicBezTo>
                    <a:pt x="5263" y="14791"/>
                    <a:pt x="6418" y="16625"/>
                    <a:pt x="8276" y="17351"/>
                  </a:cubicBezTo>
                  <a:cubicBezTo>
                    <a:pt x="8823" y="17566"/>
                    <a:pt x="9398" y="17693"/>
                    <a:pt x="9977" y="17693"/>
                  </a:cubicBezTo>
                  <a:cubicBezTo>
                    <a:pt x="10331" y="17693"/>
                    <a:pt x="10686" y="17646"/>
                    <a:pt x="11038" y="17542"/>
                  </a:cubicBezTo>
                  <a:cubicBezTo>
                    <a:pt x="11919" y="17268"/>
                    <a:pt x="12705" y="16708"/>
                    <a:pt x="13252" y="15970"/>
                  </a:cubicBezTo>
                  <a:cubicBezTo>
                    <a:pt x="14336" y="14541"/>
                    <a:pt x="14229" y="12577"/>
                    <a:pt x="13217" y="11160"/>
                  </a:cubicBezTo>
                  <a:cubicBezTo>
                    <a:pt x="13240" y="11136"/>
                    <a:pt x="13264" y="11112"/>
                    <a:pt x="13288" y="11089"/>
                  </a:cubicBezTo>
                  <a:cubicBezTo>
                    <a:pt x="13669" y="10743"/>
                    <a:pt x="14038" y="10398"/>
                    <a:pt x="14407" y="10053"/>
                  </a:cubicBezTo>
                  <a:cubicBezTo>
                    <a:pt x="15586" y="12124"/>
                    <a:pt x="16372" y="14601"/>
                    <a:pt x="15265" y="16851"/>
                  </a:cubicBezTo>
                  <a:cubicBezTo>
                    <a:pt x="14319" y="18771"/>
                    <a:pt x="12201" y="19405"/>
                    <a:pt x="10177" y="19405"/>
                  </a:cubicBezTo>
                  <a:cubicBezTo>
                    <a:pt x="9753" y="19405"/>
                    <a:pt x="9334" y="19377"/>
                    <a:pt x="8930" y="19328"/>
                  </a:cubicBezTo>
                  <a:cubicBezTo>
                    <a:pt x="6287" y="18994"/>
                    <a:pt x="4454" y="16732"/>
                    <a:pt x="3882" y="14232"/>
                  </a:cubicBezTo>
                  <a:cubicBezTo>
                    <a:pt x="3573" y="12946"/>
                    <a:pt x="3632" y="11553"/>
                    <a:pt x="4216" y="10350"/>
                  </a:cubicBezTo>
                  <a:cubicBezTo>
                    <a:pt x="4728" y="9303"/>
                    <a:pt x="5609" y="8481"/>
                    <a:pt x="6644" y="7957"/>
                  </a:cubicBezTo>
                  <a:cubicBezTo>
                    <a:pt x="7444" y="7553"/>
                    <a:pt x="8323" y="7355"/>
                    <a:pt x="9208" y="7355"/>
                  </a:cubicBezTo>
                  <a:close/>
                  <a:moveTo>
                    <a:pt x="8619" y="5193"/>
                  </a:moveTo>
                  <a:cubicBezTo>
                    <a:pt x="10427" y="5193"/>
                    <a:pt x="12317" y="5697"/>
                    <a:pt x="13991" y="6755"/>
                  </a:cubicBezTo>
                  <a:cubicBezTo>
                    <a:pt x="14562" y="7112"/>
                    <a:pt x="15074" y="7552"/>
                    <a:pt x="15538" y="8029"/>
                  </a:cubicBezTo>
                  <a:cubicBezTo>
                    <a:pt x="15455" y="8112"/>
                    <a:pt x="15372" y="8183"/>
                    <a:pt x="15300" y="8255"/>
                  </a:cubicBezTo>
                  <a:cubicBezTo>
                    <a:pt x="15003" y="8529"/>
                    <a:pt x="14717" y="8803"/>
                    <a:pt x="14431" y="9065"/>
                  </a:cubicBezTo>
                  <a:cubicBezTo>
                    <a:pt x="14409" y="9060"/>
                    <a:pt x="14386" y="9057"/>
                    <a:pt x="14364" y="9057"/>
                  </a:cubicBezTo>
                  <a:cubicBezTo>
                    <a:pt x="14281" y="9057"/>
                    <a:pt x="14202" y="9091"/>
                    <a:pt x="14145" y="9148"/>
                  </a:cubicBezTo>
                  <a:cubicBezTo>
                    <a:pt x="12921" y="7736"/>
                    <a:pt x="11026" y="6914"/>
                    <a:pt x="9155" y="6914"/>
                  </a:cubicBezTo>
                  <a:cubicBezTo>
                    <a:pt x="8533" y="6914"/>
                    <a:pt x="7914" y="7005"/>
                    <a:pt x="7323" y="7195"/>
                  </a:cubicBezTo>
                  <a:cubicBezTo>
                    <a:pt x="6156" y="7588"/>
                    <a:pt x="5097" y="8314"/>
                    <a:pt x="4358" y="9303"/>
                  </a:cubicBezTo>
                  <a:cubicBezTo>
                    <a:pt x="3537" y="10386"/>
                    <a:pt x="3192" y="11779"/>
                    <a:pt x="3275" y="13125"/>
                  </a:cubicBezTo>
                  <a:cubicBezTo>
                    <a:pt x="3430" y="15732"/>
                    <a:pt x="5037" y="18566"/>
                    <a:pt x="7585" y="19494"/>
                  </a:cubicBezTo>
                  <a:cubicBezTo>
                    <a:pt x="8346" y="19776"/>
                    <a:pt x="9195" y="19891"/>
                    <a:pt x="10040" y="19891"/>
                  </a:cubicBezTo>
                  <a:cubicBezTo>
                    <a:pt x="10623" y="19891"/>
                    <a:pt x="11203" y="19837"/>
                    <a:pt x="11752" y="19744"/>
                  </a:cubicBezTo>
                  <a:cubicBezTo>
                    <a:pt x="13014" y="19542"/>
                    <a:pt x="14276" y="19006"/>
                    <a:pt x="15134" y="18030"/>
                  </a:cubicBezTo>
                  <a:cubicBezTo>
                    <a:pt x="17289" y="15589"/>
                    <a:pt x="16336" y="12172"/>
                    <a:pt x="14872" y="9636"/>
                  </a:cubicBezTo>
                  <a:cubicBezTo>
                    <a:pt x="15253" y="9279"/>
                    <a:pt x="15634" y="8934"/>
                    <a:pt x="16015" y="8588"/>
                  </a:cubicBezTo>
                  <a:cubicBezTo>
                    <a:pt x="17777" y="10815"/>
                    <a:pt x="18432" y="13934"/>
                    <a:pt x="17265" y="16673"/>
                  </a:cubicBezTo>
                  <a:cubicBezTo>
                    <a:pt x="15944" y="19766"/>
                    <a:pt x="12913" y="21567"/>
                    <a:pt x="9716" y="21567"/>
                  </a:cubicBezTo>
                  <a:cubicBezTo>
                    <a:pt x="9455" y="21567"/>
                    <a:pt x="9193" y="21555"/>
                    <a:pt x="8930" y="21530"/>
                  </a:cubicBezTo>
                  <a:cubicBezTo>
                    <a:pt x="5001" y="21161"/>
                    <a:pt x="1989" y="17839"/>
                    <a:pt x="1191" y="13994"/>
                  </a:cubicBezTo>
                  <a:cubicBezTo>
                    <a:pt x="33" y="8381"/>
                    <a:pt x="4072" y="5193"/>
                    <a:pt x="8619" y="5193"/>
                  </a:cubicBezTo>
                  <a:close/>
                  <a:moveTo>
                    <a:pt x="20980" y="1"/>
                  </a:moveTo>
                  <a:cubicBezTo>
                    <a:pt x="20899" y="1"/>
                    <a:pt x="20819" y="22"/>
                    <a:pt x="20765" y="63"/>
                  </a:cubicBezTo>
                  <a:cubicBezTo>
                    <a:pt x="19587" y="944"/>
                    <a:pt x="18646" y="2040"/>
                    <a:pt x="17753" y="3183"/>
                  </a:cubicBezTo>
                  <a:cubicBezTo>
                    <a:pt x="17551" y="3445"/>
                    <a:pt x="17289" y="3695"/>
                    <a:pt x="17158" y="3992"/>
                  </a:cubicBezTo>
                  <a:cubicBezTo>
                    <a:pt x="17015" y="4314"/>
                    <a:pt x="17039" y="4683"/>
                    <a:pt x="17039" y="5016"/>
                  </a:cubicBezTo>
                  <a:cubicBezTo>
                    <a:pt x="17027" y="5255"/>
                    <a:pt x="16931" y="6112"/>
                    <a:pt x="17086" y="6564"/>
                  </a:cubicBezTo>
                  <a:cubicBezTo>
                    <a:pt x="16860" y="6779"/>
                    <a:pt x="16622" y="7005"/>
                    <a:pt x="16396" y="7219"/>
                  </a:cubicBezTo>
                  <a:cubicBezTo>
                    <a:pt x="14383" y="5247"/>
                    <a:pt x="11200" y="4157"/>
                    <a:pt x="8173" y="4157"/>
                  </a:cubicBezTo>
                  <a:cubicBezTo>
                    <a:pt x="6777" y="4157"/>
                    <a:pt x="5415" y="4389"/>
                    <a:pt x="4216" y="4874"/>
                  </a:cubicBezTo>
                  <a:cubicBezTo>
                    <a:pt x="1334" y="6028"/>
                    <a:pt x="275" y="9136"/>
                    <a:pt x="167" y="12029"/>
                  </a:cubicBezTo>
                  <a:cubicBezTo>
                    <a:pt x="1" y="16375"/>
                    <a:pt x="2537" y="20399"/>
                    <a:pt x="6597" y="21995"/>
                  </a:cubicBezTo>
                  <a:cubicBezTo>
                    <a:pt x="7800" y="22467"/>
                    <a:pt x="9063" y="22747"/>
                    <a:pt x="10331" y="22747"/>
                  </a:cubicBezTo>
                  <a:cubicBezTo>
                    <a:pt x="11109" y="22747"/>
                    <a:pt x="11888" y="22642"/>
                    <a:pt x="12657" y="22411"/>
                  </a:cubicBezTo>
                  <a:cubicBezTo>
                    <a:pt x="14598" y="21828"/>
                    <a:pt x="16300" y="20602"/>
                    <a:pt x="17515" y="18982"/>
                  </a:cubicBezTo>
                  <a:cubicBezTo>
                    <a:pt x="20051" y="15613"/>
                    <a:pt x="19610" y="10886"/>
                    <a:pt x="16908" y="7755"/>
                  </a:cubicBezTo>
                  <a:cubicBezTo>
                    <a:pt x="17158" y="7517"/>
                    <a:pt x="17408" y="7279"/>
                    <a:pt x="17658" y="7040"/>
                  </a:cubicBezTo>
                  <a:cubicBezTo>
                    <a:pt x="17836" y="7088"/>
                    <a:pt x="18015" y="7100"/>
                    <a:pt x="18193" y="7124"/>
                  </a:cubicBezTo>
                  <a:cubicBezTo>
                    <a:pt x="18563" y="7183"/>
                    <a:pt x="18920" y="7243"/>
                    <a:pt x="19277" y="7314"/>
                  </a:cubicBezTo>
                  <a:cubicBezTo>
                    <a:pt x="19527" y="7362"/>
                    <a:pt x="19808" y="7465"/>
                    <a:pt x="20076" y="7465"/>
                  </a:cubicBezTo>
                  <a:cubicBezTo>
                    <a:pt x="20140" y="7465"/>
                    <a:pt x="20203" y="7459"/>
                    <a:pt x="20265" y="7445"/>
                  </a:cubicBezTo>
                  <a:cubicBezTo>
                    <a:pt x="20575" y="7374"/>
                    <a:pt x="20872" y="7136"/>
                    <a:pt x="21134" y="6957"/>
                  </a:cubicBezTo>
                  <a:cubicBezTo>
                    <a:pt x="22230" y="6207"/>
                    <a:pt x="23218" y="5302"/>
                    <a:pt x="24087" y="4290"/>
                  </a:cubicBezTo>
                  <a:cubicBezTo>
                    <a:pt x="24294" y="4048"/>
                    <a:pt x="24190" y="3550"/>
                    <a:pt x="23816" y="3550"/>
                  </a:cubicBezTo>
                  <a:cubicBezTo>
                    <a:pt x="23804" y="3550"/>
                    <a:pt x="23791" y="3551"/>
                    <a:pt x="23778" y="3552"/>
                  </a:cubicBezTo>
                  <a:cubicBezTo>
                    <a:pt x="23669" y="3561"/>
                    <a:pt x="23562" y="3565"/>
                    <a:pt x="23456" y="3565"/>
                  </a:cubicBezTo>
                  <a:cubicBezTo>
                    <a:pt x="23006" y="3565"/>
                    <a:pt x="22578" y="3487"/>
                    <a:pt x="22134" y="3361"/>
                  </a:cubicBezTo>
                  <a:cubicBezTo>
                    <a:pt x="21896" y="3290"/>
                    <a:pt x="21634" y="3230"/>
                    <a:pt x="21384" y="3230"/>
                  </a:cubicBezTo>
                  <a:cubicBezTo>
                    <a:pt x="21396" y="3183"/>
                    <a:pt x="21408" y="3147"/>
                    <a:pt x="21408" y="3100"/>
                  </a:cubicBezTo>
                  <a:cubicBezTo>
                    <a:pt x="21396" y="2647"/>
                    <a:pt x="21372" y="2195"/>
                    <a:pt x="21325" y="1742"/>
                  </a:cubicBezTo>
                  <a:cubicBezTo>
                    <a:pt x="21289" y="1421"/>
                    <a:pt x="21265" y="1099"/>
                    <a:pt x="21241" y="766"/>
                  </a:cubicBezTo>
                  <a:cubicBezTo>
                    <a:pt x="21372" y="659"/>
                    <a:pt x="21456" y="492"/>
                    <a:pt x="21396" y="325"/>
                  </a:cubicBezTo>
                  <a:cubicBezTo>
                    <a:pt x="21361" y="206"/>
                    <a:pt x="21301" y="135"/>
                    <a:pt x="21194" y="63"/>
                  </a:cubicBezTo>
                  <a:cubicBezTo>
                    <a:pt x="21140" y="22"/>
                    <a:pt x="21060" y="1"/>
                    <a:pt x="2098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20;p23">
              <a:extLst>
                <a:ext uri="{FF2B5EF4-FFF2-40B4-BE49-F238E27FC236}">
                  <a16:creationId xmlns:a16="http://schemas.microsoft.com/office/drawing/2014/main" id="{D0018362-49B6-9E19-CC7E-3E9F8310E701}"/>
                </a:ext>
              </a:extLst>
            </p:cNvPr>
            <p:cNvSpPr/>
            <p:nvPr/>
          </p:nvSpPr>
          <p:spPr>
            <a:xfrm>
              <a:off x="6692175" y="2033375"/>
              <a:ext cx="22050" cy="34500"/>
            </a:xfrm>
            <a:custGeom>
              <a:avLst/>
              <a:gdLst/>
              <a:ahLst/>
              <a:cxnLst/>
              <a:rect l="l" t="t" r="r" b="b"/>
              <a:pathLst>
                <a:path w="882" h="1380" extrusionOk="0">
                  <a:moveTo>
                    <a:pt x="572" y="0"/>
                  </a:moveTo>
                  <a:cubicBezTo>
                    <a:pt x="522" y="0"/>
                    <a:pt x="473" y="12"/>
                    <a:pt x="430" y="35"/>
                  </a:cubicBezTo>
                  <a:cubicBezTo>
                    <a:pt x="370" y="70"/>
                    <a:pt x="310" y="106"/>
                    <a:pt x="275" y="166"/>
                  </a:cubicBezTo>
                  <a:cubicBezTo>
                    <a:pt x="251" y="201"/>
                    <a:pt x="227" y="237"/>
                    <a:pt x="203" y="285"/>
                  </a:cubicBezTo>
                  <a:cubicBezTo>
                    <a:pt x="168" y="368"/>
                    <a:pt x="132" y="451"/>
                    <a:pt x="96" y="547"/>
                  </a:cubicBezTo>
                  <a:cubicBezTo>
                    <a:pt x="72" y="618"/>
                    <a:pt x="60" y="678"/>
                    <a:pt x="49" y="749"/>
                  </a:cubicBezTo>
                  <a:cubicBezTo>
                    <a:pt x="37" y="785"/>
                    <a:pt x="37" y="821"/>
                    <a:pt x="25" y="844"/>
                  </a:cubicBezTo>
                  <a:cubicBezTo>
                    <a:pt x="25" y="892"/>
                    <a:pt x="13" y="940"/>
                    <a:pt x="13" y="987"/>
                  </a:cubicBezTo>
                  <a:cubicBezTo>
                    <a:pt x="1" y="1071"/>
                    <a:pt x="25" y="1130"/>
                    <a:pt x="60" y="1202"/>
                  </a:cubicBezTo>
                  <a:cubicBezTo>
                    <a:pt x="123" y="1313"/>
                    <a:pt x="256" y="1380"/>
                    <a:pt x="386" y="1380"/>
                  </a:cubicBezTo>
                  <a:cubicBezTo>
                    <a:pt x="477" y="1380"/>
                    <a:pt x="568" y="1347"/>
                    <a:pt x="632" y="1273"/>
                  </a:cubicBezTo>
                  <a:cubicBezTo>
                    <a:pt x="656" y="1249"/>
                    <a:pt x="680" y="1213"/>
                    <a:pt x="703" y="1190"/>
                  </a:cubicBezTo>
                  <a:cubicBezTo>
                    <a:pt x="727" y="1130"/>
                    <a:pt x="751" y="1071"/>
                    <a:pt x="751" y="1011"/>
                  </a:cubicBezTo>
                  <a:cubicBezTo>
                    <a:pt x="751" y="1011"/>
                    <a:pt x="751" y="1023"/>
                    <a:pt x="751" y="1035"/>
                  </a:cubicBezTo>
                  <a:cubicBezTo>
                    <a:pt x="763" y="916"/>
                    <a:pt x="787" y="797"/>
                    <a:pt x="811" y="690"/>
                  </a:cubicBezTo>
                  <a:cubicBezTo>
                    <a:pt x="822" y="630"/>
                    <a:pt x="834" y="571"/>
                    <a:pt x="858" y="523"/>
                  </a:cubicBezTo>
                  <a:cubicBezTo>
                    <a:pt x="870" y="463"/>
                    <a:pt x="882" y="416"/>
                    <a:pt x="882" y="356"/>
                  </a:cubicBezTo>
                  <a:cubicBezTo>
                    <a:pt x="882" y="309"/>
                    <a:pt x="870" y="261"/>
                    <a:pt x="858" y="213"/>
                  </a:cubicBezTo>
                  <a:cubicBezTo>
                    <a:pt x="832" y="76"/>
                    <a:pt x="701" y="0"/>
                    <a:pt x="57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21;p23">
              <a:extLst>
                <a:ext uri="{FF2B5EF4-FFF2-40B4-BE49-F238E27FC236}">
                  <a16:creationId xmlns:a16="http://schemas.microsoft.com/office/drawing/2014/main" id="{04F33B53-8DC2-05DA-67F4-0943043F4C6A}"/>
                </a:ext>
              </a:extLst>
            </p:cNvPr>
            <p:cNvSpPr/>
            <p:nvPr/>
          </p:nvSpPr>
          <p:spPr>
            <a:xfrm>
              <a:off x="6630275" y="2015750"/>
              <a:ext cx="18475" cy="35850"/>
            </a:xfrm>
            <a:custGeom>
              <a:avLst/>
              <a:gdLst/>
              <a:ahLst/>
              <a:cxnLst/>
              <a:rect l="l" t="t" r="r" b="b"/>
              <a:pathLst>
                <a:path w="739" h="1434" extrusionOk="0">
                  <a:moveTo>
                    <a:pt x="462" y="1"/>
                  </a:moveTo>
                  <a:cubicBezTo>
                    <a:pt x="337" y="1"/>
                    <a:pt x="224" y="148"/>
                    <a:pt x="167" y="240"/>
                  </a:cubicBezTo>
                  <a:cubicBezTo>
                    <a:pt x="119" y="335"/>
                    <a:pt x="72" y="442"/>
                    <a:pt x="48" y="549"/>
                  </a:cubicBezTo>
                  <a:cubicBezTo>
                    <a:pt x="12" y="656"/>
                    <a:pt x="0" y="775"/>
                    <a:pt x="0" y="883"/>
                  </a:cubicBezTo>
                  <a:cubicBezTo>
                    <a:pt x="0" y="930"/>
                    <a:pt x="0" y="978"/>
                    <a:pt x="0" y="1025"/>
                  </a:cubicBezTo>
                  <a:cubicBezTo>
                    <a:pt x="12" y="1073"/>
                    <a:pt x="12" y="1121"/>
                    <a:pt x="24" y="1156"/>
                  </a:cubicBezTo>
                  <a:cubicBezTo>
                    <a:pt x="36" y="1216"/>
                    <a:pt x="72" y="1276"/>
                    <a:pt x="119" y="1311"/>
                  </a:cubicBezTo>
                  <a:cubicBezTo>
                    <a:pt x="131" y="1335"/>
                    <a:pt x="143" y="1335"/>
                    <a:pt x="155" y="1347"/>
                  </a:cubicBezTo>
                  <a:lnTo>
                    <a:pt x="167" y="1347"/>
                  </a:lnTo>
                  <a:cubicBezTo>
                    <a:pt x="217" y="1407"/>
                    <a:pt x="292" y="1433"/>
                    <a:pt x="364" y="1433"/>
                  </a:cubicBezTo>
                  <a:cubicBezTo>
                    <a:pt x="378" y="1433"/>
                    <a:pt x="392" y="1432"/>
                    <a:pt x="405" y="1430"/>
                  </a:cubicBezTo>
                  <a:cubicBezTo>
                    <a:pt x="500" y="1406"/>
                    <a:pt x="572" y="1359"/>
                    <a:pt x="631" y="1276"/>
                  </a:cubicBezTo>
                  <a:lnTo>
                    <a:pt x="631" y="1276"/>
                  </a:lnTo>
                  <a:cubicBezTo>
                    <a:pt x="617" y="1300"/>
                    <a:pt x="610" y="1313"/>
                    <a:pt x="612" y="1313"/>
                  </a:cubicBezTo>
                  <a:cubicBezTo>
                    <a:pt x="614" y="1313"/>
                    <a:pt x="632" y="1288"/>
                    <a:pt x="667" y="1240"/>
                  </a:cubicBezTo>
                  <a:cubicBezTo>
                    <a:pt x="679" y="1216"/>
                    <a:pt x="703" y="1180"/>
                    <a:pt x="703" y="1145"/>
                  </a:cubicBezTo>
                  <a:cubicBezTo>
                    <a:pt x="715" y="1097"/>
                    <a:pt x="715" y="1049"/>
                    <a:pt x="715" y="1002"/>
                  </a:cubicBezTo>
                  <a:cubicBezTo>
                    <a:pt x="715" y="954"/>
                    <a:pt x="727" y="918"/>
                    <a:pt x="727" y="871"/>
                  </a:cubicBezTo>
                  <a:cubicBezTo>
                    <a:pt x="739" y="775"/>
                    <a:pt x="727" y="692"/>
                    <a:pt x="727" y="609"/>
                  </a:cubicBezTo>
                  <a:cubicBezTo>
                    <a:pt x="727" y="525"/>
                    <a:pt x="727" y="442"/>
                    <a:pt x="727" y="359"/>
                  </a:cubicBezTo>
                  <a:cubicBezTo>
                    <a:pt x="715" y="299"/>
                    <a:pt x="715" y="240"/>
                    <a:pt x="691" y="180"/>
                  </a:cubicBezTo>
                  <a:cubicBezTo>
                    <a:pt x="667" y="73"/>
                    <a:pt x="584" y="13"/>
                    <a:pt x="477" y="2"/>
                  </a:cubicBezTo>
                  <a:cubicBezTo>
                    <a:pt x="472" y="1"/>
                    <a:pt x="467" y="1"/>
                    <a:pt x="46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22;p23">
              <a:extLst>
                <a:ext uri="{FF2B5EF4-FFF2-40B4-BE49-F238E27FC236}">
                  <a16:creationId xmlns:a16="http://schemas.microsoft.com/office/drawing/2014/main" id="{CB2DF8B9-B272-B499-2E83-C13A1F23D615}"/>
                </a:ext>
              </a:extLst>
            </p:cNvPr>
            <p:cNvSpPr/>
            <p:nvPr/>
          </p:nvSpPr>
          <p:spPr>
            <a:xfrm>
              <a:off x="6528175" y="2025675"/>
              <a:ext cx="19075" cy="36100"/>
            </a:xfrm>
            <a:custGeom>
              <a:avLst/>
              <a:gdLst/>
              <a:ahLst/>
              <a:cxnLst/>
              <a:rect l="l" t="t" r="r" b="b"/>
              <a:pathLst>
                <a:path w="763" h="1444" extrusionOk="0">
                  <a:moveTo>
                    <a:pt x="274" y="0"/>
                  </a:moveTo>
                  <a:cubicBezTo>
                    <a:pt x="236" y="0"/>
                    <a:pt x="199" y="17"/>
                    <a:pt x="179" y="57"/>
                  </a:cubicBezTo>
                  <a:cubicBezTo>
                    <a:pt x="179" y="57"/>
                    <a:pt x="179" y="69"/>
                    <a:pt x="179" y="69"/>
                  </a:cubicBezTo>
                  <a:cubicBezTo>
                    <a:pt x="120" y="105"/>
                    <a:pt x="72" y="152"/>
                    <a:pt x="48" y="224"/>
                  </a:cubicBezTo>
                  <a:cubicBezTo>
                    <a:pt x="36" y="259"/>
                    <a:pt x="36" y="307"/>
                    <a:pt x="24" y="355"/>
                  </a:cubicBezTo>
                  <a:cubicBezTo>
                    <a:pt x="1" y="462"/>
                    <a:pt x="1" y="569"/>
                    <a:pt x="13" y="688"/>
                  </a:cubicBezTo>
                  <a:cubicBezTo>
                    <a:pt x="13" y="807"/>
                    <a:pt x="24" y="926"/>
                    <a:pt x="60" y="1033"/>
                  </a:cubicBezTo>
                  <a:cubicBezTo>
                    <a:pt x="72" y="1093"/>
                    <a:pt x="108" y="1164"/>
                    <a:pt x="132" y="1224"/>
                  </a:cubicBezTo>
                  <a:cubicBezTo>
                    <a:pt x="167" y="1295"/>
                    <a:pt x="227" y="1367"/>
                    <a:pt x="310" y="1402"/>
                  </a:cubicBezTo>
                  <a:cubicBezTo>
                    <a:pt x="364" y="1426"/>
                    <a:pt x="414" y="1444"/>
                    <a:pt x="468" y="1444"/>
                  </a:cubicBezTo>
                  <a:cubicBezTo>
                    <a:pt x="497" y="1444"/>
                    <a:pt x="527" y="1439"/>
                    <a:pt x="560" y="1426"/>
                  </a:cubicBezTo>
                  <a:cubicBezTo>
                    <a:pt x="644" y="1390"/>
                    <a:pt x="691" y="1319"/>
                    <a:pt x="715" y="1236"/>
                  </a:cubicBezTo>
                  <a:cubicBezTo>
                    <a:pt x="763" y="1117"/>
                    <a:pt x="727" y="986"/>
                    <a:pt x="679" y="867"/>
                  </a:cubicBezTo>
                  <a:cubicBezTo>
                    <a:pt x="655" y="783"/>
                    <a:pt x="620" y="700"/>
                    <a:pt x="596" y="605"/>
                  </a:cubicBezTo>
                  <a:cubicBezTo>
                    <a:pt x="572" y="521"/>
                    <a:pt x="560" y="438"/>
                    <a:pt x="524" y="355"/>
                  </a:cubicBezTo>
                  <a:cubicBezTo>
                    <a:pt x="513" y="307"/>
                    <a:pt x="513" y="259"/>
                    <a:pt x="489" y="224"/>
                  </a:cubicBezTo>
                  <a:cubicBezTo>
                    <a:pt x="477" y="176"/>
                    <a:pt x="429" y="152"/>
                    <a:pt x="405" y="117"/>
                  </a:cubicBezTo>
                  <a:cubicBezTo>
                    <a:pt x="394" y="105"/>
                    <a:pt x="394" y="93"/>
                    <a:pt x="394" y="81"/>
                  </a:cubicBezTo>
                  <a:cubicBezTo>
                    <a:pt x="380" y="32"/>
                    <a:pt x="326" y="0"/>
                    <a:pt x="27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23;p23">
              <a:extLst>
                <a:ext uri="{FF2B5EF4-FFF2-40B4-BE49-F238E27FC236}">
                  <a16:creationId xmlns:a16="http://schemas.microsoft.com/office/drawing/2014/main" id="{C88CA18E-EB80-43D8-1C60-C7BF3856CB29}"/>
                </a:ext>
              </a:extLst>
            </p:cNvPr>
            <p:cNvSpPr/>
            <p:nvPr/>
          </p:nvSpPr>
          <p:spPr>
            <a:xfrm>
              <a:off x="6429650" y="2042275"/>
              <a:ext cx="18475" cy="28625"/>
            </a:xfrm>
            <a:custGeom>
              <a:avLst/>
              <a:gdLst/>
              <a:ahLst/>
              <a:cxnLst/>
              <a:rect l="l" t="t" r="r" b="b"/>
              <a:pathLst>
                <a:path w="739" h="1145" extrusionOk="0">
                  <a:moveTo>
                    <a:pt x="114" y="0"/>
                  </a:moveTo>
                  <a:cubicBezTo>
                    <a:pt x="85" y="0"/>
                    <a:pt x="56" y="16"/>
                    <a:pt x="48" y="48"/>
                  </a:cubicBezTo>
                  <a:cubicBezTo>
                    <a:pt x="24" y="84"/>
                    <a:pt x="1" y="131"/>
                    <a:pt x="1" y="179"/>
                  </a:cubicBezTo>
                  <a:cubicBezTo>
                    <a:pt x="1" y="215"/>
                    <a:pt x="1" y="262"/>
                    <a:pt x="1" y="298"/>
                  </a:cubicBezTo>
                  <a:cubicBezTo>
                    <a:pt x="13" y="405"/>
                    <a:pt x="24" y="500"/>
                    <a:pt x="60" y="596"/>
                  </a:cubicBezTo>
                  <a:cubicBezTo>
                    <a:pt x="96" y="679"/>
                    <a:pt x="132" y="786"/>
                    <a:pt x="179" y="869"/>
                  </a:cubicBezTo>
                  <a:cubicBezTo>
                    <a:pt x="215" y="917"/>
                    <a:pt x="251" y="977"/>
                    <a:pt x="286" y="1012"/>
                  </a:cubicBezTo>
                  <a:cubicBezTo>
                    <a:pt x="334" y="1048"/>
                    <a:pt x="382" y="1084"/>
                    <a:pt x="429" y="1096"/>
                  </a:cubicBezTo>
                  <a:cubicBezTo>
                    <a:pt x="453" y="1096"/>
                    <a:pt x="477" y="1084"/>
                    <a:pt x="501" y="1084"/>
                  </a:cubicBezTo>
                  <a:cubicBezTo>
                    <a:pt x="528" y="1127"/>
                    <a:pt x="554" y="1144"/>
                    <a:pt x="580" y="1144"/>
                  </a:cubicBezTo>
                  <a:cubicBezTo>
                    <a:pt x="644" y="1144"/>
                    <a:pt x="698" y="1033"/>
                    <a:pt x="715" y="965"/>
                  </a:cubicBezTo>
                  <a:cubicBezTo>
                    <a:pt x="739" y="893"/>
                    <a:pt x="739" y="834"/>
                    <a:pt x="715" y="762"/>
                  </a:cubicBezTo>
                  <a:cubicBezTo>
                    <a:pt x="703" y="703"/>
                    <a:pt x="667" y="655"/>
                    <a:pt x="632" y="607"/>
                  </a:cubicBezTo>
                  <a:cubicBezTo>
                    <a:pt x="596" y="536"/>
                    <a:pt x="536" y="476"/>
                    <a:pt x="489" y="405"/>
                  </a:cubicBezTo>
                  <a:cubicBezTo>
                    <a:pt x="465" y="357"/>
                    <a:pt x="429" y="310"/>
                    <a:pt x="394" y="262"/>
                  </a:cubicBezTo>
                  <a:cubicBezTo>
                    <a:pt x="382" y="250"/>
                    <a:pt x="370" y="238"/>
                    <a:pt x="358" y="226"/>
                  </a:cubicBezTo>
                  <a:cubicBezTo>
                    <a:pt x="358" y="215"/>
                    <a:pt x="346" y="203"/>
                    <a:pt x="346" y="203"/>
                  </a:cubicBezTo>
                  <a:cubicBezTo>
                    <a:pt x="346" y="203"/>
                    <a:pt x="334" y="191"/>
                    <a:pt x="334" y="191"/>
                  </a:cubicBezTo>
                  <a:cubicBezTo>
                    <a:pt x="334" y="191"/>
                    <a:pt x="322" y="179"/>
                    <a:pt x="322" y="179"/>
                  </a:cubicBezTo>
                  <a:cubicBezTo>
                    <a:pt x="322" y="167"/>
                    <a:pt x="310" y="167"/>
                    <a:pt x="310" y="155"/>
                  </a:cubicBezTo>
                  <a:cubicBezTo>
                    <a:pt x="298" y="131"/>
                    <a:pt x="274" y="119"/>
                    <a:pt x="263" y="95"/>
                  </a:cubicBezTo>
                  <a:cubicBezTo>
                    <a:pt x="239" y="60"/>
                    <a:pt x="191" y="36"/>
                    <a:pt x="155" y="12"/>
                  </a:cubicBezTo>
                  <a:cubicBezTo>
                    <a:pt x="144" y="4"/>
                    <a:pt x="129" y="0"/>
                    <a:pt x="11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24;p23">
              <a:extLst>
                <a:ext uri="{FF2B5EF4-FFF2-40B4-BE49-F238E27FC236}">
                  <a16:creationId xmlns:a16="http://schemas.microsoft.com/office/drawing/2014/main" id="{15029ECC-C3DC-DF02-BED3-8F7DEFFCB97C}"/>
                </a:ext>
              </a:extLst>
            </p:cNvPr>
            <p:cNvSpPr/>
            <p:nvPr/>
          </p:nvSpPr>
          <p:spPr>
            <a:xfrm>
              <a:off x="6339475" y="2105550"/>
              <a:ext cx="25600" cy="26050"/>
            </a:xfrm>
            <a:custGeom>
              <a:avLst/>
              <a:gdLst/>
              <a:ahLst/>
              <a:cxnLst/>
              <a:rect l="l" t="t" r="r" b="b"/>
              <a:pathLst>
                <a:path w="1024" h="1042" extrusionOk="0">
                  <a:moveTo>
                    <a:pt x="284" y="0"/>
                  </a:moveTo>
                  <a:cubicBezTo>
                    <a:pt x="245" y="0"/>
                    <a:pt x="209" y="9"/>
                    <a:pt x="167" y="17"/>
                  </a:cubicBezTo>
                  <a:cubicBezTo>
                    <a:pt x="119" y="29"/>
                    <a:pt x="83" y="65"/>
                    <a:pt x="60" y="100"/>
                  </a:cubicBezTo>
                  <a:cubicBezTo>
                    <a:pt x="24" y="136"/>
                    <a:pt x="12" y="172"/>
                    <a:pt x="12" y="231"/>
                  </a:cubicBezTo>
                  <a:cubicBezTo>
                    <a:pt x="12" y="243"/>
                    <a:pt x="12" y="267"/>
                    <a:pt x="0" y="279"/>
                  </a:cubicBezTo>
                  <a:cubicBezTo>
                    <a:pt x="0" y="327"/>
                    <a:pt x="24" y="398"/>
                    <a:pt x="48" y="434"/>
                  </a:cubicBezTo>
                  <a:cubicBezTo>
                    <a:pt x="60" y="458"/>
                    <a:pt x="83" y="493"/>
                    <a:pt x="107" y="517"/>
                  </a:cubicBezTo>
                  <a:cubicBezTo>
                    <a:pt x="137" y="547"/>
                    <a:pt x="166" y="584"/>
                    <a:pt x="189" y="616"/>
                  </a:cubicBezTo>
                  <a:lnTo>
                    <a:pt x="189" y="616"/>
                  </a:lnTo>
                  <a:cubicBezTo>
                    <a:pt x="177" y="603"/>
                    <a:pt x="166" y="590"/>
                    <a:pt x="155" y="577"/>
                  </a:cubicBezTo>
                  <a:lnTo>
                    <a:pt x="155" y="577"/>
                  </a:lnTo>
                  <a:lnTo>
                    <a:pt x="202" y="636"/>
                  </a:lnTo>
                  <a:cubicBezTo>
                    <a:pt x="198" y="630"/>
                    <a:pt x="194" y="623"/>
                    <a:pt x="189" y="616"/>
                  </a:cubicBezTo>
                  <a:lnTo>
                    <a:pt x="189" y="616"/>
                  </a:lnTo>
                  <a:cubicBezTo>
                    <a:pt x="249" y="686"/>
                    <a:pt x="309" y="757"/>
                    <a:pt x="369" y="827"/>
                  </a:cubicBezTo>
                  <a:cubicBezTo>
                    <a:pt x="417" y="886"/>
                    <a:pt x="452" y="922"/>
                    <a:pt x="512" y="970"/>
                  </a:cubicBezTo>
                  <a:cubicBezTo>
                    <a:pt x="536" y="970"/>
                    <a:pt x="548" y="982"/>
                    <a:pt x="572" y="993"/>
                  </a:cubicBezTo>
                  <a:cubicBezTo>
                    <a:pt x="631" y="1029"/>
                    <a:pt x="691" y="1041"/>
                    <a:pt x="762" y="1041"/>
                  </a:cubicBezTo>
                  <a:lnTo>
                    <a:pt x="798" y="1041"/>
                  </a:lnTo>
                  <a:cubicBezTo>
                    <a:pt x="893" y="1029"/>
                    <a:pt x="953" y="982"/>
                    <a:pt x="988" y="886"/>
                  </a:cubicBezTo>
                  <a:cubicBezTo>
                    <a:pt x="988" y="885"/>
                    <a:pt x="988" y="884"/>
                    <a:pt x="988" y="883"/>
                  </a:cubicBezTo>
                  <a:lnTo>
                    <a:pt x="988" y="883"/>
                  </a:lnTo>
                  <a:cubicBezTo>
                    <a:pt x="1024" y="797"/>
                    <a:pt x="1022" y="712"/>
                    <a:pt x="1000" y="636"/>
                  </a:cubicBezTo>
                  <a:cubicBezTo>
                    <a:pt x="976" y="589"/>
                    <a:pt x="964" y="553"/>
                    <a:pt x="953" y="517"/>
                  </a:cubicBezTo>
                  <a:cubicBezTo>
                    <a:pt x="929" y="481"/>
                    <a:pt x="893" y="446"/>
                    <a:pt x="869" y="422"/>
                  </a:cubicBezTo>
                  <a:cubicBezTo>
                    <a:pt x="822" y="362"/>
                    <a:pt x="774" y="315"/>
                    <a:pt x="726" y="267"/>
                  </a:cubicBezTo>
                  <a:cubicBezTo>
                    <a:pt x="667" y="196"/>
                    <a:pt x="583" y="148"/>
                    <a:pt x="512" y="89"/>
                  </a:cubicBezTo>
                  <a:cubicBezTo>
                    <a:pt x="464" y="53"/>
                    <a:pt x="405" y="17"/>
                    <a:pt x="333" y="5"/>
                  </a:cubicBezTo>
                  <a:cubicBezTo>
                    <a:pt x="316" y="2"/>
                    <a:pt x="300" y="0"/>
                    <a:pt x="28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25;p23">
              <a:extLst>
                <a:ext uri="{FF2B5EF4-FFF2-40B4-BE49-F238E27FC236}">
                  <a16:creationId xmlns:a16="http://schemas.microsoft.com/office/drawing/2014/main" id="{AFE41FE3-966F-972B-C901-2138B4C66BF0}"/>
                </a:ext>
              </a:extLst>
            </p:cNvPr>
            <p:cNvSpPr/>
            <p:nvPr/>
          </p:nvSpPr>
          <p:spPr>
            <a:xfrm>
              <a:off x="6281725" y="2233950"/>
              <a:ext cx="36925" cy="21750"/>
            </a:xfrm>
            <a:custGeom>
              <a:avLst/>
              <a:gdLst/>
              <a:ahLst/>
              <a:cxnLst/>
              <a:rect l="l" t="t" r="r" b="b"/>
              <a:pathLst>
                <a:path w="1477" h="870" extrusionOk="0">
                  <a:moveTo>
                    <a:pt x="262" y="1"/>
                  </a:moveTo>
                  <a:cubicBezTo>
                    <a:pt x="131" y="13"/>
                    <a:pt x="36" y="96"/>
                    <a:pt x="12" y="227"/>
                  </a:cubicBezTo>
                  <a:cubicBezTo>
                    <a:pt x="0" y="370"/>
                    <a:pt x="131" y="477"/>
                    <a:pt x="226" y="572"/>
                  </a:cubicBezTo>
                  <a:cubicBezTo>
                    <a:pt x="310" y="656"/>
                    <a:pt x="405" y="703"/>
                    <a:pt x="512" y="751"/>
                  </a:cubicBezTo>
                  <a:cubicBezTo>
                    <a:pt x="572" y="787"/>
                    <a:pt x="643" y="822"/>
                    <a:pt x="715" y="834"/>
                  </a:cubicBezTo>
                  <a:cubicBezTo>
                    <a:pt x="774" y="846"/>
                    <a:pt x="846" y="858"/>
                    <a:pt x="917" y="858"/>
                  </a:cubicBezTo>
                  <a:cubicBezTo>
                    <a:pt x="965" y="870"/>
                    <a:pt x="1012" y="870"/>
                    <a:pt x="1060" y="870"/>
                  </a:cubicBezTo>
                  <a:cubicBezTo>
                    <a:pt x="1155" y="870"/>
                    <a:pt x="1227" y="834"/>
                    <a:pt x="1298" y="787"/>
                  </a:cubicBezTo>
                  <a:cubicBezTo>
                    <a:pt x="1429" y="703"/>
                    <a:pt x="1477" y="501"/>
                    <a:pt x="1358" y="394"/>
                  </a:cubicBezTo>
                  <a:cubicBezTo>
                    <a:pt x="1286" y="334"/>
                    <a:pt x="1238" y="275"/>
                    <a:pt x="1143" y="251"/>
                  </a:cubicBezTo>
                  <a:cubicBezTo>
                    <a:pt x="1096" y="239"/>
                    <a:pt x="1048" y="227"/>
                    <a:pt x="1000" y="215"/>
                  </a:cubicBezTo>
                  <a:cubicBezTo>
                    <a:pt x="953" y="203"/>
                    <a:pt x="905" y="179"/>
                    <a:pt x="857" y="168"/>
                  </a:cubicBezTo>
                  <a:cubicBezTo>
                    <a:pt x="810" y="156"/>
                    <a:pt x="762" y="144"/>
                    <a:pt x="727" y="132"/>
                  </a:cubicBezTo>
                  <a:cubicBezTo>
                    <a:pt x="679" y="120"/>
                    <a:pt x="631" y="96"/>
                    <a:pt x="596" y="84"/>
                  </a:cubicBezTo>
                  <a:cubicBezTo>
                    <a:pt x="548" y="72"/>
                    <a:pt x="488" y="60"/>
                    <a:pt x="441" y="48"/>
                  </a:cubicBezTo>
                  <a:cubicBezTo>
                    <a:pt x="381" y="37"/>
                    <a:pt x="322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26;p23">
              <a:extLst>
                <a:ext uri="{FF2B5EF4-FFF2-40B4-BE49-F238E27FC236}">
                  <a16:creationId xmlns:a16="http://schemas.microsoft.com/office/drawing/2014/main" id="{8EF08006-D728-1AD2-0183-40C01B3D292A}"/>
                </a:ext>
              </a:extLst>
            </p:cNvPr>
            <p:cNvSpPr/>
            <p:nvPr/>
          </p:nvSpPr>
          <p:spPr>
            <a:xfrm>
              <a:off x="6294225" y="2341400"/>
              <a:ext cx="38125" cy="19975"/>
            </a:xfrm>
            <a:custGeom>
              <a:avLst/>
              <a:gdLst/>
              <a:ahLst/>
              <a:cxnLst/>
              <a:rect l="l" t="t" r="r" b="b"/>
              <a:pathLst>
                <a:path w="1525" h="799" extrusionOk="0">
                  <a:moveTo>
                    <a:pt x="1203" y="1"/>
                  </a:moveTo>
                  <a:cubicBezTo>
                    <a:pt x="1179" y="1"/>
                    <a:pt x="1155" y="1"/>
                    <a:pt x="1131" y="13"/>
                  </a:cubicBezTo>
                  <a:cubicBezTo>
                    <a:pt x="1108" y="13"/>
                    <a:pt x="1048" y="13"/>
                    <a:pt x="1024" y="25"/>
                  </a:cubicBezTo>
                  <a:cubicBezTo>
                    <a:pt x="1000" y="37"/>
                    <a:pt x="989" y="37"/>
                    <a:pt x="965" y="49"/>
                  </a:cubicBezTo>
                  <a:cubicBezTo>
                    <a:pt x="869" y="84"/>
                    <a:pt x="774" y="108"/>
                    <a:pt x="679" y="132"/>
                  </a:cubicBezTo>
                  <a:cubicBezTo>
                    <a:pt x="631" y="144"/>
                    <a:pt x="584" y="156"/>
                    <a:pt x="548" y="168"/>
                  </a:cubicBezTo>
                  <a:lnTo>
                    <a:pt x="524" y="168"/>
                  </a:lnTo>
                  <a:cubicBezTo>
                    <a:pt x="477" y="180"/>
                    <a:pt x="441" y="180"/>
                    <a:pt x="393" y="191"/>
                  </a:cubicBezTo>
                  <a:cubicBezTo>
                    <a:pt x="369" y="203"/>
                    <a:pt x="346" y="203"/>
                    <a:pt x="334" y="203"/>
                  </a:cubicBezTo>
                  <a:cubicBezTo>
                    <a:pt x="317" y="212"/>
                    <a:pt x="276" y="220"/>
                    <a:pt x="279" y="220"/>
                  </a:cubicBezTo>
                  <a:cubicBezTo>
                    <a:pt x="280" y="220"/>
                    <a:pt x="289" y="219"/>
                    <a:pt x="310" y="215"/>
                  </a:cubicBezTo>
                  <a:lnTo>
                    <a:pt x="310" y="215"/>
                  </a:lnTo>
                  <a:cubicBezTo>
                    <a:pt x="238" y="227"/>
                    <a:pt x="179" y="251"/>
                    <a:pt x="131" y="287"/>
                  </a:cubicBezTo>
                  <a:lnTo>
                    <a:pt x="119" y="287"/>
                  </a:lnTo>
                  <a:cubicBezTo>
                    <a:pt x="60" y="299"/>
                    <a:pt x="0" y="358"/>
                    <a:pt x="48" y="418"/>
                  </a:cubicBezTo>
                  <a:cubicBezTo>
                    <a:pt x="48" y="430"/>
                    <a:pt x="60" y="441"/>
                    <a:pt x="72" y="453"/>
                  </a:cubicBezTo>
                  <a:cubicBezTo>
                    <a:pt x="96" y="584"/>
                    <a:pt x="227" y="668"/>
                    <a:pt x="334" y="715"/>
                  </a:cubicBezTo>
                  <a:cubicBezTo>
                    <a:pt x="465" y="787"/>
                    <a:pt x="619" y="799"/>
                    <a:pt x="774" y="799"/>
                  </a:cubicBezTo>
                  <a:cubicBezTo>
                    <a:pt x="941" y="787"/>
                    <a:pt x="1072" y="739"/>
                    <a:pt x="1227" y="680"/>
                  </a:cubicBezTo>
                  <a:cubicBezTo>
                    <a:pt x="1381" y="596"/>
                    <a:pt x="1524" y="418"/>
                    <a:pt x="1489" y="239"/>
                  </a:cubicBezTo>
                  <a:cubicBezTo>
                    <a:pt x="1500" y="215"/>
                    <a:pt x="1500" y="191"/>
                    <a:pt x="1500" y="168"/>
                  </a:cubicBezTo>
                  <a:cubicBezTo>
                    <a:pt x="1500" y="120"/>
                    <a:pt x="1465" y="60"/>
                    <a:pt x="1405" y="49"/>
                  </a:cubicBezTo>
                  <a:cubicBezTo>
                    <a:pt x="1393" y="37"/>
                    <a:pt x="1370" y="37"/>
                    <a:pt x="1358" y="37"/>
                  </a:cubicBezTo>
                  <a:cubicBezTo>
                    <a:pt x="1334" y="37"/>
                    <a:pt x="1334" y="37"/>
                    <a:pt x="1322" y="25"/>
                  </a:cubicBezTo>
                  <a:cubicBezTo>
                    <a:pt x="1286" y="13"/>
                    <a:pt x="1239" y="1"/>
                    <a:pt x="120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27;p23">
              <a:extLst>
                <a:ext uri="{FF2B5EF4-FFF2-40B4-BE49-F238E27FC236}">
                  <a16:creationId xmlns:a16="http://schemas.microsoft.com/office/drawing/2014/main" id="{22F49DBF-1FA5-E217-4D94-C6F5D2724EEF}"/>
                </a:ext>
              </a:extLst>
            </p:cNvPr>
            <p:cNvSpPr/>
            <p:nvPr/>
          </p:nvSpPr>
          <p:spPr>
            <a:xfrm>
              <a:off x="6381725" y="2460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28;p23">
              <a:extLst>
                <a:ext uri="{FF2B5EF4-FFF2-40B4-BE49-F238E27FC236}">
                  <a16:creationId xmlns:a16="http://schemas.microsoft.com/office/drawing/2014/main" id="{D27011AB-C50D-9E10-623A-886281F83D38}"/>
                </a:ext>
              </a:extLst>
            </p:cNvPr>
            <p:cNvSpPr/>
            <p:nvPr/>
          </p:nvSpPr>
          <p:spPr>
            <a:xfrm>
              <a:off x="6381725" y="246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29;p23">
              <a:extLst>
                <a:ext uri="{FF2B5EF4-FFF2-40B4-BE49-F238E27FC236}">
                  <a16:creationId xmlns:a16="http://schemas.microsoft.com/office/drawing/2014/main" id="{026C6F20-8245-EF80-4CC8-5B40EF94CD89}"/>
                </a:ext>
              </a:extLst>
            </p:cNvPr>
            <p:cNvSpPr/>
            <p:nvPr/>
          </p:nvSpPr>
          <p:spPr>
            <a:xfrm>
              <a:off x="6348400" y="2452725"/>
              <a:ext cx="33650" cy="26225"/>
            </a:xfrm>
            <a:custGeom>
              <a:avLst/>
              <a:gdLst/>
              <a:ahLst/>
              <a:cxnLst/>
              <a:rect l="l" t="t" r="r" b="b"/>
              <a:pathLst>
                <a:path w="1346" h="1049" extrusionOk="0">
                  <a:moveTo>
                    <a:pt x="988" y="1"/>
                  </a:moveTo>
                  <a:cubicBezTo>
                    <a:pt x="934" y="1"/>
                    <a:pt x="899" y="21"/>
                    <a:pt x="857" y="33"/>
                  </a:cubicBezTo>
                  <a:lnTo>
                    <a:pt x="857" y="33"/>
                  </a:lnTo>
                  <a:cubicBezTo>
                    <a:pt x="861" y="32"/>
                    <a:pt x="865" y="29"/>
                    <a:pt x="869" y="25"/>
                  </a:cubicBezTo>
                  <a:lnTo>
                    <a:pt x="869" y="25"/>
                  </a:lnTo>
                  <a:cubicBezTo>
                    <a:pt x="822" y="49"/>
                    <a:pt x="786" y="60"/>
                    <a:pt x="738" y="84"/>
                  </a:cubicBezTo>
                  <a:cubicBezTo>
                    <a:pt x="691" y="96"/>
                    <a:pt x="655" y="132"/>
                    <a:pt x="607" y="168"/>
                  </a:cubicBezTo>
                  <a:cubicBezTo>
                    <a:pt x="548" y="215"/>
                    <a:pt x="476" y="263"/>
                    <a:pt x="405" y="310"/>
                  </a:cubicBezTo>
                  <a:cubicBezTo>
                    <a:pt x="298" y="370"/>
                    <a:pt x="203" y="477"/>
                    <a:pt x="119" y="572"/>
                  </a:cubicBezTo>
                  <a:cubicBezTo>
                    <a:pt x="84" y="620"/>
                    <a:pt x="60" y="656"/>
                    <a:pt x="36" y="703"/>
                  </a:cubicBezTo>
                  <a:cubicBezTo>
                    <a:pt x="0" y="799"/>
                    <a:pt x="60" y="965"/>
                    <a:pt x="167" y="1001"/>
                  </a:cubicBezTo>
                  <a:cubicBezTo>
                    <a:pt x="226" y="1037"/>
                    <a:pt x="262" y="1049"/>
                    <a:pt x="322" y="1049"/>
                  </a:cubicBezTo>
                  <a:lnTo>
                    <a:pt x="381" y="1049"/>
                  </a:lnTo>
                  <a:cubicBezTo>
                    <a:pt x="453" y="1049"/>
                    <a:pt x="512" y="1037"/>
                    <a:pt x="572" y="1025"/>
                  </a:cubicBezTo>
                  <a:cubicBezTo>
                    <a:pt x="679" y="1001"/>
                    <a:pt x="774" y="953"/>
                    <a:pt x="869" y="906"/>
                  </a:cubicBezTo>
                  <a:cubicBezTo>
                    <a:pt x="941" y="870"/>
                    <a:pt x="1000" y="822"/>
                    <a:pt x="1072" y="775"/>
                  </a:cubicBezTo>
                  <a:cubicBezTo>
                    <a:pt x="1096" y="751"/>
                    <a:pt x="1131" y="727"/>
                    <a:pt x="1155" y="703"/>
                  </a:cubicBezTo>
                  <a:cubicBezTo>
                    <a:pt x="1179" y="680"/>
                    <a:pt x="1203" y="644"/>
                    <a:pt x="1227" y="620"/>
                  </a:cubicBezTo>
                  <a:cubicBezTo>
                    <a:pt x="1238" y="596"/>
                    <a:pt x="1250" y="584"/>
                    <a:pt x="1262" y="572"/>
                  </a:cubicBezTo>
                  <a:cubicBezTo>
                    <a:pt x="1298" y="513"/>
                    <a:pt x="1322" y="453"/>
                    <a:pt x="1334" y="382"/>
                  </a:cubicBezTo>
                  <a:cubicBezTo>
                    <a:pt x="1334" y="355"/>
                    <a:pt x="1334" y="328"/>
                    <a:pt x="1332" y="303"/>
                  </a:cubicBezTo>
                  <a:lnTo>
                    <a:pt x="1332" y="303"/>
                  </a:lnTo>
                  <a:cubicBezTo>
                    <a:pt x="1333" y="309"/>
                    <a:pt x="1334" y="316"/>
                    <a:pt x="1334" y="322"/>
                  </a:cubicBezTo>
                  <a:cubicBezTo>
                    <a:pt x="1346" y="239"/>
                    <a:pt x="1334" y="168"/>
                    <a:pt x="1286" y="108"/>
                  </a:cubicBezTo>
                  <a:cubicBezTo>
                    <a:pt x="1226" y="38"/>
                    <a:pt x="1149" y="10"/>
                    <a:pt x="1069" y="10"/>
                  </a:cubicBezTo>
                  <a:cubicBezTo>
                    <a:pt x="1054" y="10"/>
                    <a:pt x="1039" y="11"/>
                    <a:pt x="1024" y="13"/>
                  </a:cubicBezTo>
                  <a:cubicBezTo>
                    <a:pt x="1012" y="13"/>
                    <a:pt x="1000" y="1"/>
                    <a:pt x="98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30;p23">
              <a:extLst>
                <a:ext uri="{FF2B5EF4-FFF2-40B4-BE49-F238E27FC236}">
                  <a16:creationId xmlns:a16="http://schemas.microsoft.com/office/drawing/2014/main" id="{BE7365CC-5123-E65A-2FAB-AC88751AEE6F}"/>
                </a:ext>
              </a:extLst>
            </p:cNvPr>
            <p:cNvSpPr/>
            <p:nvPr/>
          </p:nvSpPr>
          <p:spPr>
            <a:xfrm>
              <a:off x="6351375" y="2467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31;p23">
              <a:extLst>
                <a:ext uri="{FF2B5EF4-FFF2-40B4-BE49-F238E27FC236}">
                  <a16:creationId xmlns:a16="http://schemas.microsoft.com/office/drawing/2014/main" id="{F8CA1EB7-B7A9-92CE-E13D-C6B786E087FA}"/>
                </a:ext>
              </a:extLst>
            </p:cNvPr>
            <p:cNvSpPr/>
            <p:nvPr/>
          </p:nvSpPr>
          <p:spPr>
            <a:xfrm>
              <a:off x="6351375" y="2465525"/>
              <a:ext cx="1200" cy="1525"/>
            </a:xfrm>
            <a:custGeom>
              <a:avLst/>
              <a:gdLst/>
              <a:ahLst/>
              <a:cxnLst/>
              <a:rect l="l" t="t" r="r" b="b"/>
              <a:pathLst>
                <a:path w="48" h="61" extrusionOk="0">
                  <a:moveTo>
                    <a:pt x="48" y="1"/>
                  </a:moveTo>
                  <a:lnTo>
                    <a:pt x="10" y="49"/>
                  </a:lnTo>
                  <a:lnTo>
                    <a:pt x="10" y="49"/>
                  </a:lnTo>
                  <a:cubicBezTo>
                    <a:pt x="10" y="49"/>
                    <a:pt x="11" y="48"/>
                    <a:pt x="12" y="48"/>
                  </a:cubicBezTo>
                  <a:cubicBezTo>
                    <a:pt x="24" y="37"/>
                    <a:pt x="36" y="25"/>
                    <a:pt x="48" y="1"/>
                  </a:cubicBezTo>
                  <a:close/>
                  <a:moveTo>
                    <a:pt x="10" y="49"/>
                  </a:moveTo>
                  <a:cubicBezTo>
                    <a:pt x="0" y="50"/>
                    <a:pt x="0" y="60"/>
                    <a:pt x="0" y="60"/>
                  </a:cubicBezTo>
                  <a:lnTo>
                    <a:pt x="10" y="4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32;p23">
              <a:extLst>
                <a:ext uri="{FF2B5EF4-FFF2-40B4-BE49-F238E27FC236}">
                  <a16:creationId xmlns:a16="http://schemas.microsoft.com/office/drawing/2014/main" id="{5F9100FF-9147-613F-1D27-472CD64B2359}"/>
                </a:ext>
              </a:extLst>
            </p:cNvPr>
            <p:cNvSpPr/>
            <p:nvPr/>
          </p:nvSpPr>
          <p:spPr>
            <a:xfrm>
              <a:off x="6828500" y="2403925"/>
              <a:ext cx="39625" cy="20325"/>
            </a:xfrm>
            <a:custGeom>
              <a:avLst/>
              <a:gdLst/>
              <a:ahLst/>
              <a:cxnLst/>
              <a:rect l="l" t="t" r="r" b="b"/>
              <a:pathLst>
                <a:path w="1585" h="813" extrusionOk="0">
                  <a:moveTo>
                    <a:pt x="406" y="0"/>
                  </a:moveTo>
                  <a:cubicBezTo>
                    <a:pt x="346" y="12"/>
                    <a:pt x="287" y="24"/>
                    <a:pt x="227" y="36"/>
                  </a:cubicBezTo>
                  <a:cubicBezTo>
                    <a:pt x="49" y="84"/>
                    <a:pt x="1" y="310"/>
                    <a:pt x="120" y="429"/>
                  </a:cubicBezTo>
                  <a:cubicBezTo>
                    <a:pt x="287" y="607"/>
                    <a:pt x="513" y="703"/>
                    <a:pt x="751" y="750"/>
                  </a:cubicBezTo>
                  <a:cubicBezTo>
                    <a:pt x="870" y="786"/>
                    <a:pt x="989" y="810"/>
                    <a:pt x="1108" y="810"/>
                  </a:cubicBezTo>
                  <a:cubicBezTo>
                    <a:pt x="1123" y="811"/>
                    <a:pt x="1138" y="812"/>
                    <a:pt x="1153" y="812"/>
                  </a:cubicBezTo>
                  <a:cubicBezTo>
                    <a:pt x="1261" y="812"/>
                    <a:pt x="1379" y="774"/>
                    <a:pt x="1442" y="691"/>
                  </a:cubicBezTo>
                  <a:cubicBezTo>
                    <a:pt x="1477" y="655"/>
                    <a:pt x="1501" y="619"/>
                    <a:pt x="1537" y="584"/>
                  </a:cubicBezTo>
                  <a:cubicBezTo>
                    <a:pt x="1585" y="512"/>
                    <a:pt x="1573" y="417"/>
                    <a:pt x="1537" y="346"/>
                  </a:cubicBezTo>
                  <a:cubicBezTo>
                    <a:pt x="1513" y="298"/>
                    <a:pt x="1489" y="250"/>
                    <a:pt x="1442" y="203"/>
                  </a:cubicBezTo>
                  <a:cubicBezTo>
                    <a:pt x="1370" y="131"/>
                    <a:pt x="1287" y="96"/>
                    <a:pt x="1180" y="72"/>
                  </a:cubicBezTo>
                  <a:cubicBezTo>
                    <a:pt x="1073" y="48"/>
                    <a:pt x="953" y="36"/>
                    <a:pt x="846" y="24"/>
                  </a:cubicBezTo>
                  <a:cubicBezTo>
                    <a:pt x="787" y="12"/>
                    <a:pt x="727" y="0"/>
                    <a:pt x="66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33;p23">
              <a:extLst>
                <a:ext uri="{FF2B5EF4-FFF2-40B4-BE49-F238E27FC236}">
                  <a16:creationId xmlns:a16="http://schemas.microsoft.com/office/drawing/2014/main" id="{13D44321-1CD8-64BE-7B97-332345E25238}"/>
                </a:ext>
              </a:extLst>
            </p:cNvPr>
            <p:cNvSpPr/>
            <p:nvPr/>
          </p:nvSpPr>
          <p:spPr>
            <a:xfrm>
              <a:off x="6847275" y="2324375"/>
              <a:ext cx="36025" cy="14800"/>
            </a:xfrm>
            <a:custGeom>
              <a:avLst/>
              <a:gdLst/>
              <a:ahLst/>
              <a:cxnLst/>
              <a:rect l="l" t="t" r="r" b="b"/>
              <a:pathLst>
                <a:path w="1441" h="592" extrusionOk="0">
                  <a:moveTo>
                    <a:pt x="512" y="0"/>
                  </a:moveTo>
                  <a:cubicBezTo>
                    <a:pt x="496" y="0"/>
                    <a:pt x="480" y="1"/>
                    <a:pt x="464" y="3"/>
                  </a:cubicBezTo>
                  <a:cubicBezTo>
                    <a:pt x="357" y="15"/>
                    <a:pt x="262" y="27"/>
                    <a:pt x="167" y="51"/>
                  </a:cubicBezTo>
                  <a:cubicBezTo>
                    <a:pt x="24" y="75"/>
                    <a:pt x="0" y="289"/>
                    <a:pt x="131" y="360"/>
                  </a:cubicBezTo>
                  <a:cubicBezTo>
                    <a:pt x="226" y="408"/>
                    <a:pt x="333" y="456"/>
                    <a:pt x="429" y="491"/>
                  </a:cubicBezTo>
                  <a:cubicBezTo>
                    <a:pt x="524" y="515"/>
                    <a:pt x="619" y="527"/>
                    <a:pt x="714" y="539"/>
                  </a:cubicBezTo>
                  <a:cubicBezTo>
                    <a:pt x="810" y="551"/>
                    <a:pt x="905" y="575"/>
                    <a:pt x="1000" y="587"/>
                  </a:cubicBezTo>
                  <a:cubicBezTo>
                    <a:pt x="1024" y="590"/>
                    <a:pt x="1046" y="591"/>
                    <a:pt x="1068" y="591"/>
                  </a:cubicBezTo>
                  <a:cubicBezTo>
                    <a:pt x="1133" y="591"/>
                    <a:pt x="1191" y="578"/>
                    <a:pt x="1262" y="551"/>
                  </a:cubicBezTo>
                  <a:cubicBezTo>
                    <a:pt x="1310" y="515"/>
                    <a:pt x="1369" y="468"/>
                    <a:pt x="1393" y="420"/>
                  </a:cubicBezTo>
                  <a:cubicBezTo>
                    <a:pt x="1441" y="325"/>
                    <a:pt x="1441" y="206"/>
                    <a:pt x="1357" y="134"/>
                  </a:cubicBezTo>
                  <a:cubicBezTo>
                    <a:pt x="1310" y="87"/>
                    <a:pt x="1238" y="75"/>
                    <a:pt x="1179" y="75"/>
                  </a:cubicBezTo>
                  <a:cubicBezTo>
                    <a:pt x="1167" y="75"/>
                    <a:pt x="1155" y="75"/>
                    <a:pt x="1155" y="63"/>
                  </a:cubicBezTo>
                  <a:cubicBezTo>
                    <a:pt x="1095" y="51"/>
                    <a:pt x="1036" y="51"/>
                    <a:pt x="976" y="51"/>
                  </a:cubicBezTo>
                  <a:cubicBezTo>
                    <a:pt x="893" y="39"/>
                    <a:pt x="798" y="27"/>
                    <a:pt x="714" y="27"/>
                  </a:cubicBezTo>
                  <a:cubicBezTo>
                    <a:pt x="647" y="17"/>
                    <a:pt x="580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34;p23">
              <a:extLst>
                <a:ext uri="{FF2B5EF4-FFF2-40B4-BE49-F238E27FC236}">
                  <a16:creationId xmlns:a16="http://schemas.microsoft.com/office/drawing/2014/main" id="{79941D9E-A817-1A7E-AF9A-861FABAE0A5D}"/>
                </a:ext>
              </a:extLst>
            </p:cNvPr>
            <p:cNvSpPr/>
            <p:nvPr/>
          </p:nvSpPr>
          <p:spPr>
            <a:xfrm>
              <a:off x="6836250" y="2210950"/>
              <a:ext cx="40200" cy="16175"/>
            </a:xfrm>
            <a:custGeom>
              <a:avLst/>
              <a:gdLst/>
              <a:ahLst/>
              <a:cxnLst/>
              <a:rect l="l" t="t" r="r" b="b"/>
              <a:pathLst>
                <a:path w="1608" h="647" extrusionOk="0">
                  <a:moveTo>
                    <a:pt x="1201" y="1"/>
                  </a:moveTo>
                  <a:cubicBezTo>
                    <a:pt x="1118" y="1"/>
                    <a:pt x="1032" y="23"/>
                    <a:pt x="941" y="40"/>
                  </a:cubicBezTo>
                  <a:cubicBezTo>
                    <a:pt x="822" y="64"/>
                    <a:pt x="715" y="87"/>
                    <a:pt x="608" y="123"/>
                  </a:cubicBezTo>
                  <a:cubicBezTo>
                    <a:pt x="489" y="171"/>
                    <a:pt x="370" y="206"/>
                    <a:pt x="262" y="266"/>
                  </a:cubicBezTo>
                  <a:cubicBezTo>
                    <a:pt x="167" y="326"/>
                    <a:pt x="60" y="397"/>
                    <a:pt x="12" y="492"/>
                  </a:cubicBezTo>
                  <a:cubicBezTo>
                    <a:pt x="1" y="528"/>
                    <a:pt x="1" y="587"/>
                    <a:pt x="48" y="599"/>
                  </a:cubicBezTo>
                  <a:cubicBezTo>
                    <a:pt x="108" y="635"/>
                    <a:pt x="167" y="647"/>
                    <a:pt x="239" y="647"/>
                  </a:cubicBezTo>
                  <a:cubicBezTo>
                    <a:pt x="310" y="647"/>
                    <a:pt x="382" y="647"/>
                    <a:pt x="441" y="635"/>
                  </a:cubicBezTo>
                  <a:cubicBezTo>
                    <a:pt x="477" y="635"/>
                    <a:pt x="513" y="623"/>
                    <a:pt x="548" y="623"/>
                  </a:cubicBezTo>
                  <a:lnTo>
                    <a:pt x="584" y="623"/>
                  </a:lnTo>
                  <a:cubicBezTo>
                    <a:pt x="584" y="623"/>
                    <a:pt x="584" y="623"/>
                    <a:pt x="596" y="611"/>
                  </a:cubicBezTo>
                  <a:cubicBezTo>
                    <a:pt x="667" y="611"/>
                    <a:pt x="739" y="599"/>
                    <a:pt x="810" y="587"/>
                  </a:cubicBezTo>
                  <a:cubicBezTo>
                    <a:pt x="941" y="576"/>
                    <a:pt x="1072" y="528"/>
                    <a:pt x="1215" y="504"/>
                  </a:cubicBezTo>
                  <a:cubicBezTo>
                    <a:pt x="1251" y="504"/>
                    <a:pt x="1275" y="492"/>
                    <a:pt x="1310" y="480"/>
                  </a:cubicBezTo>
                  <a:cubicBezTo>
                    <a:pt x="1334" y="468"/>
                    <a:pt x="1346" y="468"/>
                    <a:pt x="1370" y="456"/>
                  </a:cubicBezTo>
                  <a:cubicBezTo>
                    <a:pt x="1398" y="429"/>
                    <a:pt x="1413" y="417"/>
                    <a:pt x="1419" y="417"/>
                  </a:cubicBezTo>
                  <a:lnTo>
                    <a:pt x="1419" y="417"/>
                  </a:lnTo>
                  <a:cubicBezTo>
                    <a:pt x="1423" y="417"/>
                    <a:pt x="1422" y="423"/>
                    <a:pt x="1417" y="433"/>
                  </a:cubicBezTo>
                  <a:cubicBezTo>
                    <a:pt x="1489" y="397"/>
                    <a:pt x="1536" y="349"/>
                    <a:pt x="1572" y="278"/>
                  </a:cubicBezTo>
                  <a:cubicBezTo>
                    <a:pt x="1608" y="230"/>
                    <a:pt x="1596" y="159"/>
                    <a:pt x="1548" y="123"/>
                  </a:cubicBezTo>
                  <a:cubicBezTo>
                    <a:pt x="1513" y="87"/>
                    <a:pt x="1477" y="52"/>
                    <a:pt x="1429" y="40"/>
                  </a:cubicBezTo>
                  <a:cubicBezTo>
                    <a:pt x="1394" y="28"/>
                    <a:pt x="1358" y="16"/>
                    <a:pt x="1310" y="16"/>
                  </a:cubicBezTo>
                  <a:cubicBezTo>
                    <a:pt x="1274" y="5"/>
                    <a:pt x="1238" y="1"/>
                    <a:pt x="120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693;p23">
            <a:extLst>
              <a:ext uri="{FF2B5EF4-FFF2-40B4-BE49-F238E27FC236}">
                <a16:creationId xmlns:a16="http://schemas.microsoft.com/office/drawing/2014/main" id="{BB342EC2-46AB-FF25-3BEE-F22E234146D6}"/>
              </a:ext>
            </a:extLst>
          </p:cNvPr>
          <p:cNvGrpSpPr/>
          <p:nvPr/>
        </p:nvGrpSpPr>
        <p:grpSpPr>
          <a:xfrm>
            <a:off x="4535981" y="786611"/>
            <a:ext cx="381239" cy="353328"/>
            <a:chOff x="5275250" y="2663725"/>
            <a:chExt cx="568350" cy="583375"/>
          </a:xfrm>
          <a:solidFill>
            <a:schemeClr val="tx1"/>
          </a:solidFill>
        </p:grpSpPr>
        <p:sp>
          <p:nvSpPr>
            <p:cNvPr id="220" name="Google Shape;694;p23">
              <a:extLst>
                <a:ext uri="{FF2B5EF4-FFF2-40B4-BE49-F238E27FC236}">
                  <a16:creationId xmlns:a16="http://schemas.microsoft.com/office/drawing/2014/main" id="{093AF7ED-DC1D-D0A7-E030-62867F75C822}"/>
                </a:ext>
              </a:extLst>
            </p:cNvPr>
            <p:cNvSpPr/>
            <p:nvPr/>
          </p:nvSpPr>
          <p:spPr>
            <a:xfrm>
              <a:off x="5325050" y="2663725"/>
              <a:ext cx="518550" cy="562250"/>
            </a:xfrm>
            <a:custGeom>
              <a:avLst/>
              <a:gdLst/>
              <a:ahLst/>
              <a:cxnLst/>
              <a:rect l="l" t="t" r="r" b="b"/>
              <a:pathLst>
                <a:path w="20742" h="22490" extrusionOk="0">
                  <a:moveTo>
                    <a:pt x="19789" y="943"/>
                  </a:moveTo>
                  <a:lnTo>
                    <a:pt x="19789" y="943"/>
                  </a:lnTo>
                  <a:cubicBezTo>
                    <a:pt x="19765" y="2253"/>
                    <a:pt x="19539" y="3503"/>
                    <a:pt x="19158" y="4693"/>
                  </a:cubicBezTo>
                  <a:cubicBezTo>
                    <a:pt x="19101" y="4707"/>
                    <a:pt x="19044" y="4712"/>
                    <a:pt x="18987" y="4712"/>
                  </a:cubicBezTo>
                  <a:cubicBezTo>
                    <a:pt x="18889" y="4712"/>
                    <a:pt x="18791" y="4697"/>
                    <a:pt x="18693" y="4682"/>
                  </a:cubicBezTo>
                  <a:cubicBezTo>
                    <a:pt x="18491" y="4646"/>
                    <a:pt x="18289" y="4586"/>
                    <a:pt x="18086" y="4515"/>
                  </a:cubicBezTo>
                  <a:cubicBezTo>
                    <a:pt x="17705" y="4348"/>
                    <a:pt x="17360" y="4098"/>
                    <a:pt x="17098" y="3777"/>
                  </a:cubicBezTo>
                  <a:cubicBezTo>
                    <a:pt x="16836" y="3443"/>
                    <a:pt x="16645" y="3050"/>
                    <a:pt x="16550" y="2634"/>
                  </a:cubicBezTo>
                  <a:cubicBezTo>
                    <a:pt x="16515" y="2443"/>
                    <a:pt x="16491" y="2241"/>
                    <a:pt x="16467" y="2038"/>
                  </a:cubicBezTo>
                  <a:cubicBezTo>
                    <a:pt x="17550" y="1610"/>
                    <a:pt x="18658" y="1229"/>
                    <a:pt x="19789" y="943"/>
                  </a:cubicBezTo>
                  <a:close/>
                  <a:moveTo>
                    <a:pt x="7181" y="5335"/>
                  </a:moveTo>
                  <a:cubicBezTo>
                    <a:pt x="7340" y="5335"/>
                    <a:pt x="7499" y="5343"/>
                    <a:pt x="7656" y="5360"/>
                  </a:cubicBezTo>
                  <a:cubicBezTo>
                    <a:pt x="8097" y="5408"/>
                    <a:pt x="8478" y="5551"/>
                    <a:pt x="8883" y="5705"/>
                  </a:cubicBezTo>
                  <a:cubicBezTo>
                    <a:pt x="8514" y="6027"/>
                    <a:pt x="8156" y="6360"/>
                    <a:pt x="7811" y="6706"/>
                  </a:cubicBezTo>
                  <a:cubicBezTo>
                    <a:pt x="7668" y="6658"/>
                    <a:pt x="7525" y="6622"/>
                    <a:pt x="7394" y="6598"/>
                  </a:cubicBezTo>
                  <a:cubicBezTo>
                    <a:pt x="7241" y="6573"/>
                    <a:pt x="7078" y="6561"/>
                    <a:pt x="6913" y="6561"/>
                  </a:cubicBezTo>
                  <a:cubicBezTo>
                    <a:pt x="6771" y="6561"/>
                    <a:pt x="6628" y="6570"/>
                    <a:pt x="6489" y="6587"/>
                  </a:cubicBezTo>
                  <a:cubicBezTo>
                    <a:pt x="6204" y="6610"/>
                    <a:pt x="5918" y="6682"/>
                    <a:pt x="5644" y="6789"/>
                  </a:cubicBezTo>
                  <a:cubicBezTo>
                    <a:pt x="5513" y="6837"/>
                    <a:pt x="5382" y="6884"/>
                    <a:pt x="5263" y="6968"/>
                  </a:cubicBezTo>
                  <a:cubicBezTo>
                    <a:pt x="5132" y="7051"/>
                    <a:pt x="5049" y="7170"/>
                    <a:pt x="4954" y="7289"/>
                  </a:cubicBezTo>
                  <a:cubicBezTo>
                    <a:pt x="4921" y="7332"/>
                    <a:pt x="4958" y="7386"/>
                    <a:pt x="5001" y="7386"/>
                  </a:cubicBezTo>
                  <a:cubicBezTo>
                    <a:pt x="5005" y="7386"/>
                    <a:pt x="5009" y="7385"/>
                    <a:pt x="5013" y="7384"/>
                  </a:cubicBezTo>
                  <a:cubicBezTo>
                    <a:pt x="5144" y="7349"/>
                    <a:pt x="5275" y="7337"/>
                    <a:pt x="5406" y="7301"/>
                  </a:cubicBezTo>
                  <a:cubicBezTo>
                    <a:pt x="5525" y="7253"/>
                    <a:pt x="5644" y="7206"/>
                    <a:pt x="5775" y="7170"/>
                  </a:cubicBezTo>
                  <a:cubicBezTo>
                    <a:pt x="6013" y="7099"/>
                    <a:pt x="6275" y="7063"/>
                    <a:pt x="6525" y="7051"/>
                  </a:cubicBezTo>
                  <a:cubicBezTo>
                    <a:pt x="6552" y="7050"/>
                    <a:pt x="6578" y="7049"/>
                    <a:pt x="6604" y="7049"/>
                  </a:cubicBezTo>
                  <a:cubicBezTo>
                    <a:pt x="6826" y="7049"/>
                    <a:pt x="7040" y="7092"/>
                    <a:pt x="7263" y="7134"/>
                  </a:cubicBezTo>
                  <a:cubicBezTo>
                    <a:pt x="7299" y="7146"/>
                    <a:pt x="7335" y="7158"/>
                    <a:pt x="7371" y="7170"/>
                  </a:cubicBezTo>
                  <a:cubicBezTo>
                    <a:pt x="7001" y="7563"/>
                    <a:pt x="6656" y="7968"/>
                    <a:pt x="6311" y="8384"/>
                  </a:cubicBezTo>
                  <a:lnTo>
                    <a:pt x="6263" y="8384"/>
                  </a:lnTo>
                  <a:cubicBezTo>
                    <a:pt x="6189" y="8379"/>
                    <a:pt x="6117" y="8377"/>
                    <a:pt x="6046" y="8377"/>
                  </a:cubicBezTo>
                  <a:cubicBezTo>
                    <a:pt x="5944" y="8377"/>
                    <a:pt x="5844" y="8382"/>
                    <a:pt x="5739" y="8396"/>
                  </a:cubicBezTo>
                  <a:cubicBezTo>
                    <a:pt x="5561" y="8420"/>
                    <a:pt x="5370" y="8432"/>
                    <a:pt x="5204" y="8503"/>
                  </a:cubicBezTo>
                  <a:cubicBezTo>
                    <a:pt x="5120" y="8539"/>
                    <a:pt x="5037" y="8563"/>
                    <a:pt x="4954" y="8599"/>
                  </a:cubicBezTo>
                  <a:cubicBezTo>
                    <a:pt x="4870" y="8646"/>
                    <a:pt x="4811" y="8718"/>
                    <a:pt x="4715" y="8765"/>
                  </a:cubicBezTo>
                  <a:cubicBezTo>
                    <a:pt x="4692" y="8777"/>
                    <a:pt x="4704" y="8837"/>
                    <a:pt x="4751" y="8837"/>
                  </a:cubicBezTo>
                  <a:cubicBezTo>
                    <a:pt x="4768" y="8834"/>
                    <a:pt x="4784" y="8833"/>
                    <a:pt x="4801" y="8833"/>
                  </a:cubicBezTo>
                  <a:cubicBezTo>
                    <a:pt x="4868" y="8833"/>
                    <a:pt x="4934" y="8849"/>
                    <a:pt x="5001" y="8849"/>
                  </a:cubicBezTo>
                  <a:cubicBezTo>
                    <a:pt x="5096" y="8849"/>
                    <a:pt x="5180" y="8837"/>
                    <a:pt x="5275" y="8837"/>
                  </a:cubicBezTo>
                  <a:cubicBezTo>
                    <a:pt x="5430" y="8837"/>
                    <a:pt x="5596" y="8825"/>
                    <a:pt x="5763" y="8825"/>
                  </a:cubicBezTo>
                  <a:cubicBezTo>
                    <a:pt x="5823" y="8837"/>
                    <a:pt x="5882" y="8837"/>
                    <a:pt x="5954" y="8849"/>
                  </a:cubicBezTo>
                  <a:cubicBezTo>
                    <a:pt x="5620" y="9265"/>
                    <a:pt x="5299" y="9706"/>
                    <a:pt x="5013" y="10147"/>
                  </a:cubicBezTo>
                  <a:cubicBezTo>
                    <a:pt x="5013" y="10158"/>
                    <a:pt x="5013" y="10158"/>
                    <a:pt x="5013" y="10158"/>
                  </a:cubicBezTo>
                  <a:cubicBezTo>
                    <a:pt x="4793" y="10113"/>
                    <a:pt x="4557" y="10097"/>
                    <a:pt x="4317" y="10097"/>
                  </a:cubicBezTo>
                  <a:cubicBezTo>
                    <a:pt x="3868" y="10097"/>
                    <a:pt x="3404" y="10151"/>
                    <a:pt x="3001" y="10158"/>
                  </a:cubicBezTo>
                  <a:cubicBezTo>
                    <a:pt x="2394" y="10170"/>
                    <a:pt x="1798" y="10170"/>
                    <a:pt x="1191" y="10182"/>
                  </a:cubicBezTo>
                  <a:cubicBezTo>
                    <a:pt x="2001" y="8492"/>
                    <a:pt x="3084" y="6848"/>
                    <a:pt x="4775" y="5956"/>
                  </a:cubicBezTo>
                  <a:cubicBezTo>
                    <a:pt x="5505" y="5565"/>
                    <a:pt x="6345" y="5335"/>
                    <a:pt x="7181" y="5335"/>
                  </a:cubicBezTo>
                  <a:close/>
                  <a:moveTo>
                    <a:pt x="16193" y="2157"/>
                  </a:moveTo>
                  <a:cubicBezTo>
                    <a:pt x="16193" y="2181"/>
                    <a:pt x="16193" y="2217"/>
                    <a:pt x="16193" y="2229"/>
                  </a:cubicBezTo>
                  <a:cubicBezTo>
                    <a:pt x="16169" y="2467"/>
                    <a:pt x="16193" y="2693"/>
                    <a:pt x="16241" y="2919"/>
                  </a:cubicBezTo>
                  <a:cubicBezTo>
                    <a:pt x="16348" y="3408"/>
                    <a:pt x="16586" y="3860"/>
                    <a:pt x="16919" y="4229"/>
                  </a:cubicBezTo>
                  <a:cubicBezTo>
                    <a:pt x="17241" y="4586"/>
                    <a:pt x="17658" y="4848"/>
                    <a:pt x="18110" y="5015"/>
                  </a:cubicBezTo>
                  <a:cubicBezTo>
                    <a:pt x="18336" y="5098"/>
                    <a:pt x="18562" y="5158"/>
                    <a:pt x="18812" y="5182"/>
                  </a:cubicBezTo>
                  <a:cubicBezTo>
                    <a:pt x="18872" y="5182"/>
                    <a:pt x="18931" y="5194"/>
                    <a:pt x="19003" y="5194"/>
                  </a:cubicBezTo>
                  <a:cubicBezTo>
                    <a:pt x="17538" y="9289"/>
                    <a:pt x="14252" y="12671"/>
                    <a:pt x="10883" y="15409"/>
                  </a:cubicBezTo>
                  <a:cubicBezTo>
                    <a:pt x="10776" y="15183"/>
                    <a:pt x="10657" y="14957"/>
                    <a:pt x="10526" y="14742"/>
                  </a:cubicBezTo>
                  <a:cubicBezTo>
                    <a:pt x="10454" y="14588"/>
                    <a:pt x="10383" y="14457"/>
                    <a:pt x="10299" y="14314"/>
                  </a:cubicBezTo>
                  <a:cubicBezTo>
                    <a:pt x="10276" y="14254"/>
                    <a:pt x="10228" y="14230"/>
                    <a:pt x="10168" y="14218"/>
                  </a:cubicBezTo>
                  <a:cubicBezTo>
                    <a:pt x="9990" y="13992"/>
                    <a:pt x="9799" y="13790"/>
                    <a:pt x="9573" y="13623"/>
                  </a:cubicBezTo>
                  <a:cubicBezTo>
                    <a:pt x="9073" y="13064"/>
                    <a:pt x="8537" y="12516"/>
                    <a:pt x="7954" y="12028"/>
                  </a:cubicBezTo>
                  <a:cubicBezTo>
                    <a:pt x="7490" y="11635"/>
                    <a:pt x="6978" y="11290"/>
                    <a:pt x="6466" y="10968"/>
                  </a:cubicBezTo>
                  <a:cubicBezTo>
                    <a:pt x="6204" y="10801"/>
                    <a:pt x="5954" y="10647"/>
                    <a:pt x="5680" y="10504"/>
                  </a:cubicBezTo>
                  <a:cubicBezTo>
                    <a:pt x="5608" y="10468"/>
                    <a:pt x="5513" y="10432"/>
                    <a:pt x="5430" y="10385"/>
                  </a:cubicBezTo>
                  <a:cubicBezTo>
                    <a:pt x="5418" y="10373"/>
                    <a:pt x="5418" y="10373"/>
                    <a:pt x="5418" y="10361"/>
                  </a:cubicBezTo>
                  <a:cubicBezTo>
                    <a:pt x="5835" y="9873"/>
                    <a:pt x="6263" y="9408"/>
                    <a:pt x="6704" y="8944"/>
                  </a:cubicBezTo>
                  <a:cubicBezTo>
                    <a:pt x="6739" y="8932"/>
                    <a:pt x="6775" y="8932"/>
                    <a:pt x="6811" y="8932"/>
                  </a:cubicBezTo>
                  <a:cubicBezTo>
                    <a:pt x="6930" y="8896"/>
                    <a:pt x="6978" y="8777"/>
                    <a:pt x="6966" y="8670"/>
                  </a:cubicBezTo>
                  <a:cubicBezTo>
                    <a:pt x="8514" y="7051"/>
                    <a:pt x="10192" y="5575"/>
                    <a:pt x="12073" y="4336"/>
                  </a:cubicBezTo>
                  <a:cubicBezTo>
                    <a:pt x="13383" y="3491"/>
                    <a:pt x="14764" y="2765"/>
                    <a:pt x="16193" y="2157"/>
                  </a:cubicBezTo>
                  <a:close/>
                  <a:moveTo>
                    <a:pt x="5442" y="11099"/>
                  </a:moveTo>
                  <a:lnTo>
                    <a:pt x="5442" y="11099"/>
                  </a:lnTo>
                  <a:cubicBezTo>
                    <a:pt x="5632" y="11230"/>
                    <a:pt x="5823" y="11361"/>
                    <a:pt x="6013" y="11492"/>
                  </a:cubicBezTo>
                  <a:cubicBezTo>
                    <a:pt x="6489" y="11837"/>
                    <a:pt x="6954" y="12218"/>
                    <a:pt x="7394" y="12611"/>
                  </a:cubicBezTo>
                  <a:cubicBezTo>
                    <a:pt x="8085" y="13218"/>
                    <a:pt x="8823" y="14004"/>
                    <a:pt x="9418" y="14790"/>
                  </a:cubicBezTo>
                  <a:cubicBezTo>
                    <a:pt x="9609" y="15040"/>
                    <a:pt x="9752" y="15266"/>
                    <a:pt x="9883" y="15480"/>
                  </a:cubicBezTo>
                  <a:cubicBezTo>
                    <a:pt x="9466" y="15564"/>
                    <a:pt x="9061" y="15671"/>
                    <a:pt x="8644" y="15766"/>
                  </a:cubicBezTo>
                  <a:lnTo>
                    <a:pt x="7906" y="15945"/>
                  </a:lnTo>
                  <a:cubicBezTo>
                    <a:pt x="7679" y="15990"/>
                    <a:pt x="7431" y="16100"/>
                    <a:pt x="7192" y="16100"/>
                  </a:cubicBezTo>
                  <a:cubicBezTo>
                    <a:pt x="7180" y="16100"/>
                    <a:pt x="7168" y="16100"/>
                    <a:pt x="7156" y="16100"/>
                  </a:cubicBezTo>
                  <a:cubicBezTo>
                    <a:pt x="6930" y="16076"/>
                    <a:pt x="6799" y="15861"/>
                    <a:pt x="6656" y="15707"/>
                  </a:cubicBezTo>
                  <a:cubicBezTo>
                    <a:pt x="6489" y="15516"/>
                    <a:pt x="6299" y="15338"/>
                    <a:pt x="6108" y="15171"/>
                  </a:cubicBezTo>
                  <a:cubicBezTo>
                    <a:pt x="5763" y="14873"/>
                    <a:pt x="5382" y="14599"/>
                    <a:pt x="4989" y="14361"/>
                  </a:cubicBezTo>
                  <a:cubicBezTo>
                    <a:pt x="5061" y="13849"/>
                    <a:pt x="5132" y="13349"/>
                    <a:pt x="5227" y="12849"/>
                  </a:cubicBezTo>
                  <a:cubicBezTo>
                    <a:pt x="5323" y="12290"/>
                    <a:pt x="5466" y="11742"/>
                    <a:pt x="5466" y="11170"/>
                  </a:cubicBezTo>
                  <a:cubicBezTo>
                    <a:pt x="5466" y="11147"/>
                    <a:pt x="5454" y="11123"/>
                    <a:pt x="5442" y="11099"/>
                  </a:cubicBezTo>
                  <a:close/>
                  <a:moveTo>
                    <a:pt x="15598" y="12159"/>
                  </a:moveTo>
                  <a:cubicBezTo>
                    <a:pt x="16217" y="13576"/>
                    <a:pt x="16538" y="15457"/>
                    <a:pt x="15812" y="16862"/>
                  </a:cubicBezTo>
                  <a:cubicBezTo>
                    <a:pt x="15467" y="17528"/>
                    <a:pt x="14860" y="18017"/>
                    <a:pt x="14288" y="18469"/>
                  </a:cubicBezTo>
                  <a:cubicBezTo>
                    <a:pt x="13717" y="18921"/>
                    <a:pt x="13157" y="19362"/>
                    <a:pt x="12597" y="19814"/>
                  </a:cubicBezTo>
                  <a:cubicBezTo>
                    <a:pt x="12490" y="19148"/>
                    <a:pt x="12371" y="18493"/>
                    <a:pt x="12216" y="17850"/>
                  </a:cubicBezTo>
                  <a:cubicBezTo>
                    <a:pt x="12062" y="17255"/>
                    <a:pt x="11954" y="16504"/>
                    <a:pt x="11573" y="16004"/>
                  </a:cubicBezTo>
                  <a:cubicBezTo>
                    <a:pt x="12014" y="15778"/>
                    <a:pt x="12478" y="15433"/>
                    <a:pt x="12943" y="15028"/>
                  </a:cubicBezTo>
                  <a:cubicBezTo>
                    <a:pt x="12943" y="15135"/>
                    <a:pt x="12955" y="15230"/>
                    <a:pt x="12955" y="15326"/>
                  </a:cubicBezTo>
                  <a:cubicBezTo>
                    <a:pt x="12955" y="15552"/>
                    <a:pt x="12943" y="15778"/>
                    <a:pt x="12919" y="16004"/>
                  </a:cubicBezTo>
                  <a:cubicBezTo>
                    <a:pt x="12907" y="16231"/>
                    <a:pt x="12859" y="16457"/>
                    <a:pt x="12812" y="16695"/>
                  </a:cubicBezTo>
                  <a:cubicBezTo>
                    <a:pt x="12800" y="16814"/>
                    <a:pt x="12776" y="16933"/>
                    <a:pt x="12776" y="17052"/>
                  </a:cubicBezTo>
                  <a:cubicBezTo>
                    <a:pt x="12776" y="17124"/>
                    <a:pt x="12788" y="17183"/>
                    <a:pt x="12776" y="17243"/>
                  </a:cubicBezTo>
                  <a:cubicBezTo>
                    <a:pt x="12776" y="17302"/>
                    <a:pt x="12800" y="17374"/>
                    <a:pt x="12800" y="17433"/>
                  </a:cubicBezTo>
                  <a:cubicBezTo>
                    <a:pt x="12800" y="17488"/>
                    <a:pt x="12857" y="17527"/>
                    <a:pt x="12909" y="17527"/>
                  </a:cubicBezTo>
                  <a:cubicBezTo>
                    <a:pt x="12936" y="17527"/>
                    <a:pt x="12962" y="17517"/>
                    <a:pt x="12978" y="17493"/>
                  </a:cubicBezTo>
                  <a:cubicBezTo>
                    <a:pt x="13014" y="17445"/>
                    <a:pt x="13062" y="17409"/>
                    <a:pt x="13097" y="17362"/>
                  </a:cubicBezTo>
                  <a:cubicBezTo>
                    <a:pt x="13145" y="17302"/>
                    <a:pt x="13181" y="17255"/>
                    <a:pt x="13216" y="17195"/>
                  </a:cubicBezTo>
                  <a:cubicBezTo>
                    <a:pt x="13276" y="17088"/>
                    <a:pt x="13324" y="16969"/>
                    <a:pt x="13347" y="16850"/>
                  </a:cubicBezTo>
                  <a:cubicBezTo>
                    <a:pt x="13419" y="16612"/>
                    <a:pt x="13455" y="16338"/>
                    <a:pt x="13478" y="16088"/>
                  </a:cubicBezTo>
                  <a:cubicBezTo>
                    <a:pt x="13502" y="15826"/>
                    <a:pt x="13502" y="15576"/>
                    <a:pt x="13478" y="15314"/>
                  </a:cubicBezTo>
                  <a:cubicBezTo>
                    <a:pt x="13467" y="15099"/>
                    <a:pt x="13455" y="14849"/>
                    <a:pt x="13336" y="14671"/>
                  </a:cubicBezTo>
                  <a:cubicBezTo>
                    <a:pt x="13705" y="14314"/>
                    <a:pt x="14062" y="13921"/>
                    <a:pt x="14407" y="13540"/>
                  </a:cubicBezTo>
                  <a:cubicBezTo>
                    <a:pt x="14419" y="13599"/>
                    <a:pt x="14419" y="13659"/>
                    <a:pt x="14431" y="13718"/>
                  </a:cubicBezTo>
                  <a:cubicBezTo>
                    <a:pt x="14467" y="13873"/>
                    <a:pt x="14479" y="14016"/>
                    <a:pt x="14502" y="14159"/>
                  </a:cubicBezTo>
                  <a:cubicBezTo>
                    <a:pt x="14550" y="14480"/>
                    <a:pt x="14562" y="14790"/>
                    <a:pt x="14538" y="15111"/>
                  </a:cubicBezTo>
                  <a:cubicBezTo>
                    <a:pt x="14514" y="15433"/>
                    <a:pt x="14455" y="15742"/>
                    <a:pt x="14359" y="16052"/>
                  </a:cubicBezTo>
                  <a:cubicBezTo>
                    <a:pt x="14324" y="16195"/>
                    <a:pt x="14252" y="16362"/>
                    <a:pt x="14264" y="16516"/>
                  </a:cubicBezTo>
                  <a:cubicBezTo>
                    <a:pt x="14264" y="16528"/>
                    <a:pt x="14264" y="16552"/>
                    <a:pt x="14276" y="16564"/>
                  </a:cubicBezTo>
                  <a:cubicBezTo>
                    <a:pt x="14276" y="16576"/>
                    <a:pt x="14264" y="16576"/>
                    <a:pt x="14264" y="16588"/>
                  </a:cubicBezTo>
                  <a:cubicBezTo>
                    <a:pt x="14264" y="16623"/>
                    <a:pt x="14264" y="16659"/>
                    <a:pt x="14252" y="16695"/>
                  </a:cubicBezTo>
                  <a:cubicBezTo>
                    <a:pt x="14240" y="16766"/>
                    <a:pt x="14264" y="16838"/>
                    <a:pt x="14252" y="16921"/>
                  </a:cubicBezTo>
                  <a:cubicBezTo>
                    <a:pt x="14252" y="16964"/>
                    <a:pt x="14296" y="16995"/>
                    <a:pt x="14343" y="16995"/>
                  </a:cubicBezTo>
                  <a:cubicBezTo>
                    <a:pt x="14361" y="16995"/>
                    <a:pt x="14379" y="16991"/>
                    <a:pt x="14395" y="16981"/>
                  </a:cubicBezTo>
                  <a:cubicBezTo>
                    <a:pt x="14526" y="16897"/>
                    <a:pt x="14657" y="16802"/>
                    <a:pt x="14764" y="16683"/>
                  </a:cubicBezTo>
                  <a:cubicBezTo>
                    <a:pt x="14883" y="16552"/>
                    <a:pt x="14943" y="16350"/>
                    <a:pt x="15002" y="16183"/>
                  </a:cubicBezTo>
                  <a:cubicBezTo>
                    <a:pt x="15121" y="15850"/>
                    <a:pt x="15169" y="15480"/>
                    <a:pt x="15193" y="15123"/>
                  </a:cubicBezTo>
                  <a:cubicBezTo>
                    <a:pt x="15205" y="14790"/>
                    <a:pt x="15181" y="14457"/>
                    <a:pt x="15121" y="14123"/>
                  </a:cubicBezTo>
                  <a:cubicBezTo>
                    <a:pt x="15074" y="13837"/>
                    <a:pt x="14967" y="13361"/>
                    <a:pt x="14681" y="13230"/>
                  </a:cubicBezTo>
                  <a:cubicBezTo>
                    <a:pt x="15014" y="12849"/>
                    <a:pt x="15324" y="12480"/>
                    <a:pt x="15598" y="12159"/>
                  </a:cubicBezTo>
                  <a:close/>
                  <a:moveTo>
                    <a:pt x="4692" y="14897"/>
                  </a:moveTo>
                  <a:cubicBezTo>
                    <a:pt x="5025" y="15111"/>
                    <a:pt x="5346" y="15350"/>
                    <a:pt x="5644" y="15611"/>
                  </a:cubicBezTo>
                  <a:cubicBezTo>
                    <a:pt x="5977" y="15909"/>
                    <a:pt x="6251" y="16302"/>
                    <a:pt x="6597" y="16564"/>
                  </a:cubicBezTo>
                  <a:cubicBezTo>
                    <a:pt x="6716" y="16659"/>
                    <a:pt x="6859" y="16707"/>
                    <a:pt x="6990" y="16731"/>
                  </a:cubicBezTo>
                  <a:cubicBezTo>
                    <a:pt x="6692" y="16921"/>
                    <a:pt x="6632" y="17278"/>
                    <a:pt x="6501" y="17588"/>
                  </a:cubicBezTo>
                  <a:cubicBezTo>
                    <a:pt x="6335" y="17969"/>
                    <a:pt x="6132" y="18338"/>
                    <a:pt x="5918" y="18683"/>
                  </a:cubicBezTo>
                  <a:cubicBezTo>
                    <a:pt x="5561" y="19255"/>
                    <a:pt x="5132" y="19779"/>
                    <a:pt x="4656" y="20255"/>
                  </a:cubicBezTo>
                  <a:cubicBezTo>
                    <a:pt x="4620" y="20112"/>
                    <a:pt x="4620" y="19957"/>
                    <a:pt x="4668" y="19802"/>
                  </a:cubicBezTo>
                  <a:cubicBezTo>
                    <a:pt x="4734" y="19579"/>
                    <a:pt x="4530" y="19407"/>
                    <a:pt x="4331" y="19407"/>
                  </a:cubicBezTo>
                  <a:cubicBezTo>
                    <a:pt x="4244" y="19407"/>
                    <a:pt x="4158" y="19440"/>
                    <a:pt x="4096" y="19517"/>
                  </a:cubicBezTo>
                  <a:cubicBezTo>
                    <a:pt x="3203" y="20624"/>
                    <a:pt x="1977" y="21446"/>
                    <a:pt x="596" y="21827"/>
                  </a:cubicBezTo>
                  <a:cubicBezTo>
                    <a:pt x="667" y="20481"/>
                    <a:pt x="1167" y="19195"/>
                    <a:pt x="2025" y="18136"/>
                  </a:cubicBezTo>
                  <a:cubicBezTo>
                    <a:pt x="2144" y="17981"/>
                    <a:pt x="2084" y="17695"/>
                    <a:pt x="1858" y="17659"/>
                  </a:cubicBezTo>
                  <a:cubicBezTo>
                    <a:pt x="1826" y="17655"/>
                    <a:pt x="1793" y="17654"/>
                    <a:pt x="1760" y="17654"/>
                  </a:cubicBezTo>
                  <a:cubicBezTo>
                    <a:pt x="1693" y="17654"/>
                    <a:pt x="1624" y="17659"/>
                    <a:pt x="1560" y="17659"/>
                  </a:cubicBezTo>
                  <a:cubicBezTo>
                    <a:pt x="1906" y="17064"/>
                    <a:pt x="2334" y="16528"/>
                    <a:pt x="2846" y="16088"/>
                  </a:cubicBezTo>
                  <a:cubicBezTo>
                    <a:pt x="3168" y="15802"/>
                    <a:pt x="3513" y="15552"/>
                    <a:pt x="3882" y="15350"/>
                  </a:cubicBezTo>
                  <a:cubicBezTo>
                    <a:pt x="4156" y="15195"/>
                    <a:pt x="4477" y="15111"/>
                    <a:pt x="4692" y="14897"/>
                  </a:cubicBezTo>
                  <a:close/>
                  <a:moveTo>
                    <a:pt x="20203" y="0"/>
                  </a:moveTo>
                  <a:cubicBezTo>
                    <a:pt x="20163" y="0"/>
                    <a:pt x="20124" y="5"/>
                    <a:pt x="20086" y="14"/>
                  </a:cubicBezTo>
                  <a:cubicBezTo>
                    <a:pt x="16276" y="919"/>
                    <a:pt x="12502" y="2717"/>
                    <a:pt x="9406" y="5253"/>
                  </a:cubicBezTo>
                  <a:cubicBezTo>
                    <a:pt x="8942" y="4836"/>
                    <a:pt x="7775" y="4717"/>
                    <a:pt x="7359" y="4705"/>
                  </a:cubicBezTo>
                  <a:cubicBezTo>
                    <a:pt x="7282" y="4702"/>
                    <a:pt x="7205" y="4700"/>
                    <a:pt x="7128" y="4700"/>
                  </a:cubicBezTo>
                  <a:cubicBezTo>
                    <a:pt x="6182" y="4700"/>
                    <a:pt x="5243" y="4968"/>
                    <a:pt x="4406" y="5420"/>
                  </a:cubicBezTo>
                  <a:cubicBezTo>
                    <a:pt x="2477" y="6444"/>
                    <a:pt x="1263" y="8420"/>
                    <a:pt x="393" y="10361"/>
                  </a:cubicBezTo>
                  <a:cubicBezTo>
                    <a:pt x="298" y="10587"/>
                    <a:pt x="453" y="10825"/>
                    <a:pt x="703" y="10825"/>
                  </a:cubicBezTo>
                  <a:cubicBezTo>
                    <a:pt x="1227" y="10825"/>
                    <a:pt x="1745" y="10820"/>
                    <a:pt x="2266" y="10820"/>
                  </a:cubicBezTo>
                  <a:cubicBezTo>
                    <a:pt x="2526" y="10820"/>
                    <a:pt x="2787" y="10821"/>
                    <a:pt x="3049" y="10825"/>
                  </a:cubicBezTo>
                  <a:cubicBezTo>
                    <a:pt x="3414" y="10832"/>
                    <a:pt x="3828" y="10870"/>
                    <a:pt x="4236" y="10870"/>
                  </a:cubicBezTo>
                  <a:cubicBezTo>
                    <a:pt x="4506" y="10870"/>
                    <a:pt x="4774" y="10853"/>
                    <a:pt x="5025" y="10801"/>
                  </a:cubicBezTo>
                  <a:cubicBezTo>
                    <a:pt x="5108" y="10873"/>
                    <a:pt x="5204" y="10932"/>
                    <a:pt x="5275" y="10992"/>
                  </a:cubicBezTo>
                  <a:cubicBezTo>
                    <a:pt x="5275" y="10992"/>
                    <a:pt x="5275" y="10992"/>
                    <a:pt x="5275" y="11004"/>
                  </a:cubicBezTo>
                  <a:cubicBezTo>
                    <a:pt x="5215" y="11004"/>
                    <a:pt x="5156" y="11051"/>
                    <a:pt x="5120" y="11099"/>
                  </a:cubicBezTo>
                  <a:cubicBezTo>
                    <a:pt x="4858" y="11611"/>
                    <a:pt x="4751" y="12171"/>
                    <a:pt x="4632" y="12718"/>
                  </a:cubicBezTo>
                  <a:cubicBezTo>
                    <a:pt x="4525" y="13290"/>
                    <a:pt x="4430" y="13873"/>
                    <a:pt x="4358" y="14445"/>
                  </a:cubicBezTo>
                  <a:cubicBezTo>
                    <a:pt x="4346" y="14480"/>
                    <a:pt x="4358" y="14516"/>
                    <a:pt x="4370" y="14552"/>
                  </a:cubicBezTo>
                  <a:cubicBezTo>
                    <a:pt x="4061" y="14623"/>
                    <a:pt x="3763" y="14790"/>
                    <a:pt x="3489" y="14945"/>
                  </a:cubicBezTo>
                  <a:cubicBezTo>
                    <a:pt x="3096" y="15171"/>
                    <a:pt x="2727" y="15433"/>
                    <a:pt x="2394" y="15731"/>
                  </a:cubicBezTo>
                  <a:cubicBezTo>
                    <a:pt x="1703" y="16350"/>
                    <a:pt x="1155" y="17088"/>
                    <a:pt x="763" y="17921"/>
                  </a:cubicBezTo>
                  <a:cubicBezTo>
                    <a:pt x="680" y="18106"/>
                    <a:pt x="829" y="18345"/>
                    <a:pt x="1025" y="18345"/>
                  </a:cubicBezTo>
                  <a:cubicBezTo>
                    <a:pt x="1055" y="18345"/>
                    <a:pt x="1087" y="18339"/>
                    <a:pt x="1120" y="18326"/>
                  </a:cubicBezTo>
                  <a:cubicBezTo>
                    <a:pt x="1144" y="18314"/>
                    <a:pt x="1155" y="18314"/>
                    <a:pt x="1179" y="18314"/>
                  </a:cubicBezTo>
                  <a:cubicBezTo>
                    <a:pt x="405" y="19469"/>
                    <a:pt x="1" y="20826"/>
                    <a:pt x="1" y="22219"/>
                  </a:cubicBezTo>
                  <a:cubicBezTo>
                    <a:pt x="1" y="22402"/>
                    <a:pt x="156" y="22489"/>
                    <a:pt x="312" y="22489"/>
                  </a:cubicBezTo>
                  <a:cubicBezTo>
                    <a:pt x="339" y="22489"/>
                    <a:pt x="367" y="22487"/>
                    <a:pt x="393" y="22481"/>
                  </a:cubicBezTo>
                  <a:cubicBezTo>
                    <a:pt x="1786" y="22184"/>
                    <a:pt x="3060" y="21517"/>
                    <a:pt x="4061" y="20517"/>
                  </a:cubicBezTo>
                  <a:cubicBezTo>
                    <a:pt x="4132" y="20707"/>
                    <a:pt x="4239" y="20886"/>
                    <a:pt x="4382" y="21029"/>
                  </a:cubicBezTo>
                  <a:cubicBezTo>
                    <a:pt x="4436" y="21082"/>
                    <a:pt x="4527" y="21113"/>
                    <a:pt x="4613" y="21113"/>
                  </a:cubicBezTo>
                  <a:cubicBezTo>
                    <a:pt x="4680" y="21113"/>
                    <a:pt x="4745" y="21094"/>
                    <a:pt x="4787" y="21053"/>
                  </a:cubicBezTo>
                  <a:cubicBezTo>
                    <a:pt x="5442" y="20481"/>
                    <a:pt x="6025" y="19838"/>
                    <a:pt x="6501" y="19112"/>
                  </a:cubicBezTo>
                  <a:cubicBezTo>
                    <a:pt x="6728" y="18743"/>
                    <a:pt x="6942" y="18362"/>
                    <a:pt x="7120" y="17969"/>
                  </a:cubicBezTo>
                  <a:cubicBezTo>
                    <a:pt x="7275" y="17612"/>
                    <a:pt x="7537" y="17195"/>
                    <a:pt x="7359" y="16802"/>
                  </a:cubicBezTo>
                  <a:cubicBezTo>
                    <a:pt x="7347" y="16778"/>
                    <a:pt x="7335" y="16766"/>
                    <a:pt x="7311" y="16743"/>
                  </a:cubicBezTo>
                  <a:cubicBezTo>
                    <a:pt x="7478" y="16731"/>
                    <a:pt x="7644" y="16707"/>
                    <a:pt x="7811" y="16671"/>
                  </a:cubicBezTo>
                  <a:cubicBezTo>
                    <a:pt x="8335" y="16576"/>
                    <a:pt x="8847" y="16469"/>
                    <a:pt x="9371" y="16362"/>
                  </a:cubicBezTo>
                  <a:cubicBezTo>
                    <a:pt x="9621" y="16314"/>
                    <a:pt x="9871" y="16254"/>
                    <a:pt x="10121" y="16207"/>
                  </a:cubicBezTo>
                  <a:cubicBezTo>
                    <a:pt x="10216" y="16195"/>
                    <a:pt x="10311" y="16171"/>
                    <a:pt x="10419" y="16147"/>
                  </a:cubicBezTo>
                  <a:cubicBezTo>
                    <a:pt x="10516" y="16206"/>
                    <a:pt x="10639" y="16249"/>
                    <a:pt x="10792" y="16249"/>
                  </a:cubicBezTo>
                  <a:cubicBezTo>
                    <a:pt x="10825" y="16249"/>
                    <a:pt x="10859" y="16247"/>
                    <a:pt x="10895" y="16242"/>
                  </a:cubicBezTo>
                  <a:cubicBezTo>
                    <a:pt x="10907" y="16826"/>
                    <a:pt x="11192" y="17409"/>
                    <a:pt x="11335" y="17981"/>
                  </a:cubicBezTo>
                  <a:cubicBezTo>
                    <a:pt x="11562" y="18862"/>
                    <a:pt x="11728" y="19755"/>
                    <a:pt x="11835" y="20660"/>
                  </a:cubicBezTo>
                  <a:cubicBezTo>
                    <a:pt x="11861" y="20886"/>
                    <a:pt x="12066" y="21080"/>
                    <a:pt x="12280" y="21080"/>
                  </a:cubicBezTo>
                  <a:cubicBezTo>
                    <a:pt x="12360" y="21080"/>
                    <a:pt x="12440" y="21054"/>
                    <a:pt x="12514" y="20993"/>
                  </a:cubicBezTo>
                  <a:cubicBezTo>
                    <a:pt x="13347" y="20338"/>
                    <a:pt x="14181" y="19695"/>
                    <a:pt x="14991" y="19029"/>
                  </a:cubicBezTo>
                  <a:cubicBezTo>
                    <a:pt x="15657" y="18481"/>
                    <a:pt x="16324" y="17862"/>
                    <a:pt x="16669" y="17052"/>
                  </a:cubicBezTo>
                  <a:cubicBezTo>
                    <a:pt x="17372" y="15350"/>
                    <a:pt x="16919" y="13254"/>
                    <a:pt x="15955" y="11742"/>
                  </a:cubicBezTo>
                  <a:cubicBezTo>
                    <a:pt x="18717" y="8575"/>
                    <a:pt x="20741" y="4682"/>
                    <a:pt x="20634" y="371"/>
                  </a:cubicBezTo>
                  <a:cubicBezTo>
                    <a:pt x="20624" y="131"/>
                    <a:pt x="20412" y="0"/>
                    <a:pt x="2020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695;p23">
              <a:extLst>
                <a:ext uri="{FF2B5EF4-FFF2-40B4-BE49-F238E27FC236}">
                  <a16:creationId xmlns:a16="http://schemas.microsoft.com/office/drawing/2014/main" id="{E15FECA3-C239-5ADF-9454-9CAF301A0F0B}"/>
                </a:ext>
              </a:extLst>
            </p:cNvPr>
            <p:cNvSpPr/>
            <p:nvPr/>
          </p:nvSpPr>
          <p:spPr>
            <a:xfrm>
              <a:off x="5461800" y="2973775"/>
              <a:ext cx="17150" cy="51150"/>
            </a:xfrm>
            <a:custGeom>
              <a:avLst/>
              <a:gdLst/>
              <a:ahLst/>
              <a:cxnLst/>
              <a:rect l="l" t="t" r="r" b="b"/>
              <a:pathLst>
                <a:path w="686" h="2046" extrusionOk="0">
                  <a:moveTo>
                    <a:pt x="580" y="0"/>
                  </a:moveTo>
                  <a:cubicBezTo>
                    <a:pt x="548" y="0"/>
                    <a:pt x="515" y="13"/>
                    <a:pt x="496" y="42"/>
                  </a:cubicBezTo>
                  <a:cubicBezTo>
                    <a:pt x="365" y="328"/>
                    <a:pt x="293" y="638"/>
                    <a:pt x="210" y="935"/>
                  </a:cubicBezTo>
                  <a:cubicBezTo>
                    <a:pt x="174" y="1090"/>
                    <a:pt x="138" y="1233"/>
                    <a:pt x="103" y="1388"/>
                  </a:cubicBezTo>
                  <a:cubicBezTo>
                    <a:pt x="67" y="1543"/>
                    <a:pt x="19" y="1709"/>
                    <a:pt x="7" y="1876"/>
                  </a:cubicBezTo>
                  <a:cubicBezTo>
                    <a:pt x="0" y="1982"/>
                    <a:pt x="102" y="2046"/>
                    <a:pt x="201" y="2046"/>
                  </a:cubicBezTo>
                  <a:cubicBezTo>
                    <a:pt x="269" y="2046"/>
                    <a:pt x="335" y="2015"/>
                    <a:pt x="365" y="1947"/>
                  </a:cubicBezTo>
                  <a:cubicBezTo>
                    <a:pt x="424" y="1793"/>
                    <a:pt x="448" y="1626"/>
                    <a:pt x="484" y="1459"/>
                  </a:cubicBezTo>
                  <a:cubicBezTo>
                    <a:pt x="507" y="1316"/>
                    <a:pt x="531" y="1162"/>
                    <a:pt x="567" y="1007"/>
                  </a:cubicBezTo>
                  <a:cubicBezTo>
                    <a:pt x="627" y="709"/>
                    <a:pt x="686" y="400"/>
                    <a:pt x="674" y="78"/>
                  </a:cubicBezTo>
                  <a:cubicBezTo>
                    <a:pt x="674" y="29"/>
                    <a:pt x="628" y="0"/>
                    <a:pt x="58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6;p23">
              <a:extLst>
                <a:ext uri="{FF2B5EF4-FFF2-40B4-BE49-F238E27FC236}">
                  <a16:creationId xmlns:a16="http://schemas.microsoft.com/office/drawing/2014/main" id="{8469B447-EB32-0F1E-640A-FABDE5C126D5}"/>
                </a:ext>
              </a:extLst>
            </p:cNvPr>
            <p:cNvSpPr/>
            <p:nvPr/>
          </p:nvSpPr>
          <p:spPr>
            <a:xfrm>
              <a:off x="5478825" y="2993000"/>
              <a:ext cx="21875" cy="30625"/>
            </a:xfrm>
            <a:custGeom>
              <a:avLst/>
              <a:gdLst/>
              <a:ahLst/>
              <a:cxnLst/>
              <a:rect l="l" t="t" r="r" b="b"/>
              <a:pathLst>
                <a:path w="875" h="1225" extrusionOk="0">
                  <a:moveTo>
                    <a:pt x="750" y="1"/>
                  </a:moveTo>
                  <a:cubicBezTo>
                    <a:pt x="724" y="1"/>
                    <a:pt x="700" y="11"/>
                    <a:pt x="684" y="35"/>
                  </a:cubicBezTo>
                  <a:cubicBezTo>
                    <a:pt x="672" y="35"/>
                    <a:pt x="672" y="47"/>
                    <a:pt x="660" y="47"/>
                  </a:cubicBezTo>
                  <a:cubicBezTo>
                    <a:pt x="577" y="95"/>
                    <a:pt x="541" y="214"/>
                    <a:pt x="505" y="297"/>
                  </a:cubicBezTo>
                  <a:cubicBezTo>
                    <a:pt x="458" y="393"/>
                    <a:pt x="410" y="476"/>
                    <a:pt x="362" y="559"/>
                  </a:cubicBezTo>
                  <a:cubicBezTo>
                    <a:pt x="315" y="643"/>
                    <a:pt x="267" y="726"/>
                    <a:pt x="219" y="809"/>
                  </a:cubicBezTo>
                  <a:cubicBezTo>
                    <a:pt x="172" y="869"/>
                    <a:pt x="100" y="952"/>
                    <a:pt x="88" y="1036"/>
                  </a:cubicBezTo>
                  <a:cubicBezTo>
                    <a:pt x="77" y="1071"/>
                    <a:pt x="53" y="1095"/>
                    <a:pt x="29" y="1131"/>
                  </a:cubicBezTo>
                  <a:cubicBezTo>
                    <a:pt x="1" y="1178"/>
                    <a:pt x="47" y="1225"/>
                    <a:pt x="91" y="1225"/>
                  </a:cubicBezTo>
                  <a:cubicBezTo>
                    <a:pt x="103" y="1225"/>
                    <a:pt x="114" y="1222"/>
                    <a:pt x="124" y="1214"/>
                  </a:cubicBezTo>
                  <a:cubicBezTo>
                    <a:pt x="160" y="1202"/>
                    <a:pt x="184" y="1178"/>
                    <a:pt x="207" y="1166"/>
                  </a:cubicBezTo>
                  <a:cubicBezTo>
                    <a:pt x="291" y="1143"/>
                    <a:pt x="374" y="1047"/>
                    <a:pt x="422" y="988"/>
                  </a:cubicBezTo>
                  <a:cubicBezTo>
                    <a:pt x="493" y="916"/>
                    <a:pt x="565" y="845"/>
                    <a:pt x="612" y="762"/>
                  </a:cubicBezTo>
                  <a:cubicBezTo>
                    <a:pt x="719" y="595"/>
                    <a:pt x="827" y="405"/>
                    <a:pt x="874" y="214"/>
                  </a:cubicBezTo>
                  <a:cubicBezTo>
                    <a:pt x="874" y="178"/>
                    <a:pt x="874" y="143"/>
                    <a:pt x="850" y="119"/>
                  </a:cubicBezTo>
                  <a:cubicBezTo>
                    <a:pt x="862" y="119"/>
                    <a:pt x="850" y="95"/>
                    <a:pt x="850" y="95"/>
                  </a:cubicBezTo>
                  <a:cubicBezTo>
                    <a:pt x="850" y="40"/>
                    <a:pt x="799" y="1"/>
                    <a:pt x="75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7;p23">
              <a:extLst>
                <a:ext uri="{FF2B5EF4-FFF2-40B4-BE49-F238E27FC236}">
                  <a16:creationId xmlns:a16="http://schemas.microsoft.com/office/drawing/2014/main" id="{7B17B987-B7CC-D06F-1DCC-6B806EEBC0BD}"/>
                </a:ext>
              </a:extLst>
            </p:cNvPr>
            <p:cNvSpPr/>
            <p:nvPr/>
          </p:nvSpPr>
          <p:spPr>
            <a:xfrm>
              <a:off x="5495375" y="2997925"/>
              <a:ext cx="36875" cy="39150"/>
            </a:xfrm>
            <a:custGeom>
              <a:avLst/>
              <a:gdLst/>
              <a:ahLst/>
              <a:cxnLst/>
              <a:rect l="l" t="t" r="r" b="b"/>
              <a:pathLst>
                <a:path w="1475" h="1566" extrusionOk="0">
                  <a:moveTo>
                    <a:pt x="1269" y="0"/>
                  </a:moveTo>
                  <a:cubicBezTo>
                    <a:pt x="1236" y="0"/>
                    <a:pt x="1203" y="9"/>
                    <a:pt x="1177" y="29"/>
                  </a:cubicBezTo>
                  <a:cubicBezTo>
                    <a:pt x="1046" y="136"/>
                    <a:pt x="950" y="267"/>
                    <a:pt x="831" y="398"/>
                  </a:cubicBezTo>
                  <a:cubicBezTo>
                    <a:pt x="712" y="529"/>
                    <a:pt x="605" y="660"/>
                    <a:pt x="486" y="803"/>
                  </a:cubicBezTo>
                  <a:cubicBezTo>
                    <a:pt x="379" y="922"/>
                    <a:pt x="260" y="1053"/>
                    <a:pt x="177" y="1184"/>
                  </a:cubicBezTo>
                  <a:cubicBezTo>
                    <a:pt x="141" y="1243"/>
                    <a:pt x="93" y="1291"/>
                    <a:pt x="69" y="1350"/>
                  </a:cubicBezTo>
                  <a:cubicBezTo>
                    <a:pt x="34" y="1398"/>
                    <a:pt x="22" y="1446"/>
                    <a:pt x="10" y="1493"/>
                  </a:cubicBezTo>
                  <a:cubicBezTo>
                    <a:pt x="1" y="1529"/>
                    <a:pt x="19" y="1565"/>
                    <a:pt x="49" y="1565"/>
                  </a:cubicBezTo>
                  <a:cubicBezTo>
                    <a:pt x="59" y="1565"/>
                    <a:pt x="70" y="1562"/>
                    <a:pt x="81" y="1553"/>
                  </a:cubicBezTo>
                  <a:cubicBezTo>
                    <a:pt x="129" y="1529"/>
                    <a:pt x="177" y="1505"/>
                    <a:pt x="212" y="1470"/>
                  </a:cubicBezTo>
                  <a:cubicBezTo>
                    <a:pt x="272" y="1422"/>
                    <a:pt x="319" y="1374"/>
                    <a:pt x="367" y="1339"/>
                  </a:cubicBezTo>
                  <a:cubicBezTo>
                    <a:pt x="486" y="1231"/>
                    <a:pt x="581" y="1100"/>
                    <a:pt x="688" y="993"/>
                  </a:cubicBezTo>
                  <a:cubicBezTo>
                    <a:pt x="808" y="862"/>
                    <a:pt x="939" y="743"/>
                    <a:pt x="1058" y="612"/>
                  </a:cubicBezTo>
                  <a:cubicBezTo>
                    <a:pt x="1141" y="529"/>
                    <a:pt x="1236" y="434"/>
                    <a:pt x="1320" y="338"/>
                  </a:cubicBezTo>
                  <a:cubicBezTo>
                    <a:pt x="1331" y="333"/>
                    <a:pt x="1340" y="333"/>
                    <a:pt x="1349" y="333"/>
                  </a:cubicBezTo>
                  <a:cubicBezTo>
                    <a:pt x="1358" y="333"/>
                    <a:pt x="1367" y="333"/>
                    <a:pt x="1379" y="327"/>
                  </a:cubicBezTo>
                  <a:cubicBezTo>
                    <a:pt x="1439" y="291"/>
                    <a:pt x="1474" y="231"/>
                    <a:pt x="1462" y="160"/>
                  </a:cubicBezTo>
                  <a:cubicBezTo>
                    <a:pt x="1450" y="100"/>
                    <a:pt x="1403" y="53"/>
                    <a:pt x="1343" y="17"/>
                  </a:cubicBezTo>
                  <a:cubicBezTo>
                    <a:pt x="1322" y="6"/>
                    <a:pt x="1296" y="0"/>
                    <a:pt x="126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8;p23">
              <a:extLst>
                <a:ext uri="{FF2B5EF4-FFF2-40B4-BE49-F238E27FC236}">
                  <a16:creationId xmlns:a16="http://schemas.microsoft.com/office/drawing/2014/main" id="{69D80BF0-B9E1-404E-3742-7B5D8C845C2E}"/>
                </a:ext>
              </a:extLst>
            </p:cNvPr>
            <p:cNvSpPr/>
            <p:nvPr/>
          </p:nvSpPr>
          <p:spPr>
            <a:xfrm>
              <a:off x="5507575" y="3022000"/>
              <a:ext cx="38350" cy="26100"/>
            </a:xfrm>
            <a:custGeom>
              <a:avLst/>
              <a:gdLst/>
              <a:ahLst/>
              <a:cxnLst/>
              <a:rect l="l" t="t" r="r" b="b"/>
              <a:pathLst>
                <a:path w="1534" h="1044" extrusionOk="0">
                  <a:moveTo>
                    <a:pt x="1399" y="0"/>
                  </a:moveTo>
                  <a:cubicBezTo>
                    <a:pt x="1344" y="0"/>
                    <a:pt x="1281" y="20"/>
                    <a:pt x="1236" y="42"/>
                  </a:cubicBezTo>
                  <a:cubicBezTo>
                    <a:pt x="1022" y="149"/>
                    <a:pt x="855" y="316"/>
                    <a:pt x="653" y="459"/>
                  </a:cubicBezTo>
                  <a:cubicBezTo>
                    <a:pt x="558" y="530"/>
                    <a:pt x="451" y="614"/>
                    <a:pt x="343" y="685"/>
                  </a:cubicBezTo>
                  <a:cubicBezTo>
                    <a:pt x="296" y="733"/>
                    <a:pt x="236" y="768"/>
                    <a:pt x="177" y="816"/>
                  </a:cubicBezTo>
                  <a:cubicBezTo>
                    <a:pt x="129" y="852"/>
                    <a:pt x="93" y="911"/>
                    <a:pt x="34" y="947"/>
                  </a:cubicBezTo>
                  <a:cubicBezTo>
                    <a:pt x="1" y="980"/>
                    <a:pt x="19" y="1044"/>
                    <a:pt x="59" y="1044"/>
                  </a:cubicBezTo>
                  <a:cubicBezTo>
                    <a:pt x="62" y="1044"/>
                    <a:pt x="66" y="1043"/>
                    <a:pt x="70" y="1042"/>
                  </a:cubicBezTo>
                  <a:cubicBezTo>
                    <a:pt x="189" y="1030"/>
                    <a:pt x="296" y="1042"/>
                    <a:pt x="415" y="1007"/>
                  </a:cubicBezTo>
                  <a:cubicBezTo>
                    <a:pt x="522" y="971"/>
                    <a:pt x="629" y="923"/>
                    <a:pt x="736" y="876"/>
                  </a:cubicBezTo>
                  <a:cubicBezTo>
                    <a:pt x="843" y="816"/>
                    <a:pt x="962" y="745"/>
                    <a:pt x="1070" y="673"/>
                  </a:cubicBezTo>
                  <a:cubicBezTo>
                    <a:pt x="1165" y="602"/>
                    <a:pt x="1284" y="530"/>
                    <a:pt x="1367" y="447"/>
                  </a:cubicBezTo>
                  <a:cubicBezTo>
                    <a:pt x="1439" y="352"/>
                    <a:pt x="1534" y="221"/>
                    <a:pt x="1522" y="102"/>
                  </a:cubicBezTo>
                  <a:cubicBezTo>
                    <a:pt x="1516" y="26"/>
                    <a:pt x="1462" y="0"/>
                    <a:pt x="139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9;p23">
              <a:extLst>
                <a:ext uri="{FF2B5EF4-FFF2-40B4-BE49-F238E27FC236}">
                  <a16:creationId xmlns:a16="http://schemas.microsoft.com/office/drawing/2014/main" id="{EEE474CE-9D2D-60BB-E309-F27C23103B13}"/>
                </a:ext>
              </a:extLst>
            </p:cNvPr>
            <p:cNvSpPr/>
            <p:nvPr/>
          </p:nvSpPr>
          <p:spPr>
            <a:xfrm>
              <a:off x="5407800" y="3068875"/>
              <a:ext cx="22350" cy="20925"/>
            </a:xfrm>
            <a:custGeom>
              <a:avLst/>
              <a:gdLst/>
              <a:ahLst/>
              <a:cxnLst/>
              <a:rect l="l" t="t" r="r" b="b"/>
              <a:pathLst>
                <a:path w="894" h="837" extrusionOk="0">
                  <a:moveTo>
                    <a:pt x="679" y="1"/>
                  </a:moveTo>
                  <a:cubicBezTo>
                    <a:pt x="608" y="13"/>
                    <a:pt x="560" y="36"/>
                    <a:pt x="512" y="84"/>
                  </a:cubicBezTo>
                  <a:cubicBezTo>
                    <a:pt x="501" y="96"/>
                    <a:pt x="489" y="108"/>
                    <a:pt x="477" y="108"/>
                  </a:cubicBezTo>
                  <a:cubicBezTo>
                    <a:pt x="453" y="144"/>
                    <a:pt x="429" y="167"/>
                    <a:pt x="405" y="191"/>
                  </a:cubicBezTo>
                  <a:cubicBezTo>
                    <a:pt x="358" y="239"/>
                    <a:pt x="310" y="287"/>
                    <a:pt x="262" y="334"/>
                  </a:cubicBezTo>
                  <a:cubicBezTo>
                    <a:pt x="239" y="346"/>
                    <a:pt x="227" y="370"/>
                    <a:pt x="203" y="382"/>
                  </a:cubicBezTo>
                  <a:cubicBezTo>
                    <a:pt x="191" y="406"/>
                    <a:pt x="167" y="417"/>
                    <a:pt x="155" y="441"/>
                  </a:cubicBezTo>
                  <a:cubicBezTo>
                    <a:pt x="131" y="453"/>
                    <a:pt x="120" y="465"/>
                    <a:pt x="96" y="489"/>
                  </a:cubicBezTo>
                  <a:cubicBezTo>
                    <a:pt x="84" y="513"/>
                    <a:pt x="72" y="525"/>
                    <a:pt x="60" y="548"/>
                  </a:cubicBezTo>
                  <a:cubicBezTo>
                    <a:pt x="12" y="608"/>
                    <a:pt x="0" y="679"/>
                    <a:pt x="36" y="739"/>
                  </a:cubicBezTo>
                  <a:cubicBezTo>
                    <a:pt x="58" y="792"/>
                    <a:pt x="117" y="836"/>
                    <a:pt x="172" y="836"/>
                  </a:cubicBezTo>
                  <a:cubicBezTo>
                    <a:pt x="178" y="836"/>
                    <a:pt x="185" y="835"/>
                    <a:pt x="191" y="834"/>
                  </a:cubicBezTo>
                  <a:cubicBezTo>
                    <a:pt x="239" y="834"/>
                    <a:pt x="286" y="834"/>
                    <a:pt x="322" y="810"/>
                  </a:cubicBezTo>
                  <a:cubicBezTo>
                    <a:pt x="370" y="798"/>
                    <a:pt x="405" y="775"/>
                    <a:pt x="453" y="751"/>
                  </a:cubicBezTo>
                  <a:cubicBezTo>
                    <a:pt x="477" y="739"/>
                    <a:pt x="501" y="727"/>
                    <a:pt x="524" y="703"/>
                  </a:cubicBezTo>
                  <a:cubicBezTo>
                    <a:pt x="572" y="679"/>
                    <a:pt x="608" y="644"/>
                    <a:pt x="643" y="608"/>
                  </a:cubicBezTo>
                  <a:cubicBezTo>
                    <a:pt x="667" y="584"/>
                    <a:pt x="691" y="572"/>
                    <a:pt x="703" y="548"/>
                  </a:cubicBezTo>
                  <a:cubicBezTo>
                    <a:pt x="739" y="513"/>
                    <a:pt x="762" y="477"/>
                    <a:pt x="798" y="429"/>
                  </a:cubicBezTo>
                  <a:cubicBezTo>
                    <a:pt x="810" y="406"/>
                    <a:pt x="834" y="382"/>
                    <a:pt x="846" y="358"/>
                  </a:cubicBezTo>
                  <a:cubicBezTo>
                    <a:pt x="858" y="334"/>
                    <a:pt x="870" y="310"/>
                    <a:pt x="870" y="287"/>
                  </a:cubicBezTo>
                  <a:cubicBezTo>
                    <a:pt x="893" y="239"/>
                    <a:pt x="893" y="191"/>
                    <a:pt x="870" y="132"/>
                  </a:cubicBezTo>
                  <a:cubicBezTo>
                    <a:pt x="846" y="48"/>
                    <a:pt x="762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00;p23">
              <a:extLst>
                <a:ext uri="{FF2B5EF4-FFF2-40B4-BE49-F238E27FC236}">
                  <a16:creationId xmlns:a16="http://schemas.microsoft.com/office/drawing/2014/main" id="{08B555BE-680A-66E4-EBAD-A9FA0B73B71B}"/>
                </a:ext>
              </a:extLst>
            </p:cNvPr>
            <p:cNvSpPr/>
            <p:nvPr/>
          </p:nvSpPr>
          <p:spPr>
            <a:xfrm>
              <a:off x="5380875" y="3125350"/>
              <a:ext cx="21600" cy="25575"/>
            </a:xfrm>
            <a:custGeom>
              <a:avLst/>
              <a:gdLst/>
              <a:ahLst/>
              <a:cxnLst/>
              <a:rect l="l" t="t" r="r" b="b"/>
              <a:pathLst>
                <a:path w="864" h="1023" extrusionOk="0">
                  <a:moveTo>
                    <a:pt x="788" y="1"/>
                  </a:moveTo>
                  <a:cubicBezTo>
                    <a:pt x="781" y="1"/>
                    <a:pt x="774" y="2"/>
                    <a:pt x="768" y="4"/>
                  </a:cubicBezTo>
                  <a:cubicBezTo>
                    <a:pt x="708" y="28"/>
                    <a:pt x="661" y="87"/>
                    <a:pt x="613" y="135"/>
                  </a:cubicBezTo>
                  <a:cubicBezTo>
                    <a:pt x="601" y="135"/>
                    <a:pt x="589" y="147"/>
                    <a:pt x="577" y="147"/>
                  </a:cubicBezTo>
                  <a:cubicBezTo>
                    <a:pt x="566" y="159"/>
                    <a:pt x="554" y="159"/>
                    <a:pt x="542" y="171"/>
                  </a:cubicBezTo>
                  <a:cubicBezTo>
                    <a:pt x="542" y="171"/>
                    <a:pt x="530" y="183"/>
                    <a:pt x="530" y="183"/>
                  </a:cubicBezTo>
                  <a:cubicBezTo>
                    <a:pt x="522" y="183"/>
                    <a:pt x="519" y="188"/>
                    <a:pt x="518" y="188"/>
                  </a:cubicBezTo>
                  <a:cubicBezTo>
                    <a:pt x="518" y="188"/>
                    <a:pt x="518" y="187"/>
                    <a:pt x="518" y="183"/>
                  </a:cubicBezTo>
                  <a:cubicBezTo>
                    <a:pt x="506" y="194"/>
                    <a:pt x="506" y="194"/>
                    <a:pt x="494" y="206"/>
                  </a:cubicBezTo>
                  <a:cubicBezTo>
                    <a:pt x="470" y="218"/>
                    <a:pt x="458" y="230"/>
                    <a:pt x="435" y="242"/>
                  </a:cubicBezTo>
                  <a:cubicBezTo>
                    <a:pt x="399" y="290"/>
                    <a:pt x="363" y="337"/>
                    <a:pt x="327" y="385"/>
                  </a:cubicBezTo>
                  <a:cubicBezTo>
                    <a:pt x="315" y="409"/>
                    <a:pt x="292" y="433"/>
                    <a:pt x="268" y="456"/>
                  </a:cubicBezTo>
                  <a:cubicBezTo>
                    <a:pt x="244" y="492"/>
                    <a:pt x="232" y="528"/>
                    <a:pt x="208" y="564"/>
                  </a:cubicBezTo>
                  <a:cubicBezTo>
                    <a:pt x="196" y="575"/>
                    <a:pt x="185" y="587"/>
                    <a:pt x="173" y="599"/>
                  </a:cubicBezTo>
                  <a:cubicBezTo>
                    <a:pt x="173" y="623"/>
                    <a:pt x="161" y="635"/>
                    <a:pt x="161" y="659"/>
                  </a:cubicBezTo>
                  <a:cubicBezTo>
                    <a:pt x="161" y="671"/>
                    <a:pt x="149" y="683"/>
                    <a:pt x="149" y="683"/>
                  </a:cubicBezTo>
                  <a:cubicBezTo>
                    <a:pt x="149" y="695"/>
                    <a:pt x="149" y="706"/>
                    <a:pt x="149" y="718"/>
                  </a:cubicBezTo>
                  <a:cubicBezTo>
                    <a:pt x="137" y="742"/>
                    <a:pt x="125" y="766"/>
                    <a:pt x="113" y="790"/>
                  </a:cubicBezTo>
                  <a:cubicBezTo>
                    <a:pt x="101" y="814"/>
                    <a:pt x="101" y="837"/>
                    <a:pt x="89" y="849"/>
                  </a:cubicBezTo>
                  <a:cubicBezTo>
                    <a:pt x="77" y="885"/>
                    <a:pt x="54" y="921"/>
                    <a:pt x="30" y="956"/>
                  </a:cubicBezTo>
                  <a:cubicBezTo>
                    <a:pt x="1" y="985"/>
                    <a:pt x="27" y="1022"/>
                    <a:pt x="57" y="1022"/>
                  </a:cubicBezTo>
                  <a:cubicBezTo>
                    <a:pt x="64" y="1022"/>
                    <a:pt x="71" y="1020"/>
                    <a:pt x="77" y="1016"/>
                  </a:cubicBezTo>
                  <a:cubicBezTo>
                    <a:pt x="113" y="992"/>
                    <a:pt x="149" y="980"/>
                    <a:pt x="185" y="968"/>
                  </a:cubicBezTo>
                  <a:cubicBezTo>
                    <a:pt x="196" y="968"/>
                    <a:pt x="208" y="968"/>
                    <a:pt x="220" y="956"/>
                  </a:cubicBezTo>
                  <a:cubicBezTo>
                    <a:pt x="220" y="956"/>
                    <a:pt x="236" y="951"/>
                    <a:pt x="243" y="951"/>
                  </a:cubicBezTo>
                  <a:cubicBezTo>
                    <a:pt x="247" y="951"/>
                    <a:pt x="248" y="952"/>
                    <a:pt x="244" y="956"/>
                  </a:cubicBezTo>
                  <a:cubicBezTo>
                    <a:pt x="268" y="945"/>
                    <a:pt x="292" y="945"/>
                    <a:pt x="315" y="933"/>
                  </a:cubicBezTo>
                  <a:cubicBezTo>
                    <a:pt x="327" y="921"/>
                    <a:pt x="351" y="909"/>
                    <a:pt x="363" y="909"/>
                  </a:cubicBezTo>
                  <a:cubicBezTo>
                    <a:pt x="369" y="903"/>
                    <a:pt x="375" y="903"/>
                    <a:pt x="379" y="903"/>
                  </a:cubicBezTo>
                  <a:cubicBezTo>
                    <a:pt x="384" y="903"/>
                    <a:pt x="387" y="903"/>
                    <a:pt x="387" y="897"/>
                  </a:cubicBezTo>
                  <a:lnTo>
                    <a:pt x="399" y="897"/>
                  </a:lnTo>
                  <a:cubicBezTo>
                    <a:pt x="411" y="897"/>
                    <a:pt x="423" y="885"/>
                    <a:pt x="435" y="885"/>
                  </a:cubicBezTo>
                  <a:cubicBezTo>
                    <a:pt x="458" y="885"/>
                    <a:pt x="482" y="861"/>
                    <a:pt x="506" y="837"/>
                  </a:cubicBezTo>
                  <a:cubicBezTo>
                    <a:pt x="566" y="790"/>
                    <a:pt x="625" y="742"/>
                    <a:pt x="673" y="671"/>
                  </a:cubicBezTo>
                  <a:cubicBezTo>
                    <a:pt x="708" y="611"/>
                    <a:pt x="756" y="552"/>
                    <a:pt x="804" y="492"/>
                  </a:cubicBezTo>
                  <a:cubicBezTo>
                    <a:pt x="804" y="468"/>
                    <a:pt x="816" y="444"/>
                    <a:pt x="816" y="421"/>
                  </a:cubicBezTo>
                  <a:cubicBezTo>
                    <a:pt x="824" y="380"/>
                    <a:pt x="826" y="362"/>
                    <a:pt x="827" y="362"/>
                  </a:cubicBezTo>
                  <a:cubicBezTo>
                    <a:pt x="827" y="362"/>
                    <a:pt x="827" y="366"/>
                    <a:pt x="827" y="373"/>
                  </a:cubicBezTo>
                  <a:cubicBezTo>
                    <a:pt x="827" y="365"/>
                    <a:pt x="827" y="357"/>
                    <a:pt x="827" y="349"/>
                  </a:cubicBezTo>
                  <a:cubicBezTo>
                    <a:pt x="827" y="325"/>
                    <a:pt x="839" y="290"/>
                    <a:pt x="827" y="266"/>
                  </a:cubicBezTo>
                  <a:cubicBezTo>
                    <a:pt x="839" y="266"/>
                    <a:pt x="839" y="242"/>
                    <a:pt x="839" y="230"/>
                  </a:cubicBezTo>
                  <a:cubicBezTo>
                    <a:pt x="839" y="206"/>
                    <a:pt x="851" y="194"/>
                    <a:pt x="851" y="171"/>
                  </a:cubicBezTo>
                  <a:cubicBezTo>
                    <a:pt x="863" y="123"/>
                    <a:pt x="863" y="87"/>
                    <a:pt x="863" y="40"/>
                  </a:cubicBezTo>
                  <a:cubicBezTo>
                    <a:pt x="853" y="20"/>
                    <a:pt x="820" y="1"/>
                    <a:pt x="78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01;p23">
              <a:extLst>
                <a:ext uri="{FF2B5EF4-FFF2-40B4-BE49-F238E27FC236}">
                  <a16:creationId xmlns:a16="http://schemas.microsoft.com/office/drawing/2014/main" id="{714546E5-7322-6F2C-EAC3-9E348E7E1F94}"/>
                </a:ext>
              </a:extLst>
            </p:cNvPr>
            <p:cNvSpPr/>
            <p:nvPr/>
          </p:nvSpPr>
          <p:spPr>
            <a:xfrm>
              <a:off x="5438750" y="3100050"/>
              <a:ext cx="23550" cy="23575"/>
            </a:xfrm>
            <a:custGeom>
              <a:avLst/>
              <a:gdLst/>
              <a:ahLst/>
              <a:cxnLst/>
              <a:rect l="l" t="t" r="r" b="b"/>
              <a:pathLst>
                <a:path w="942" h="943" extrusionOk="0">
                  <a:moveTo>
                    <a:pt x="754" y="1"/>
                  </a:moveTo>
                  <a:cubicBezTo>
                    <a:pt x="729" y="1"/>
                    <a:pt x="702" y="7"/>
                    <a:pt x="679" y="16"/>
                  </a:cubicBezTo>
                  <a:cubicBezTo>
                    <a:pt x="679" y="28"/>
                    <a:pt x="679" y="28"/>
                    <a:pt x="667" y="28"/>
                  </a:cubicBezTo>
                  <a:cubicBezTo>
                    <a:pt x="632" y="40"/>
                    <a:pt x="608" y="52"/>
                    <a:pt x="572" y="63"/>
                  </a:cubicBezTo>
                  <a:cubicBezTo>
                    <a:pt x="525" y="87"/>
                    <a:pt x="489" y="111"/>
                    <a:pt x="465" y="147"/>
                  </a:cubicBezTo>
                  <a:cubicBezTo>
                    <a:pt x="453" y="159"/>
                    <a:pt x="441" y="171"/>
                    <a:pt x="429" y="194"/>
                  </a:cubicBezTo>
                  <a:cubicBezTo>
                    <a:pt x="406" y="218"/>
                    <a:pt x="382" y="254"/>
                    <a:pt x="358" y="278"/>
                  </a:cubicBezTo>
                  <a:cubicBezTo>
                    <a:pt x="322" y="302"/>
                    <a:pt x="310" y="337"/>
                    <a:pt x="286" y="373"/>
                  </a:cubicBezTo>
                  <a:cubicBezTo>
                    <a:pt x="275" y="385"/>
                    <a:pt x="263" y="397"/>
                    <a:pt x="251" y="409"/>
                  </a:cubicBezTo>
                  <a:cubicBezTo>
                    <a:pt x="227" y="433"/>
                    <a:pt x="215" y="444"/>
                    <a:pt x="203" y="456"/>
                  </a:cubicBezTo>
                  <a:cubicBezTo>
                    <a:pt x="186" y="490"/>
                    <a:pt x="158" y="523"/>
                    <a:pt x="130" y="553"/>
                  </a:cubicBezTo>
                  <a:lnTo>
                    <a:pt x="130" y="553"/>
                  </a:lnTo>
                  <a:cubicBezTo>
                    <a:pt x="95" y="577"/>
                    <a:pt x="72" y="612"/>
                    <a:pt x="48" y="647"/>
                  </a:cubicBezTo>
                  <a:cubicBezTo>
                    <a:pt x="48" y="659"/>
                    <a:pt x="36" y="671"/>
                    <a:pt x="36" y="683"/>
                  </a:cubicBezTo>
                  <a:cubicBezTo>
                    <a:pt x="1" y="766"/>
                    <a:pt x="25" y="873"/>
                    <a:pt x="108" y="909"/>
                  </a:cubicBezTo>
                  <a:cubicBezTo>
                    <a:pt x="150" y="926"/>
                    <a:pt x="192" y="942"/>
                    <a:pt x="234" y="942"/>
                  </a:cubicBezTo>
                  <a:cubicBezTo>
                    <a:pt x="252" y="942"/>
                    <a:pt x="269" y="940"/>
                    <a:pt x="286" y="933"/>
                  </a:cubicBezTo>
                  <a:cubicBezTo>
                    <a:pt x="334" y="933"/>
                    <a:pt x="370" y="921"/>
                    <a:pt x="406" y="909"/>
                  </a:cubicBezTo>
                  <a:cubicBezTo>
                    <a:pt x="489" y="873"/>
                    <a:pt x="572" y="849"/>
                    <a:pt x="632" y="802"/>
                  </a:cubicBezTo>
                  <a:cubicBezTo>
                    <a:pt x="679" y="766"/>
                    <a:pt x="715" y="730"/>
                    <a:pt x="751" y="694"/>
                  </a:cubicBezTo>
                  <a:cubicBezTo>
                    <a:pt x="798" y="659"/>
                    <a:pt x="822" y="611"/>
                    <a:pt x="846" y="564"/>
                  </a:cubicBezTo>
                  <a:cubicBezTo>
                    <a:pt x="870" y="540"/>
                    <a:pt x="882" y="504"/>
                    <a:pt x="894" y="480"/>
                  </a:cubicBezTo>
                  <a:cubicBezTo>
                    <a:pt x="906" y="444"/>
                    <a:pt x="929" y="409"/>
                    <a:pt x="929" y="373"/>
                  </a:cubicBezTo>
                  <a:cubicBezTo>
                    <a:pt x="941" y="325"/>
                    <a:pt x="941" y="278"/>
                    <a:pt x="929" y="242"/>
                  </a:cubicBezTo>
                  <a:cubicBezTo>
                    <a:pt x="918" y="194"/>
                    <a:pt x="906" y="147"/>
                    <a:pt x="882" y="111"/>
                  </a:cubicBezTo>
                  <a:cubicBezTo>
                    <a:pt x="870" y="87"/>
                    <a:pt x="858" y="75"/>
                    <a:pt x="846" y="52"/>
                  </a:cubicBezTo>
                  <a:cubicBezTo>
                    <a:pt x="831" y="15"/>
                    <a:pt x="795" y="1"/>
                    <a:pt x="75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02;p23">
              <a:extLst>
                <a:ext uri="{FF2B5EF4-FFF2-40B4-BE49-F238E27FC236}">
                  <a16:creationId xmlns:a16="http://schemas.microsoft.com/office/drawing/2014/main" id="{B72506BE-BFE0-B483-6457-CE9B948A01D8}"/>
                </a:ext>
              </a:extLst>
            </p:cNvPr>
            <p:cNvSpPr/>
            <p:nvPr/>
          </p:nvSpPr>
          <p:spPr>
            <a:xfrm>
              <a:off x="5466450" y="307067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cubicBezTo>
                    <a:pt x="12" y="0"/>
                    <a:pt x="24" y="0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03;p23">
              <a:extLst>
                <a:ext uri="{FF2B5EF4-FFF2-40B4-BE49-F238E27FC236}">
                  <a16:creationId xmlns:a16="http://schemas.microsoft.com/office/drawing/2014/main" id="{746D03F2-A22E-4310-0430-E102C64ED52B}"/>
                </a:ext>
              </a:extLst>
            </p:cNvPr>
            <p:cNvSpPr/>
            <p:nvPr/>
          </p:nvSpPr>
          <p:spPr>
            <a:xfrm>
              <a:off x="5450375" y="3070900"/>
              <a:ext cx="21150" cy="17775"/>
            </a:xfrm>
            <a:custGeom>
              <a:avLst/>
              <a:gdLst/>
              <a:ahLst/>
              <a:cxnLst/>
              <a:rect l="l" t="t" r="r" b="b"/>
              <a:pathLst>
                <a:path w="846" h="711" extrusionOk="0">
                  <a:moveTo>
                    <a:pt x="636" y="0"/>
                  </a:moveTo>
                  <a:cubicBezTo>
                    <a:pt x="588" y="0"/>
                    <a:pt x="542" y="23"/>
                    <a:pt x="512" y="63"/>
                  </a:cubicBezTo>
                  <a:cubicBezTo>
                    <a:pt x="500" y="75"/>
                    <a:pt x="488" y="86"/>
                    <a:pt x="476" y="110"/>
                  </a:cubicBezTo>
                  <a:cubicBezTo>
                    <a:pt x="453" y="122"/>
                    <a:pt x="441" y="122"/>
                    <a:pt x="429" y="146"/>
                  </a:cubicBezTo>
                  <a:cubicBezTo>
                    <a:pt x="417" y="158"/>
                    <a:pt x="405" y="170"/>
                    <a:pt x="393" y="182"/>
                  </a:cubicBezTo>
                  <a:cubicBezTo>
                    <a:pt x="381" y="206"/>
                    <a:pt x="357" y="229"/>
                    <a:pt x="333" y="253"/>
                  </a:cubicBezTo>
                  <a:cubicBezTo>
                    <a:pt x="298" y="277"/>
                    <a:pt x="262" y="301"/>
                    <a:pt x="238" y="325"/>
                  </a:cubicBezTo>
                  <a:cubicBezTo>
                    <a:pt x="250" y="313"/>
                    <a:pt x="261" y="302"/>
                    <a:pt x="273" y="290"/>
                  </a:cubicBezTo>
                  <a:lnTo>
                    <a:pt x="273" y="290"/>
                  </a:lnTo>
                  <a:cubicBezTo>
                    <a:pt x="249" y="313"/>
                    <a:pt x="226" y="337"/>
                    <a:pt x="202" y="348"/>
                  </a:cubicBezTo>
                  <a:cubicBezTo>
                    <a:pt x="191" y="360"/>
                    <a:pt x="167" y="372"/>
                    <a:pt x="155" y="384"/>
                  </a:cubicBezTo>
                  <a:cubicBezTo>
                    <a:pt x="143" y="396"/>
                    <a:pt x="143" y="408"/>
                    <a:pt x="131" y="420"/>
                  </a:cubicBezTo>
                  <a:cubicBezTo>
                    <a:pt x="119" y="432"/>
                    <a:pt x="107" y="432"/>
                    <a:pt x="95" y="444"/>
                  </a:cubicBezTo>
                  <a:cubicBezTo>
                    <a:pt x="0" y="515"/>
                    <a:pt x="24" y="682"/>
                    <a:pt x="143" y="694"/>
                  </a:cubicBezTo>
                  <a:cubicBezTo>
                    <a:pt x="179" y="706"/>
                    <a:pt x="202" y="706"/>
                    <a:pt x="238" y="706"/>
                  </a:cubicBezTo>
                  <a:cubicBezTo>
                    <a:pt x="256" y="709"/>
                    <a:pt x="273" y="711"/>
                    <a:pt x="290" y="711"/>
                  </a:cubicBezTo>
                  <a:cubicBezTo>
                    <a:pt x="333" y="711"/>
                    <a:pt x="375" y="702"/>
                    <a:pt x="417" y="694"/>
                  </a:cubicBezTo>
                  <a:cubicBezTo>
                    <a:pt x="476" y="670"/>
                    <a:pt x="536" y="646"/>
                    <a:pt x="572" y="610"/>
                  </a:cubicBezTo>
                  <a:cubicBezTo>
                    <a:pt x="619" y="575"/>
                    <a:pt x="667" y="527"/>
                    <a:pt x="703" y="479"/>
                  </a:cubicBezTo>
                  <a:cubicBezTo>
                    <a:pt x="714" y="467"/>
                    <a:pt x="738" y="456"/>
                    <a:pt x="750" y="432"/>
                  </a:cubicBezTo>
                  <a:cubicBezTo>
                    <a:pt x="762" y="408"/>
                    <a:pt x="774" y="384"/>
                    <a:pt x="786" y="372"/>
                  </a:cubicBezTo>
                  <a:cubicBezTo>
                    <a:pt x="810" y="336"/>
                    <a:pt x="810" y="301"/>
                    <a:pt x="810" y="277"/>
                  </a:cubicBezTo>
                  <a:cubicBezTo>
                    <a:pt x="822" y="253"/>
                    <a:pt x="822" y="241"/>
                    <a:pt x="834" y="217"/>
                  </a:cubicBezTo>
                  <a:cubicBezTo>
                    <a:pt x="845" y="158"/>
                    <a:pt x="822" y="75"/>
                    <a:pt x="774" y="39"/>
                  </a:cubicBezTo>
                  <a:cubicBezTo>
                    <a:pt x="763" y="39"/>
                    <a:pt x="762" y="29"/>
                    <a:pt x="753" y="27"/>
                  </a:cubicBezTo>
                  <a:lnTo>
                    <a:pt x="753" y="27"/>
                  </a:lnTo>
                  <a:cubicBezTo>
                    <a:pt x="731" y="10"/>
                    <a:pt x="705" y="3"/>
                    <a:pt x="679" y="3"/>
                  </a:cubicBezTo>
                  <a:cubicBezTo>
                    <a:pt x="667" y="3"/>
                    <a:pt x="655" y="3"/>
                    <a:pt x="643" y="15"/>
                  </a:cubicBezTo>
                  <a:cubicBezTo>
                    <a:pt x="655" y="3"/>
                    <a:pt x="655" y="3"/>
                    <a:pt x="667" y="3"/>
                  </a:cubicBezTo>
                  <a:cubicBezTo>
                    <a:pt x="657" y="1"/>
                    <a:pt x="646" y="0"/>
                    <a:pt x="63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04;p23">
              <a:extLst>
                <a:ext uri="{FF2B5EF4-FFF2-40B4-BE49-F238E27FC236}">
                  <a16:creationId xmlns:a16="http://schemas.microsoft.com/office/drawing/2014/main" id="{2D9C05A7-FAD0-C247-71E4-5310C20651D0}"/>
                </a:ext>
              </a:extLst>
            </p:cNvPr>
            <p:cNvSpPr/>
            <p:nvPr/>
          </p:nvSpPr>
          <p:spPr>
            <a:xfrm>
              <a:off x="5467625" y="3070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05;p23">
              <a:extLst>
                <a:ext uri="{FF2B5EF4-FFF2-40B4-BE49-F238E27FC236}">
                  <a16:creationId xmlns:a16="http://schemas.microsoft.com/office/drawing/2014/main" id="{9CE461BB-9FEB-B54E-F1C8-C68E4245D9B2}"/>
                </a:ext>
              </a:extLst>
            </p:cNvPr>
            <p:cNvSpPr/>
            <p:nvPr/>
          </p:nvSpPr>
          <p:spPr>
            <a:xfrm>
              <a:off x="5359575" y="3173475"/>
              <a:ext cx="19375" cy="19550"/>
            </a:xfrm>
            <a:custGeom>
              <a:avLst/>
              <a:gdLst/>
              <a:ahLst/>
              <a:cxnLst/>
              <a:rect l="l" t="t" r="r" b="b"/>
              <a:pathLst>
                <a:path w="775" h="782" extrusionOk="0">
                  <a:moveTo>
                    <a:pt x="683" y="0"/>
                  </a:moveTo>
                  <a:cubicBezTo>
                    <a:pt x="647" y="0"/>
                    <a:pt x="614" y="28"/>
                    <a:pt x="596" y="55"/>
                  </a:cubicBezTo>
                  <a:cubicBezTo>
                    <a:pt x="572" y="79"/>
                    <a:pt x="536" y="103"/>
                    <a:pt x="513" y="139"/>
                  </a:cubicBezTo>
                  <a:cubicBezTo>
                    <a:pt x="489" y="163"/>
                    <a:pt x="465" y="198"/>
                    <a:pt x="429" y="222"/>
                  </a:cubicBezTo>
                  <a:cubicBezTo>
                    <a:pt x="429" y="234"/>
                    <a:pt x="429" y="234"/>
                    <a:pt x="429" y="234"/>
                  </a:cubicBezTo>
                  <a:cubicBezTo>
                    <a:pt x="417" y="234"/>
                    <a:pt x="417" y="234"/>
                    <a:pt x="417" y="246"/>
                  </a:cubicBezTo>
                  <a:cubicBezTo>
                    <a:pt x="405" y="246"/>
                    <a:pt x="405" y="246"/>
                    <a:pt x="394" y="258"/>
                  </a:cubicBezTo>
                  <a:cubicBezTo>
                    <a:pt x="346" y="270"/>
                    <a:pt x="298" y="294"/>
                    <a:pt x="275" y="329"/>
                  </a:cubicBezTo>
                  <a:cubicBezTo>
                    <a:pt x="251" y="353"/>
                    <a:pt x="227" y="377"/>
                    <a:pt x="215" y="389"/>
                  </a:cubicBezTo>
                  <a:cubicBezTo>
                    <a:pt x="203" y="401"/>
                    <a:pt x="191" y="413"/>
                    <a:pt x="179" y="424"/>
                  </a:cubicBezTo>
                  <a:lnTo>
                    <a:pt x="167" y="436"/>
                  </a:lnTo>
                  <a:cubicBezTo>
                    <a:pt x="132" y="460"/>
                    <a:pt x="108" y="496"/>
                    <a:pt x="96" y="532"/>
                  </a:cubicBezTo>
                  <a:cubicBezTo>
                    <a:pt x="72" y="555"/>
                    <a:pt x="60" y="579"/>
                    <a:pt x="60" y="603"/>
                  </a:cubicBezTo>
                  <a:cubicBezTo>
                    <a:pt x="48" y="603"/>
                    <a:pt x="36" y="615"/>
                    <a:pt x="36" y="615"/>
                  </a:cubicBezTo>
                  <a:cubicBezTo>
                    <a:pt x="1" y="627"/>
                    <a:pt x="24" y="663"/>
                    <a:pt x="48" y="663"/>
                  </a:cubicBezTo>
                  <a:cubicBezTo>
                    <a:pt x="60" y="663"/>
                    <a:pt x="72" y="710"/>
                    <a:pt x="84" y="710"/>
                  </a:cubicBezTo>
                  <a:cubicBezTo>
                    <a:pt x="96" y="722"/>
                    <a:pt x="120" y="782"/>
                    <a:pt x="144" y="782"/>
                  </a:cubicBezTo>
                  <a:lnTo>
                    <a:pt x="155" y="782"/>
                  </a:lnTo>
                  <a:cubicBezTo>
                    <a:pt x="179" y="782"/>
                    <a:pt x="203" y="770"/>
                    <a:pt x="239" y="770"/>
                  </a:cubicBezTo>
                  <a:cubicBezTo>
                    <a:pt x="310" y="758"/>
                    <a:pt x="382" y="698"/>
                    <a:pt x="453" y="663"/>
                  </a:cubicBezTo>
                  <a:cubicBezTo>
                    <a:pt x="477" y="651"/>
                    <a:pt x="501" y="627"/>
                    <a:pt x="525" y="615"/>
                  </a:cubicBezTo>
                  <a:cubicBezTo>
                    <a:pt x="584" y="579"/>
                    <a:pt x="608" y="532"/>
                    <a:pt x="620" y="472"/>
                  </a:cubicBezTo>
                  <a:cubicBezTo>
                    <a:pt x="656" y="424"/>
                    <a:pt x="691" y="365"/>
                    <a:pt x="715" y="305"/>
                  </a:cubicBezTo>
                  <a:cubicBezTo>
                    <a:pt x="739" y="258"/>
                    <a:pt x="751" y="210"/>
                    <a:pt x="751" y="163"/>
                  </a:cubicBezTo>
                  <a:cubicBezTo>
                    <a:pt x="763" y="115"/>
                    <a:pt x="775" y="43"/>
                    <a:pt x="715" y="8"/>
                  </a:cubicBezTo>
                  <a:cubicBezTo>
                    <a:pt x="704" y="2"/>
                    <a:pt x="694" y="0"/>
                    <a:pt x="68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06;p23">
              <a:extLst>
                <a:ext uri="{FF2B5EF4-FFF2-40B4-BE49-F238E27FC236}">
                  <a16:creationId xmlns:a16="http://schemas.microsoft.com/office/drawing/2014/main" id="{D9E2841E-B14C-510D-C318-2757BBAE0A84}"/>
                </a:ext>
              </a:extLst>
            </p:cNvPr>
            <p:cNvSpPr/>
            <p:nvPr/>
          </p:nvSpPr>
          <p:spPr>
            <a:xfrm>
              <a:off x="5633425" y="2769375"/>
              <a:ext cx="109850" cy="110775"/>
            </a:xfrm>
            <a:custGeom>
              <a:avLst/>
              <a:gdLst/>
              <a:ahLst/>
              <a:cxnLst/>
              <a:rect l="l" t="t" r="r" b="b"/>
              <a:pathLst>
                <a:path w="4394" h="4431" extrusionOk="0">
                  <a:moveTo>
                    <a:pt x="2226" y="538"/>
                  </a:moveTo>
                  <a:cubicBezTo>
                    <a:pt x="2246" y="538"/>
                    <a:pt x="2266" y="538"/>
                    <a:pt x="2286" y="539"/>
                  </a:cubicBezTo>
                  <a:cubicBezTo>
                    <a:pt x="3132" y="575"/>
                    <a:pt x="3656" y="1313"/>
                    <a:pt x="3775" y="2099"/>
                  </a:cubicBezTo>
                  <a:cubicBezTo>
                    <a:pt x="3882" y="2813"/>
                    <a:pt x="3513" y="3563"/>
                    <a:pt x="2822" y="3849"/>
                  </a:cubicBezTo>
                  <a:cubicBezTo>
                    <a:pt x="2630" y="3926"/>
                    <a:pt x="2430" y="3962"/>
                    <a:pt x="2232" y="3962"/>
                  </a:cubicBezTo>
                  <a:cubicBezTo>
                    <a:pt x="1694" y="3962"/>
                    <a:pt x="1171" y="3694"/>
                    <a:pt x="858" y="3242"/>
                  </a:cubicBezTo>
                  <a:cubicBezTo>
                    <a:pt x="106" y="2150"/>
                    <a:pt x="836" y="538"/>
                    <a:pt x="2226" y="538"/>
                  </a:cubicBezTo>
                  <a:close/>
                  <a:moveTo>
                    <a:pt x="2234" y="0"/>
                  </a:moveTo>
                  <a:cubicBezTo>
                    <a:pt x="1858" y="0"/>
                    <a:pt x="1485" y="104"/>
                    <a:pt x="1155" y="289"/>
                  </a:cubicBezTo>
                  <a:cubicBezTo>
                    <a:pt x="989" y="384"/>
                    <a:pt x="834" y="503"/>
                    <a:pt x="691" y="646"/>
                  </a:cubicBezTo>
                  <a:cubicBezTo>
                    <a:pt x="441" y="837"/>
                    <a:pt x="262" y="1134"/>
                    <a:pt x="167" y="1432"/>
                  </a:cubicBezTo>
                  <a:cubicBezTo>
                    <a:pt x="0" y="1944"/>
                    <a:pt x="108" y="2503"/>
                    <a:pt x="310" y="2992"/>
                  </a:cubicBezTo>
                  <a:cubicBezTo>
                    <a:pt x="500" y="3456"/>
                    <a:pt x="786" y="3861"/>
                    <a:pt x="1227" y="4123"/>
                  </a:cubicBezTo>
                  <a:cubicBezTo>
                    <a:pt x="1539" y="4322"/>
                    <a:pt x="1912" y="4430"/>
                    <a:pt x="2286" y="4430"/>
                  </a:cubicBezTo>
                  <a:cubicBezTo>
                    <a:pt x="2382" y="4430"/>
                    <a:pt x="2477" y="4423"/>
                    <a:pt x="2572" y="4408"/>
                  </a:cubicBezTo>
                  <a:cubicBezTo>
                    <a:pt x="3501" y="4277"/>
                    <a:pt x="4251" y="3480"/>
                    <a:pt x="4322" y="2539"/>
                  </a:cubicBezTo>
                  <a:cubicBezTo>
                    <a:pt x="4394" y="1515"/>
                    <a:pt x="3799" y="384"/>
                    <a:pt x="2775" y="75"/>
                  </a:cubicBezTo>
                  <a:cubicBezTo>
                    <a:pt x="2597" y="24"/>
                    <a:pt x="2415" y="0"/>
                    <a:pt x="223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07;p23">
              <a:extLst>
                <a:ext uri="{FF2B5EF4-FFF2-40B4-BE49-F238E27FC236}">
                  <a16:creationId xmlns:a16="http://schemas.microsoft.com/office/drawing/2014/main" id="{5CA9BF97-DD57-70C2-8574-25DC44D6D464}"/>
                </a:ext>
              </a:extLst>
            </p:cNvPr>
            <p:cNvSpPr/>
            <p:nvPr/>
          </p:nvSpPr>
          <p:spPr>
            <a:xfrm>
              <a:off x="5663775" y="2798975"/>
              <a:ext cx="37525" cy="14250"/>
            </a:xfrm>
            <a:custGeom>
              <a:avLst/>
              <a:gdLst/>
              <a:ahLst/>
              <a:cxnLst/>
              <a:rect l="l" t="t" r="r" b="b"/>
              <a:pathLst>
                <a:path w="1501" h="570" extrusionOk="0">
                  <a:moveTo>
                    <a:pt x="1198" y="0"/>
                  </a:moveTo>
                  <a:cubicBezTo>
                    <a:pt x="1086" y="0"/>
                    <a:pt x="964" y="52"/>
                    <a:pt x="858" y="81"/>
                  </a:cubicBezTo>
                  <a:cubicBezTo>
                    <a:pt x="715" y="129"/>
                    <a:pt x="584" y="165"/>
                    <a:pt x="441" y="212"/>
                  </a:cubicBezTo>
                  <a:cubicBezTo>
                    <a:pt x="382" y="236"/>
                    <a:pt x="310" y="260"/>
                    <a:pt x="239" y="295"/>
                  </a:cubicBezTo>
                  <a:cubicBezTo>
                    <a:pt x="203" y="307"/>
                    <a:pt x="179" y="331"/>
                    <a:pt x="144" y="343"/>
                  </a:cubicBezTo>
                  <a:cubicBezTo>
                    <a:pt x="132" y="355"/>
                    <a:pt x="120" y="355"/>
                    <a:pt x="108" y="367"/>
                  </a:cubicBezTo>
                  <a:cubicBezTo>
                    <a:pt x="96" y="367"/>
                    <a:pt x="72" y="403"/>
                    <a:pt x="72" y="403"/>
                  </a:cubicBezTo>
                  <a:cubicBezTo>
                    <a:pt x="1" y="438"/>
                    <a:pt x="13" y="546"/>
                    <a:pt x="96" y="546"/>
                  </a:cubicBezTo>
                  <a:cubicBezTo>
                    <a:pt x="108" y="546"/>
                    <a:pt x="132" y="557"/>
                    <a:pt x="144" y="557"/>
                  </a:cubicBezTo>
                  <a:lnTo>
                    <a:pt x="191" y="557"/>
                  </a:lnTo>
                  <a:cubicBezTo>
                    <a:pt x="215" y="557"/>
                    <a:pt x="239" y="569"/>
                    <a:pt x="263" y="569"/>
                  </a:cubicBezTo>
                  <a:cubicBezTo>
                    <a:pt x="322" y="569"/>
                    <a:pt x="370" y="557"/>
                    <a:pt x="429" y="546"/>
                  </a:cubicBezTo>
                  <a:cubicBezTo>
                    <a:pt x="537" y="546"/>
                    <a:pt x="644" y="522"/>
                    <a:pt x="763" y="498"/>
                  </a:cubicBezTo>
                  <a:cubicBezTo>
                    <a:pt x="882" y="486"/>
                    <a:pt x="1001" y="474"/>
                    <a:pt x="1120" y="438"/>
                  </a:cubicBezTo>
                  <a:cubicBezTo>
                    <a:pt x="1132" y="438"/>
                    <a:pt x="1168" y="426"/>
                    <a:pt x="1180" y="426"/>
                  </a:cubicBezTo>
                  <a:lnTo>
                    <a:pt x="1239" y="426"/>
                  </a:lnTo>
                  <a:cubicBezTo>
                    <a:pt x="1239" y="426"/>
                    <a:pt x="1251" y="438"/>
                    <a:pt x="1263" y="438"/>
                  </a:cubicBezTo>
                  <a:lnTo>
                    <a:pt x="1287" y="438"/>
                  </a:lnTo>
                  <a:cubicBezTo>
                    <a:pt x="1303" y="438"/>
                    <a:pt x="1313" y="444"/>
                    <a:pt x="1326" y="444"/>
                  </a:cubicBezTo>
                  <a:cubicBezTo>
                    <a:pt x="1332" y="444"/>
                    <a:pt x="1338" y="442"/>
                    <a:pt x="1346" y="438"/>
                  </a:cubicBezTo>
                  <a:cubicBezTo>
                    <a:pt x="1406" y="415"/>
                    <a:pt x="1465" y="355"/>
                    <a:pt x="1477" y="284"/>
                  </a:cubicBezTo>
                  <a:cubicBezTo>
                    <a:pt x="1501" y="141"/>
                    <a:pt x="1406" y="45"/>
                    <a:pt x="1275" y="10"/>
                  </a:cubicBezTo>
                  <a:cubicBezTo>
                    <a:pt x="1250" y="3"/>
                    <a:pt x="1224" y="0"/>
                    <a:pt x="119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08;p23">
              <a:extLst>
                <a:ext uri="{FF2B5EF4-FFF2-40B4-BE49-F238E27FC236}">
                  <a16:creationId xmlns:a16="http://schemas.microsoft.com/office/drawing/2014/main" id="{84C1366A-94D1-9266-6698-B1B2F1465CF0}"/>
                </a:ext>
              </a:extLst>
            </p:cNvPr>
            <p:cNvSpPr/>
            <p:nvPr/>
          </p:nvSpPr>
          <p:spPr>
            <a:xfrm>
              <a:off x="5659025" y="2814525"/>
              <a:ext cx="64600" cy="19425"/>
            </a:xfrm>
            <a:custGeom>
              <a:avLst/>
              <a:gdLst/>
              <a:ahLst/>
              <a:cxnLst/>
              <a:rect l="l" t="t" r="r" b="b"/>
              <a:pathLst>
                <a:path w="2584" h="777" extrusionOk="0">
                  <a:moveTo>
                    <a:pt x="2200" y="1"/>
                  </a:moveTo>
                  <a:cubicBezTo>
                    <a:pt x="2066" y="1"/>
                    <a:pt x="1927" y="39"/>
                    <a:pt x="1798" y="66"/>
                  </a:cubicBezTo>
                  <a:cubicBezTo>
                    <a:pt x="1596" y="114"/>
                    <a:pt x="1381" y="162"/>
                    <a:pt x="1179" y="221"/>
                  </a:cubicBezTo>
                  <a:cubicBezTo>
                    <a:pt x="977" y="281"/>
                    <a:pt x="786" y="352"/>
                    <a:pt x="584" y="424"/>
                  </a:cubicBezTo>
                  <a:cubicBezTo>
                    <a:pt x="393" y="483"/>
                    <a:pt x="203" y="578"/>
                    <a:pt x="36" y="686"/>
                  </a:cubicBezTo>
                  <a:cubicBezTo>
                    <a:pt x="0" y="697"/>
                    <a:pt x="12" y="757"/>
                    <a:pt x="48" y="757"/>
                  </a:cubicBezTo>
                  <a:cubicBezTo>
                    <a:pt x="167" y="771"/>
                    <a:pt x="285" y="777"/>
                    <a:pt x="404" y="777"/>
                  </a:cubicBezTo>
                  <a:cubicBezTo>
                    <a:pt x="488" y="777"/>
                    <a:pt x="571" y="774"/>
                    <a:pt x="655" y="769"/>
                  </a:cubicBezTo>
                  <a:cubicBezTo>
                    <a:pt x="858" y="745"/>
                    <a:pt x="1072" y="733"/>
                    <a:pt x="1286" y="709"/>
                  </a:cubicBezTo>
                  <a:cubicBezTo>
                    <a:pt x="1489" y="686"/>
                    <a:pt x="1703" y="650"/>
                    <a:pt x="1905" y="614"/>
                  </a:cubicBezTo>
                  <a:cubicBezTo>
                    <a:pt x="2143" y="578"/>
                    <a:pt x="2405" y="566"/>
                    <a:pt x="2536" y="352"/>
                  </a:cubicBezTo>
                  <a:cubicBezTo>
                    <a:pt x="2584" y="269"/>
                    <a:pt x="2560" y="138"/>
                    <a:pt x="2489" y="90"/>
                  </a:cubicBezTo>
                  <a:cubicBezTo>
                    <a:pt x="2401" y="23"/>
                    <a:pt x="2302" y="1"/>
                    <a:pt x="220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09;p23">
              <a:extLst>
                <a:ext uri="{FF2B5EF4-FFF2-40B4-BE49-F238E27FC236}">
                  <a16:creationId xmlns:a16="http://schemas.microsoft.com/office/drawing/2014/main" id="{8AB842A6-7B79-C7B1-2949-7FD0842906AC}"/>
                </a:ext>
              </a:extLst>
            </p:cNvPr>
            <p:cNvSpPr/>
            <p:nvPr/>
          </p:nvSpPr>
          <p:spPr>
            <a:xfrm>
              <a:off x="5378025" y="298910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37" y="1"/>
                  </a:moveTo>
                  <a:cubicBezTo>
                    <a:pt x="1" y="1"/>
                    <a:pt x="1" y="49"/>
                    <a:pt x="37" y="49"/>
                  </a:cubicBezTo>
                  <a:cubicBezTo>
                    <a:pt x="60" y="49"/>
                    <a:pt x="60" y="1"/>
                    <a:pt x="3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10;p23">
              <a:extLst>
                <a:ext uri="{FF2B5EF4-FFF2-40B4-BE49-F238E27FC236}">
                  <a16:creationId xmlns:a16="http://schemas.microsoft.com/office/drawing/2014/main" id="{17E9D5BE-9893-7935-2505-B040837531E2}"/>
                </a:ext>
              </a:extLst>
            </p:cNvPr>
            <p:cNvSpPr/>
            <p:nvPr/>
          </p:nvSpPr>
          <p:spPr>
            <a:xfrm>
              <a:off x="5277800" y="2952425"/>
              <a:ext cx="45500" cy="48425"/>
            </a:xfrm>
            <a:custGeom>
              <a:avLst/>
              <a:gdLst/>
              <a:ahLst/>
              <a:cxnLst/>
              <a:rect l="l" t="t" r="r" b="b"/>
              <a:pathLst>
                <a:path w="1820" h="1937" extrusionOk="0">
                  <a:moveTo>
                    <a:pt x="1796" y="0"/>
                  </a:moveTo>
                  <a:cubicBezTo>
                    <a:pt x="1792" y="0"/>
                    <a:pt x="1788" y="1"/>
                    <a:pt x="1783" y="3"/>
                  </a:cubicBezTo>
                  <a:cubicBezTo>
                    <a:pt x="1688" y="3"/>
                    <a:pt x="1617" y="27"/>
                    <a:pt x="1533" y="87"/>
                  </a:cubicBezTo>
                  <a:cubicBezTo>
                    <a:pt x="1450" y="158"/>
                    <a:pt x="1367" y="242"/>
                    <a:pt x="1283" y="313"/>
                  </a:cubicBezTo>
                  <a:cubicBezTo>
                    <a:pt x="1129" y="468"/>
                    <a:pt x="974" y="623"/>
                    <a:pt x="819" y="789"/>
                  </a:cubicBezTo>
                  <a:cubicBezTo>
                    <a:pt x="676" y="944"/>
                    <a:pt x="533" y="1099"/>
                    <a:pt x="390" y="1242"/>
                  </a:cubicBezTo>
                  <a:cubicBezTo>
                    <a:pt x="236" y="1408"/>
                    <a:pt x="69" y="1575"/>
                    <a:pt x="21" y="1801"/>
                  </a:cubicBezTo>
                  <a:cubicBezTo>
                    <a:pt x="1" y="1874"/>
                    <a:pt x="70" y="1937"/>
                    <a:pt x="143" y="1937"/>
                  </a:cubicBezTo>
                  <a:cubicBezTo>
                    <a:pt x="154" y="1937"/>
                    <a:pt x="165" y="1935"/>
                    <a:pt x="176" y="1932"/>
                  </a:cubicBezTo>
                  <a:cubicBezTo>
                    <a:pt x="378" y="1873"/>
                    <a:pt x="545" y="1682"/>
                    <a:pt x="688" y="1527"/>
                  </a:cubicBezTo>
                  <a:cubicBezTo>
                    <a:pt x="831" y="1373"/>
                    <a:pt x="974" y="1206"/>
                    <a:pt x="1117" y="1051"/>
                  </a:cubicBezTo>
                  <a:cubicBezTo>
                    <a:pt x="1260" y="885"/>
                    <a:pt x="1402" y="730"/>
                    <a:pt x="1533" y="563"/>
                  </a:cubicBezTo>
                  <a:cubicBezTo>
                    <a:pt x="1605" y="480"/>
                    <a:pt x="1676" y="396"/>
                    <a:pt x="1736" y="301"/>
                  </a:cubicBezTo>
                  <a:cubicBezTo>
                    <a:pt x="1795" y="206"/>
                    <a:pt x="1819" y="134"/>
                    <a:pt x="1819" y="27"/>
                  </a:cubicBezTo>
                  <a:cubicBezTo>
                    <a:pt x="1819" y="18"/>
                    <a:pt x="1811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11;p23">
              <a:extLst>
                <a:ext uri="{FF2B5EF4-FFF2-40B4-BE49-F238E27FC236}">
                  <a16:creationId xmlns:a16="http://schemas.microsoft.com/office/drawing/2014/main" id="{B3C35F79-E116-E178-7EA9-65E1B463D275}"/>
                </a:ext>
              </a:extLst>
            </p:cNvPr>
            <p:cNvSpPr/>
            <p:nvPr/>
          </p:nvSpPr>
          <p:spPr>
            <a:xfrm>
              <a:off x="5275250" y="2953275"/>
              <a:ext cx="121775" cy="145525"/>
            </a:xfrm>
            <a:custGeom>
              <a:avLst/>
              <a:gdLst/>
              <a:ahLst/>
              <a:cxnLst/>
              <a:rect l="l" t="t" r="r" b="b"/>
              <a:pathLst>
                <a:path w="4871" h="5821" extrusionOk="0">
                  <a:moveTo>
                    <a:pt x="4849" y="0"/>
                  </a:moveTo>
                  <a:cubicBezTo>
                    <a:pt x="4845" y="0"/>
                    <a:pt x="4841" y="2"/>
                    <a:pt x="4838" y="5"/>
                  </a:cubicBezTo>
                  <a:cubicBezTo>
                    <a:pt x="4588" y="172"/>
                    <a:pt x="4410" y="410"/>
                    <a:pt x="4219" y="648"/>
                  </a:cubicBezTo>
                  <a:cubicBezTo>
                    <a:pt x="4017" y="898"/>
                    <a:pt x="3802" y="1136"/>
                    <a:pt x="3588" y="1386"/>
                  </a:cubicBezTo>
                  <a:cubicBezTo>
                    <a:pt x="3171" y="1863"/>
                    <a:pt x="2719" y="2315"/>
                    <a:pt x="2290" y="2779"/>
                  </a:cubicBezTo>
                  <a:cubicBezTo>
                    <a:pt x="1850" y="3232"/>
                    <a:pt x="1421" y="3696"/>
                    <a:pt x="1016" y="4184"/>
                  </a:cubicBezTo>
                  <a:cubicBezTo>
                    <a:pt x="802" y="4434"/>
                    <a:pt x="611" y="4684"/>
                    <a:pt x="421" y="4958"/>
                  </a:cubicBezTo>
                  <a:cubicBezTo>
                    <a:pt x="254" y="5184"/>
                    <a:pt x="76" y="5422"/>
                    <a:pt x="16" y="5708"/>
                  </a:cubicBezTo>
                  <a:cubicBezTo>
                    <a:pt x="0" y="5780"/>
                    <a:pt x="54" y="5820"/>
                    <a:pt x="110" y="5820"/>
                  </a:cubicBezTo>
                  <a:cubicBezTo>
                    <a:pt x="136" y="5820"/>
                    <a:pt x="163" y="5811"/>
                    <a:pt x="183" y="5792"/>
                  </a:cubicBezTo>
                  <a:cubicBezTo>
                    <a:pt x="421" y="5577"/>
                    <a:pt x="588" y="5280"/>
                    <a:pt x="766" y="5030"/>
                  </a:cubicBezTo>
                  <a:cubicBezTo>
                    <a:pt x="957" y="4780"/>
                    <a:pt x="1147" y="4541"/>
                    <a:pt x="1350" y="4303"/>
                  </a:cubicBezTo>
                  <a:cubicBezTo>
                    <a:pt x="1754" y="3815"/>
                    <a:pt x="2195" y="3363"/>
                    <a:pt x="2624" y="2898"/>
                  </a:cubicBezTo>
                  <a:cubicBezTo>
                    <a:pt x="3052" y="2446"/>
                    <a:pt x="3481" y="1994"/>
                    <a:pt x="3886" y="1517"/>
                  </a:cubicBezTo>
                  <a:cubicBezTo>
                    <a:pt x="4255" y="1089"/>
                    <a:pt x="4731" y="589"/>
                    <a:pt x="4862" y="29"/>
                  </a:cubicBezTo>
                  <a:cubicBezTo>
                    <a:pt x="4871" y="12"/>
                    <a:pt x="4860" y="0"/>
                    <a:pt x="484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12;p23">
              <a:extLst>
                <a:ext uri="{FF2B5EF4-FFF2-40B4-BE49-F238E27FC236}">
                  <a16:creationId xmlns:a16="http://schemas.microsoft.com/office/drawing/2014/main" id="{8DD51999-22EE-18D8-0780-B76AF1E966A3}"/>
                </a:ext>
              </a:extLst>
            </p:cNvPr>
            <p:cNvSpPr/>
            <p:nvPr/>
          </p:nvSpPr>
          <p:spPr>
            <a:xfrm>
              <a:off x="5483900" y="3123375"/>
              <a:ext cx="111975" cy="123725"/>
            </a:xfrm>
            <a:custGeom>
              <a:avLst/>
              <a:gdLst/>
              <a:ahLst/>
              <a:cxnLst/>
              <a:rect l="l" t="t" r="r" b="b"/>
              <a:pathLst>
                <a:path w="4479" h="4949" extrusionOk="0">
                  <a:moveTo>
                    <a:pt x="4416" y="1"/>
                  </a:moveTo>
                  <a:cubicBezTo>
                    <a:pt x="4406" y="1"/>
                    <a:pt x="4396" y="4"/>
                    <a:pt x="4386" y="12"/>
                  </a:cubicBezTo>
                  <a:cubicBezTo>
                    <a:pt x="3957" y="309"/>
                    <a:pt x="3636" y="797"/>
                    <a:pt x="3303" y="1190"/>
                  </a:cubicBezTo>
                  <a:cubicBezTo>
                    <a:pt x="2945" y="1619"/>
                    <a:pt x="2576" y="2036"/>
                    <a:pt x="2207" y="2452"/>
                  </a:cubicBezTo>
                  <a:cubicBezTo>
                    <a:pt x="1838" y="2857"/>
                    <a:pt x="1469" y="3250"/>
                    <a:pt x="1100" y="3643"/>
                  </a:cubicBezTo>
                  <a:cubicBezTo>
                    <a:pt x="731" y="4036"/>
                    <a:pt x="302" y="4429"/>
                    <a:pt x="28" y="4881"/>
                  </a:cubicBezTo>
                  <a:cubicBezTo>
                    <a:pt x="0" y="4918"/>
                    <a:pt x="31" y="4948"/>
                    <a:pt x="62" y="4948"/>
                  </a:cubicBezTo>
                  <a:cubicBezTo>
                    <a:pt x="71" y="4948"/>
                    <a:pt x="80" y="4946"/>
                    <a:pt x="88" y="4941"/>
                  </a:cubicBezTo>
                  <a:cubicBezTo>
                    <a:pt x="564" y="4691"/>
                    <a:pt x="957" y="4286"/>
                    <a:pt x="1338" y="3917"/>
                  </a:cubicBezTo>
                  <a:cubicBezTo>
                    <a:pt x="1731" y="3524"/>
                    <a:pt x="2112" y="3107"/>
                    <a:pt x="2481" y="2690"/>
                  </a:cubicBezTo>
                  <a:cubicBezTo>
                    <a:pt x="2838" y="2286"/>
                    <a:pt x="3195" y="1869"/>
                    <a:pt x="3541" y="1452"/>
                  </a:cubicBezTo>
                  <a:cubicBezTo>
                    <a:pt x="3862" y="1035"/>
                    <a:pt x="4279" y="583"/>
                    <a:pt x="4469" y="83"/>
                  </a:cubicBezTo>
                  <a:cubicBezTo>
                    <a:pt x="4479" y="45"/>
                    <a:pt x="4451" y="1"/>
                    <a:pt x="441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13;p23">
              <a:extLst>
                <a:ext uri="{FF2B5EF4-FFF2-40B4-BE49-F238E27FC236}">
                  <a16:creationId xmlns:a16="http://schemas.microsoft.com/office/drawing/2014/main" id="{EA99D0C2-64B7-457C-D5EB-C3CDE56183CA}"/>
                </a:ext>
              </a:extLst>
            </p:cNvPr>
            <p:cNvSpPr/>
            <p:nvPr/>
          </p:nvSpPr>
          <p:spPr>
            <a:xfrm>
              <a:off x="5567400" y="3199950"/>
              <a:ext cx="40625" cy="45925"/>
            </a:xfrm>
            <a:custGeom>
              <a:avLst/>
              <a:gdLst/>
              <a:ahLst/>
              <a:cxnLst/>
              <a:rect l="l" t="t" r="r" b="b"/>
              <a:pathLst>
                <a:path w="1625" h="1837" extrusionOk="0">
                  <a:moveTo>
                    <a:pt x="1555" y="1"/>
                  </a:moveTo>
                  <a:cubicBezTo>
                    <a:pt x="1547" y="1"/>
                    <a:pt x="1539" y="3"/>
                    <a:pt x="1534" y="8"/>
                  </a:cubicBezTo>
                  <a:cubicBezTo>
                    <a:pt x="1463" y="80"/>
                    <a:pt x="1379" y="139"/>
                    <a:pt x="1320" y="211"/>
                  </a:cubicBezTo>
                  <a:cubicBezTo>
                    <a:pt x="1248" y="282"/>
                    <a:pt x="1189" y="354"/>
                    <a:pt x="1117" y="425"/>
                  </a:cubicBezTo>
                  <a:cubicBezTo>
                    <a:pt x="986" y="568"/>
                    <a:pt x="855" y="711"/>
                    <a:pt x="725" y="854"/>
                  </a:cubicBezTo>
                  <a:cubicBezTo>
                    <a:pt x="605" y="997"/>
                    <a:pt x="474" y="1140"/>
                    <a:pt x="344" y="1282"/>
                  </a:cubicBezTo>
                  <a:cubicBezTo>
                    <a:pt x="213" y="1413"/>
                    <a:pt x="34" y="1556"/>
                    <a:pt x="10" y="1747"/>
                  </a:cubicBezTo>
                  <a:cubicBezTo>
                    <a:pt x="0" y="1796"/>
                    <a:pt x="31" y="1836"/>
                    <a:pt x="75" y="1836"/>
                  </a:cubicBezTo>
                  <a:cubicBezTo>
                    <a:pt x="84" y="1836"/>
                    <a:pt x="95" y="1834"/>
                    <a:pt x="105" y="1830"/>
                  </a:cubicBezTo>
                  <a:cubicBezTo>
                    <a:pt x="284" y="1794"/>
                    <a:pt x="427" y="1604"/>
                    <a:pt x="546" y="1473"/>
                  </a:cubicBezTo>
                  <a:cubicBezTo>
                    <a:pt x="677" y="1330"/>
                    <a:pt x="808" y="1175"/>
                    <a:pt x="927" y="1020"/>
                  </a:cubicBezTo>
                  <a:cubicBezTo>
                    <a:pt x="1058" y="866"/>
                    <a:pt x="1177" y="711"/>
                    <a:pt x="1284" y="556"/>
                  </a:cubicBezTo>
                  <a:cubicBezTo>
                    <a:pt x="1344" y="473"/>
                    <a:pt x="1403" y="401"/>
                    <a:pt x="1463" y="318"/>
                  </a:cubicBezTo>
                  <a:cubicBezTo>
                    <a:pt x="1510" y="235"/>
                    <a:pt x="1558" y="151"/>
                    <a:pt x="1606" y="68"/>
                  </a:cubicBezTo>
                  <a:cubicBezTo>
                    <a:pt x="1624" y="31"/>
                    <a:pt x="1585" y="1"/>
                    <a:pt x="155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文本框 243">
            <a:extLst>
              <a:ext uri="{FF2B5EF4-FFF2-40B4-BE49-F238E27FC236}">
                <a16:creationId xmlns:a16="http://schemas.microsoft.com/office/drawing/2014/main" id="{136099BB-A1F3-147B-E565-E4C08CE019A2}"/>
              </a:ext>
            </a:extLst>
          </p:cNvPr>
          <p:cNvSpPr txBox="1"/>
          <p:nvPr/>
        </p:nvSpPr>
        <p:spPr>
          <a:xfrm>
            <a:off x="2574281" y="2612360"/>
            <a:ext cx="111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全局观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794D8012-7510-742B-EAAA-A0E53430F7B9}"/>
              </a:ext>
            </a:extLst>
          </p:cNvPr>
          <p:cNvSpPr txBox="1"/>
          <p:nvPr/>
        </p:nvSpPr>
        <p:spPr>
          <a:xfrm>
            <a:off x="5391013" y="1699600"/>
            <a:ext cx="111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好奇心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0638B4-F96D-91F9-D26C-BE30657D3CD1}"/>
              </a:ext>
            </a:extLst>
          </p:cNvPr>
          <p:cNvSpPr txBox="1"/>
          <p:nvPr/>
        </p:nvSpPr>
        <p:spPr>
          <a:xfrm>
            <a:off x="4782527" y="758915"/>
            <a:ext cx="111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刻意练习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30214ED-0EE5-9389-1F4C-4CE498084ADE}"/>
              </a:ext>
            </a:extLst>
          </p:cNvPr>
          <p:cNvSpPr txBox="1"/>
          <p:nvPr/>
        </p:nvSpPr>
        <p:spPr>
          <a:xfrm>
            <a:off x="3185846" y="1311011"/>
            <a:ext cx="1119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自顶向下</a:t>
            </a:r>
          </a:p>
        </p:txBody>
      </p: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300DE349-6F45-7F90-B96C-8D694A0E019F}"/>
              </a:ext>
            </a:extLst>
          </p:cNvPr>
          <p:cNvGrpSpPr/>
          <p:nvPr/>
        </p:nvGrpSpPr>
        <p:grpSpPr>
          <a:xfrm>
            <a:off x="794843" y="3129320"/>
            <a:ext cx="1682716" cy="1883316"/>
            <a:chOff x="172535" y="2896041"/>
            <a:chExt cx="1682716" cy="1883316"/>
          </a:xfrm>
        </p:grpSpPr>
        <p:sp>
          <p:nvSpPr>
            <p:cNvPr id="143" name="Google Shape;913;p25">
              <a:extLst>
                <a:ext uri="{FF2B5EF4-FFF2-40B4-BE49-F238E27FC236}">
                  <a16:creationId xmlns:a16="http://schemas.microsoft.com/office/drawing/2014/main" id="{0428BF7E-A1E4-A837-E47C-8DBB94BBAE13}"/>
                </a:ext>
              </a:extLst>
            </p:cNvPr>
            <p:cNvSpPr/>
            <p:nvPr/>
          </p:nvSpPr>
          <p:spPr>
            <a:xfrm>
              <a:off x="252843" y="2896041"/>
              <a:ext cx="1602408" cy="1883316"/>
            </a:xfrm>
            <a:custGeom>
              <a:avLst/>
              <a:gdLst/>
              <a:ahLst/>
              <a:cxnLst/>
              <a:rect l="l" t="t" r="r" b="b"/>
              <a:pathLst>
                <a:path w="31529" h="29547" extrusionOk="0">
                  <a:moveTo>
                    <a:pt x="14165" y="906"/>
                  </a:moveTo>
                  <a:cubicBezTo>
                    <a:pt x="14961" y="906"/>
                    <a:pt x="15756" y="914"/>
                    <a:pt x="16551" y="931"/>
                  </a:cubicBezTo>
                  <a:cubicBezTo>
                    <a:pt x="19884" y="1014"/>
                    <a:pt x="23397" y="1038"/>
                    <a:pt x="26683" y="1610"/>
                  </a:cubicBezTo>
                  <a:cubicBezTo>
                    <a:pt x="27350" y="1729"/>
                    <a:pt x="28754" y="1991"/>
                    <a:pt x="29207" y="2538"/>
                  </a:cubicBezTo>
                  <a:cubicBezTo>
                    <a:pt x="29313" y="2668"/>
                    <a:pt x="29419" y="3622"/>
                    <a:pt x="29410" y="3622"/>
                  </a:cubicBezTo>
                  <a:cubicBezTo>
                    <a:pt x="29410" y="3622"/>
                    <a:pt x="29409" y="3622"/>
                    <a:pt x="29409" y="3622"/>
                  </a:cubicBezTo>
                  <a:lnTo>
                    <a:pt x="29409" y="3622"/>
                  </a:lnTo>
                  <a:cubicBezTo>
                    <a:pt x="29552" y="4384"/>
                    <a:pt x="29659" y="5158"/>
                    <a:pt x="29778" y="5932"/>
                  </a:cubicBezTo>
                  <a:cubicBezTo>
                    <a:pt x="30052" y="7872"/>
                    <a:pt x="30267" y="9825"/>
                    <a:pt x="30421" y="11777"/>
                  </a:cubicBezTo>
                  <a:cubicBezTo>
                    <a:pt x="30659" y="14956"/>
                    <a:pt x="30814" y="18183"/>
                    <a:pt x="30588" y="21362"/>
                  </a:cubicBezTo>
                  <a:cubicBezTo>
                    <a:pt x="30469" y="22934"/>
                    <a:pt x="30231" y="24505"/>
                    <a:pt x="29790" y="26017"/>
                  </a:cubicBezTo>
                  <a:cubicBezTo>
                    <a:pt x="29481" y="27065"/>
                    <a:pt x="29088" y="28137"/>
                    <a:pt x="27945" y="28565"/>
                  </a:cubicBezTo>
                  <a:cubicBezTo>
                    <a:pt x="27700" y="28663"/>
                    <a:pt x="27349" y="28695"/>
                    <a:pt x="26961" y="28695"/>
                  </a:cubicBezTo>
                  <a:cubicBezTo>
                    <a:pt x="26220" y="28695"/>
                    <a:pt x="25346" y="28577"/>
                    <a:pt x="24837" y="28577"/>
                  </a:cubicBezTo>
                  <a:cubicBezTo>
                    <a:pt x="21385" y="28589"/>
                    <a:pt x="17932" y="28589"/>
                    <a:pt x="14479" y="28601"/>
                  </a:cubicBezTo>
                  <a:cubicBezTo>
                    <a:pt x="11717" y="28601"/>
                    <a:pt x="8954" y="28616"/>
                    <a:pt x="6192" y="28616"/>
                  </a:cubicBezTo>
                  <a:cubicBezTo>
                    <a:pt x="5502" y="28616"/>
                    <a:pt x="4811" y="28615"/>
                    <a:pt x="4120" y="28613"/>
                  </a:cubicBezTo>
                  <a:cubicBezTo>
                    <a:pt x="3870" y="28613"/>
                    <a:pt x="3568" y="28630"/>
                    <a:pt x="3262" y="28630"/>
                  </a:cubicBezTo>
                  <a:cubicBezTo>
                    <a:pt x="2840" y="28630"/>
                    <a:pt x="2408" y="28598"/>
                    <a:pt x="2084" y="28446"/>
                  </a:cubicBezTo>
                  <a:cubicBezTo>
                    <a:pt x="811" y="27851"/>
                    <a:pt x="1061" y="25922"/>
                    <a:pt x="1037" y="24827"/>
                  </a:cubicBezTo>
                  <a:cubicBezTo>
                    <a:pt x="1001" y="23005"/>
                    <a:pt x="965" y="21195"/>
                    <a:pt x="953" y="19386"/>
                  </a:cubicBezTo>
                  <a:cubicBezTo>
                    <a:pt x="930" y="15635"/>
                    <a:pt x="1001" y="11897"/>
                    <a:pt x="1311" y="8170"/>
                  </a:cubicBezTo>
                  <a:cubicBezTo>
                    <a:pt x="1465" y="6182"/>
                    <a:pt x="1299" y="3300"/>
                    <a:pt x="3108" y="2014"/>
                  </a:cubicBezTo>
                  <a:cubicBezTo>
                    <a:pt x="3949" y="1417"/>
                    <a:pt x="5005" y="1139"/>
                    <a:pt x="6068" y="983"/>
                  </a:cubicBezTo>
                  <a:lnTo>
                    <a:pt x="6068" y="983"/>
                  </a:lnTo>
                  <a:cubicBezTo>
                    <a:pt x="6123" y="1085"/>
                    <a:pt x="6225" y="1158"/>
                    <a:pt x="6372" y="1158"/>
                  </a:cubicBezTo>
                  <a:cubicBezTo>
                    <a:pt x="6380" y="1158"/>
                    <a:pt x="6387" y="1158"/>
                    <a:pt x="6395" y="1157"/>
                  </a:cubicBezTo>
                  <a:cubicBezTo>
                    <a:pt x="8981" y="993"/>
                    <a:pt x="11575" y="906"/>
                    <a:pt x="14165" y="906"/>
                  </a:cubicBezTo>
                  <a:close/>
                  <a:moveTo>
                    <a:pt x="8033" y="0"/>
                  </a:moveTo>
                  <a:cubicBezTo>
                    <a:pt x="8019" y="0"/>
                    <a:pt x="8005" y="1"/>
                    <a:pt x="7990" y="2"/>
                  </a:cubicBezTo>
                  <a:cubicBezTo>
                    <a:pt x="5621" y="193"/>
                    <a:pt x="2465" y="490"/>
                    <a:pt x="1322" y="2943"/>
                  </a:cubicBezTo>
                  <a:cubicBezTo>
                    <a:pt x="656" y="4396"/>
                    <a:pt x="680" y="6277"/>
                    <a:pt x="549" y="7825"/>
                  </a:cubicBezTo>
                  <a:cubicBezTo>
                    <a:pt x="358" y="10087"/>
                    <a:pt x="251" y="12349"/>
                    <a:pt x="203" y="14623"/>
                  </a:cubicBezTo>
                  <a:cubicBezTo>
                    <a:pt x="156" y="16885"/>
                    <a:pt x="168" y="19159"/>
                    <a:pt x="191" y="21422"/>
                  </a:cubicBezTo>
                  <a:cubicBezTo>
                    <a:pt x="215" y="23350"/>
                    <a:pt x="1" y="25529"/>
                    <a:pt x="334" y="27422"/>
                  </a:cubicBezTo>
                  <a:cubicBezTo>
                    <a:pt x="652" y="29197"/>
                    <a:pt x="2495" y="29547"/>
                    <a:pt x="4351" y="29547"/>
                  </a:cubicBezTo>
                  <a:cubicBezTo>
                    <a:pt x="5558" y="29547"/>
                    <a:pt x="6771" y="29399"/>
                    <a:pt x="7573" y="29399"/>
                  </a:cubicBezTo>
                  <a:cubicBezTo>
                    <a:pt x="12062" y="29387"/>
                    <a:pt x="16551" y="29375"/>
                    <a:pt x="21039" y="29375"/>
                  </a:cubicBezTo>
                  <a:cubicBezTo>
                    <a:pt x="21391" y="29373"/>
                    <a:pt x="21742" y="29372"/>
                    <a:pt x="22093" y="29372"/>
                  </a:cubicBezTo>
                  <a:cubicBezTo>
                    <a:pt x="22984" y="29372"/>
                    <a:pt x="23874" y="29377"/>
                    <a:pt x="24763" y="29377"/>
                  </a:cubicBezTo>
                  <a:cubicBezTo>
                    <a:pt x="25710" y="29377"/>
                    <a:pt x="26656" y="29372"/>
                    <a:pt x="27600" y="29351"/>
                  </a:cubicBezTo>
                  <a:cubicBezTo>
                    <a:pt x="28885" y="29327"/>
                    <a:pt x="29433" y="29125"/>
                    <a:pt x="29933" y="27958"/>
                  </a:cubicBezTo>
                  <a:cubicBezTo>
                    <a:pt x="31445" y="24458"/>
                    <a:pt x="31529" y="20505"/>
                    <a:pt x="31445" y="16766"/>
                  </a:cubicBezTo>
                  <a:cubicBezTo>
                    <a:pt x="31362" y="12516"/>
                    <a:pt x="30957" y="8265"/>
                    <a:pt x="30278" y="4074"/>
                  </a:cubicBezTo>
                  <a:cubicBezTo>
                    <a:pt x="30005" y="2372"/>
                    <a:pt x="29945" y="1336"/>
                    <a:pt x="28135" y="1002"/>
                  </a:cubicBezTo>
                  <a:cubicBezTo>
                    <a:pt x="26016" y="609"/>
                    <a:pt x="23778" y="526"/>
                    <a:pt x="21635" y="383"/>
                  </a:cubicBezTo>
                  <a:cubicBezTo>
                    <a:pt x="19099" y="211"/>
                    <a:pt x="16557" y="127"/>
                    <a:pt x="14015" y="127"/>
                  </a:cubicBezTo>
                  <a:cubicBezTo>
                    <a:pt x="12127" y="127"/>
                    <a:pt x="10240" y="173"/>
                    <a:pt x="8355" y="263"/>
                  </a:cubicBezTo>
                  <a:lnTo>
                    <a:pt x="8355" y="263"/>
                  </a:lnTo>
                  <a:cubicBezTo>
                    <a:pt x="8322" y="118"/>
                    <a:pt x="8215" y="0"/>
                    <a:pt x="803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22732E06-40FF-C996-9845-A1ABF130A18A}"/>
                </a:ext>
              </a:extLst>
            </p:cNvPr>
            <p:cNvSpPr txBox="1"/>
            <p:nvPr/>
          </p:nvSpPr>
          <p:spPr>
            <a:xfrm>
              <a:off x="304659" y="3065530"/>
              <a:ext cx="1119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看目录</a:t>
              </a: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31216E53-8A7F-25CA-894C-80A4444F6F33}"/>
                </a:ext>
              </a:extLst>
            </p:cNvPr>
            <p:cNvSpPr txBox="1"/>
            <p:nvPr/>
          </p:nvSpPr>
          <p:spPr>
            <a:xfrm>
              <a:off x="172535" y="3359703"/>
              <a:ext cx="1119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b</a:t>
              </a: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站</a:t>
              </a: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D3467213-C776-A839-6DF8-7D718F8BBA5B}"/>
                </a:ext>
              </a:extLst>
            </p:cNvPr>
            <p:cNvSpPr txBox="1"/>
            <p:nvPr/>
          </p:nvSpPr>
          <p:spPr>
            <a:xfrm>
              <a:off x="273093" y="3653876"/>
              <a:ext cx="13100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提出问题</a:t>
              </a: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14A0319F-9A0F-8C52-8854-FAFD0C7A4D1B}"/>
                </a:ext>
              </a:extLst>
            </p:cNvPr>
            <p:cNvSpPr txBox="1"/>
            <p:nvPr/>
          </p:nvSpPr>
          <p:spPr>
            <a:xfrm>
              <a:off x="278208" y="3913493"/>
              <a:ext cx="129413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外教课程的</a:t>
              </a:r>
              <a:r>
                <a:rPr lang="en-US" altLang="zh-CN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PPT !</a:t>
              </a:r>
              <a:endPara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254" name="文本框 253">
            <a:hlinkClick r:id="rId3" action="ppaction://hlinksldjump"/>
            <a:extLst>
              <a:ext uri="{FF2B5EF4-FFF2-40B4-BE49-F238E27FC236}">
                <a16:creationId xmlns:a16="http://schemas.microsoft.com/office/drawing/2014/main" id="{8829D0C0-2522-CDB6-1EFC-98A4DE76B119}"/>
              </a:ext>
            </a:extLst>
          </p:cNvPr>
          <p:cNvSpPr txBox="1"/>
          <p:nvPr/>
        </p:nvSpPr>
        <p:spPr>
          <a:xfrm>
            <a:off x="709531" y="710547"/>
            <a:ext cx="14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ym typeface="Fira Sans Medium"/>
              </a:rPr>
              <a:t>请看英文书</a:t>
            </a:r>
            <a:endParaRPr lang="en-US" altLang="zh-CN" dirty="0">
              <a:sym typeface="Fira Sans Medium"/>
            </a:endParaRP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sym typeface="Fira Sans Medium"/>
              </a:rPr>
              <a:t>      ❌翻译版</a:t>
            </a:r>
            <a:endParaRPr lang="en-US" altLang="zh-CN" dirty="0">
              <a:sym typeface="Fira Sans Medium"/>
            </a:endParaRPr>
          </a:p>
        </p:txBody>
      </p:sp>
      <p:sp>
        <p:nvSpPr>
          <p:cNvPr id="255" name="文本框 254">
            <a:hlinkClick r:id="rId4" action="ppaction://hlinksldjump"/>
            <a:extLst>
              <a:ext uri="{FF2B5EF4-FFF2-40B4-BE49-F238E27FC236}">
                <a16:creationId xmlns:a16="http://schemas.microsoft.com/office/drawing/2014/main" id="{4EA87558-B22B-B9CC-8E8E-3ED7853CD89B}"/>
              </a:ext>
            </a:extLst>
          </p:cNvPr>
          <p:cNvSpPr txBox="1"/>
          <p:nvPr/>
        </p:nvSpPr>
        <p:spPr>
          <a:xfrm>
            <a:off x="301994" y="1144466"/>
            <a:ext cx="2003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挑重点读</a:t>
            </a:r>
            <a:endParaRPr lang="en-US" altLang="zh-CN" dirty="0">
              <a:solidFill>
                <a:sysClr val="windowText" lastClr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         ❌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word by word</a:t>
            </a:r>
          </a:p>
        </p:txBody>
      </p:sp>
      <p:sp>
        <p:nvSpPr>
          <p:cNvPr id="258" name="文本框 257">
            <a:hlinkClick r:id="rId5" action="ppaction://hlinksldjump"/>
            <a:extLst>
              <a:ext uri="{FF2B5EF4-FFF2-40B4-BE49-F238E27FC236}">
                <a16:creationId xmlns:a16="http://schemas.microsoft.com/office/drawing/2014/main" id="{B480378D-A52E-841F-423E-55C6C5FD21E1}"/>
              </a:ext>
            </a:extLst>
          </p:cNvPr>
          <p:cNvSpPr txBox="1"/>
          <p:nvPr/>
        </p:nvSpPr>
        <p:spPr>
          <a:xfrm>
            <a:off x="720564" y="1618290"/>
            <a:ext cx="1542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多问老师问题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9A2705DB-A5AD-61CF-1A65-1AB9F4E8CA12}"/>
              </a:ext>
            </a:extLst>
          </p:cNvPr>
          <p:cNvSpPr txBox="1"/>
          <p:nvPr/>
        </p:nvSpPr>
        <p:spPr>
          <a:xfrm>
            <a:off x="664579" y="1864303"/>
            <a:ext cx="1729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多给别人讲</a:t>
            </a:r>
            <a:r>
              <a:rPr lang="zh-CN" altLang="en-US" sz="1400" dirty="0"/>
              <a:t>👍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6" name="文本框 265">
            <a:hlinkClick r:id="rId6" action="ppaction://hlinksldjump"/>
            <a:extLst>
              <a:ext uri="{FF2B5EF4-FFF2-40B4-BE49-F238E27FC236}">
                <a16:creationId xmlns:a16="http://schemas.microsoft.com/office/drawing/2014/main" id="{1CE3E71A-1B39-63A0-5275-C394670FCC76}"/>
              </a:ext>
            </a:extLst>
          </p:cNvPr>
          <p:cNvSpPr txBox="1"/>
          <p:nvPr/>
        </p:nvSpPr>
        <p:spPr>
          <a:xfrm>
            <a:off x="6034336" y="830782"/>
            <a:ext cx="20542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Brains are muscles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571AD555-307B-A9BB-E97D-F607C63A28FA}"/>
              </a:ext>
            </a:extLst>
          </p:cNvPr>
          <p:cNvSpPr txBox="1"/>
          <p:nvPr/>
        </p:nvSpPr>
        <p:spPr>
          <a:xfrm>
            <a:off x="5974063" y="1080741"/>
            <a:ext cx="250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you will be stronger</a:t>
            </a: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😎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FB95C1AC-C71E-10E3-6294-5A906BC3B59F}"/>
              </a:ext>
            </a:extLst>
          </p:cNvPr>
          <p:cNvGrpSpPr/>
          <p:nvPr/>
        </p:nvGrpSpPr>
        <p:grpSpPr>
          <a:xfrm>
            <a:off x="6369628" y="1655192"/>
            <a:ext cx="2121839" cy="2618482"/>
            <a:chOff x="5712680" y="1664069"/>
            <a:chExt cx="2121839" cy="2618482"/>
          </a:xfrm>
        </p:grpSpPr>
        <p:sp>
          <p:nvSpPr>
            <p:cNvPr id="141" name="Google Shape;834;p25">
              <a:extLst>
                <a:ext uri="{FF2B5EF4-FFF2-40B4-BE49-F238E27FC236}">
                  <a16:creationId xmlns:a16="http://schemas.microsoft.com/office/drawing/2014/main" id="{CB380EE3-3B76-AED0-4589-28CB481C2861}"/>
                </a:ext>
              </a:extLst>
            </p:cNvPr>
            <p:cNvSpPr/>
            <p:nvPr/>
          </p:nvSpPr>
          <p:spPr>
            <a:xfrm>
              <a:off x="5712680" y="1664069"/>
              <a:ext cx="2112830" cy="2618482"/>
            </a:xfrm>
            <a:custGeom>
              <a:avLst/>
              <a:gdLst/>
              <a:ahLst/>
              <a:cxnLst/>
              <a:rect l="l" t="t" r="r" b="b"/>
              <a:pathLst>
                <a:path w="40506" h="35867" extrusionOk="0">
                  <a:moveTo>
                    <a:pt x="28999" y="919"/>
                  </a:moveTo>
                  <a:cubicBezTo>
                    <a:pt x="30501" y="919"/>
                    <a:pt x="32005" y="959"/>
                    <a:pt x="33517" y="1056"/>
                  </a:cubicBezTo>
                  <a:cubicBezTo>
                    <a:pt x="34708" y="1140"/>
                    <a:pt x="37137" y="985"/>
                    <a:pt x="37982" y="1997"/>
                  </a:cubicBezTo>
                  <a:cubicBezTo>
                    <a:pt x="38446" y="2568"/>
                    <a:pt x="38518" y="3723"/>
                    <a:pt x="38637" y="4414"/>
                  </a:cubicBezTo>
                  <a:cubicBezTo>
                    <a:pt x="39661" y="10522"/>
                    <a:pt x="39518" y="16987"/>
                    <a:pt x="39327" y="23154"/>
                  </a:cubicBezTo>
                  <a:cubicBezTo>
                    <a:pt x="39244" y="25869"/>
                    <a:pt x="39637" y="30691"/>
                    <a:pt x="37637" y="32798"/>
                  </a:cubicBezTo>
                  <a:cubicBezTo>
                    <a:pt x="36517" y="33989"/>
                    <a:pt x="34624" y="33846"/>
                    <a:pt x="33124" y="33941"/>
                  </a:cubicBezTo>
                  <a:cubicBezTo>
                    <a:pt x="31850" y="34025"/>
                    <a:pt x="30576" y="34096"/>
                    <a:pt x="29302" y="34167"/>
                  </a:cubicBezTo>
                  <a:cubicBezTo>
                    <a:pt x="26397" y="34322"/>
                    <a:pt x="23504" y="34465"/>
                    <a:pt x="20611" y="34584"/>
                  </a:cubicBezTo>
                  <a:cubicBezTo>
                    <a:pt x="18051" y="34679"/>
                    <a:pt x="15503" y="34763"/>
                    <a:pt x="12955" y="34834"/>
                  </a:cubicBezTo>
                  <a:cubicBezTo>
                    <a:pt x="10860" y="34887"/>
                    <a:pt x="8707" y="35045"/>
                    <a:pt x="6587" y="35045"/>
                  </a:cubicBezTo>
                  <a:cubicBezTo>
                    <a:pt x="5851" y="35045"/>
                    <a:pt x="5119" y="35026"/>
                    <a:pt x="4394" y="34977"/>
                  </a:cubicBezTo>
                  <a:cubicBezTo>
                    <a:pt x="2966" y="34882"/>
                    <a:pt x="1715" y="34536"/>
                    <a:pt x="1299" y="32941"/>
                  </a:cubicBezTo>
                  <a:cubicBezTo>
                    <a:pt x="953" y="31596"/>
                    <a:pt x="1061" y="29964"/>
                    <a:pt x="1001" y="28583"/>
                  </a:cubicBezTo>
                  <a:cubicBezTo>
                    <a:pt x="882" y="25881"/>
                    <a:pt x="834" y="23166"/>
                    <a:pt x="858" y="20463"/>
                  </a:cubicBezTo>
                  <a:cubicBezTo>
                    <a:pt x="882" y="17296"/>
                    <a:pt x="1013" y="14141"/>
                    <a:pt x="1239" y="10986"/>
                  </a:cubicBezTo>
                  <a:cubicBezTo>
                    <a:pt x="1334" y="9641"/>
                    <a:pt x="1454" y="8283"/>
                    <a:pt x="1584" y="6938"/>
                  </a:cubicBezTo>
                  <a:cubicBezTo>
                    <a:pt x="1751" y="5223"/>
                    <a:pt x="1632" y="2723"/>
                    <a:pt x="3275" y="1640"/>
                  </a:cubicBezTo>
                  <a:cubicBezTo>
                    <a:pt x="4253" y="1007"/>
                    <a:pt x="5518" y="973"/>
                    <a:pt x="6683" y="973"/>
                  </a:cubicBezTo>
                  <a:cubicBezTo>
                    <a:pt x="6822" y="973"/>
                    <a:pt x="6960" y="974"/>
                    <a:pt x="7096" y="974"/>
                  </a:cubicBezTo>
                  <a:cubicBezTo>
                    <a:pt x="7193" y="974"/>
                    <a:pt x="7288" y="974"/>
                    <a:pt x="7383" y="973"/>
                  </a:cubicBezTo>
                  <a:cubicBezTo>
                    <a:pt x="8067" y="967"/>
                    <a:pt x="8752" y="964"/>
                    <a:pt x="9438" y="964"/>
                  </a:cubicBezTo>
                  <a:cubicBezTo>
                    <a:pt x="10124" y="964"/>
                    <a:pt x="10812" y="967"/>
                    <a:pt x="11502" y="973"/>
                  </a:cubicBezTo>
                  <a:cubicBezTo>
                    <a:pt x="14543" y="1007"/>
                    <a:pt x="17594" y="1084"/>
                    <a:pt x="20646" y="1215"/>
                  </a:cubicBezTo>
                  <a:lnTo>
                    <a:pt x="20646" y="1215"/>
                  </a:lnTo>
                  <a:cubicBezTo>
                    <a:pt x="20672" y="1220"/>
                    <a:pt x="20701" y="1223"/>
                    <a:pt x="20731" y="1223"/>
                  </a:cubicBezTo>
                  <a:cubicBezTo>
                    <a:pt x="20738" y="1223"/>
                    <a:pt x="20746" y="1223"/>
                    <a:pt x="20754" y="1223"/>
                  </a:cubicBezTo>
                  <a:cubicBezTo>
                    <a:pt x="20764" y="1222"/>
                    <a:pt x="20774" y="1222"/>
                    <a:pt x="20785" y="1221"/>
                  </a:cubicBezTo>
                  <a:lnTo>
                    <a:pt x="20785" y="1221"/>
                  </a:lnTo>
                  <a:cubicBezTo>
                    <a:pt x="20889" y="1225"/>
                    <a:pt x="20994" y="1230"/>
                    <a:pt x="21099" y="1235"/>
                  </a:cubicBezTo>
                  <a:cubicBezTo>
                    <a:pt x="21106" y="1235"/>
                    <a:pt x="21114" y="1235"/>
                    <a:pt x="21121" y="1235"/>
                  </a:cubicBezTo>
                  <a:cubicBezTo>
                    <a:pt x="21192" y="1235"/>
                    <a:pt x="21252" y="1218"/>
                    <a:pt x="21302" y="1190"/>
                  </a:cubicBezTo>
                  <a:lnTo>
                    <a:pt x="21302" y="1190"/>
                  </a:lnTo>
                  <a:cubicBezTo>
                    <a:pt x="23879" y="1036"/>
                    <a:pt x="26436" y="919"/>
                    <a:pt x="28999" y="919"/>
                  </a:cubicBezTo>
                  <a:close/>
                  <a:moveTo>
                    <a:pt x="29752" y="0"/>
                  </a:moveTo>
                  <a:cubicBezTo>
                    <a:pt x="26735" y="0"/>
                    <a:pt x="23696" y="256"/>
                    <a:pt x="20781" y="435"/>
                  </a:cubicBezTo>
                  <a:lnTo>
                    <a:pt x="20781" y="435"/>
                  </a:lnTo>
                  <a:cubicBezTo>
                    <a:pt x="17576" y="300"/>
                    <a:pt x="14361" y="210"/>
                    <a:pt x="11157" y="187"/>
                  </a:cubicBezTo>
                  <a:cubicBezTo>
                    <a:pt x="9974" y="181"/>
                    <a:pt x="8660" y="72"/>
                    <a:pt x="7357" y="72"/>
                  </a:cubicBezTo>
                  <a:cubicBezTo>
                    <a:pt x="6037" y="72"/>
                    <a:pt x="4729" y="184"/>
                    <a:pt x="3585" y="628"/>
                  </a:cubicBezTo>
                  <a:cubicBezTo>
                    <a:pt x="1704" y="1366"/>
                    <a:pt x="1239" y="3080"/>
                    <a:pt x="1013" y="4926"/>
                  </a:cubicBezTo>
                  <a:cubicBezTo>
                    <a:pt x="632" y="8057"/>
                    <a:pt x="406" y="11212"/>
                    <a:pt x="251" y="14367"/>
                  </a:cubicBezTo>
                  <a:cubicBezTo>
                    <a:pt x="96" y="17522"/>
                    <a:pt x="37" y="20690"/>
                    <a:pt x="72" y="23845"/>
                  </a:cubicBezTo>
                  <a:cubicBezTo>
                    <a:pt x="120" y="26797"/>
                    <a:pt x="1" y="29964"/>
                    <a:pt x="501" y="32882"/>
                  </a:cubicBezTo>
                  <a:cubicBezTo>
                    <a:pt x="811" y="34620"/>
                    <a:pt x="2001" y="35477"/>
                    <a:pt x="3704" y="35691"/>
                  </a:cubicBezTo>
                  <a:cubicBezTo>
                    <a:pt x="4690" y="35820"/>
                    <a:pt x="5701" y="35866"/>
                    <a:pt x="6722" y="35866"/>
                  </a:cubicBezTo>
                  <a:cubicBezTo>
                    <a:pt x="8808" y="35866"/>
                    <a:pt x="10933" y="35676"/>
                    <a:pt x="12955" y="35620"/>
                  </a:cubicBezTo>
                  <a:cubicBezTo>
                    <a:pt x="19563" y="35441"/>
                    <a:pt x="26171" y="35156"/>
                    <a:pt x="32779" y="34751"/>
                  </a:cubicBezTo>
                  <a:cubicBezTo>
                    <a:pt x="34779" y="34620"/>
                    <a:pt x="37160" y="34775"/>
                    <a:pt x="38506" y="32977"/>
                  </a:cubicBezTo>
                  <a:cubicBezTo>
                    <a:pt x="39542" y="31584"/>
                    <a:pt x="39684" y="29703"/>
                    <a:pt x="39839" y="28024"/>
                  </a:cubicBezTo>
                  <a:cubicBezTo>
                    <a:pt x="40506" y="20725"/>
                    <a:pt x="40494" y="13058"/>
                    <a:pt x="39613" y="5771"/>
                  </a:cubicBezTo>
                  <a:cubicBezTo>
                    <a:pt x="39351" y="3545"/>
                    <a:pt x="39339" y="1199"/>
                    <a:pt x="36827" y="651"/>
                  </a:cubicBezTo>
                  <a:cubicBezTo>
                    <a:pt x="34532" y="162"/>
                    <a:pt x="32149" y="0"/>
                    <a:pt x="297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954913B4-FD01-F62F-DEE5-441B6B2D82E7}"/>
                </a:ext>
              </a:extLst>
            </p:cNvPr>
            <p:cNvSpPr txBox="1"/>
            <p:nvPr/>
          </p:nvSpPr>
          <p:spPr>
            <a:xfrm>
              <a:off x="5793529" y="2089301"/>
              <a:ext cx="17480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解决预习的问题</a:t>
              </a:r>
              <a:endPara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  <a:p>
              <a:pPr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（至少第二遍了）</a:t>
              </a:r>
              <a:endPara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EE458A75-57D3-EBBA-B3A5-8E429CA08C76}"/>
                </a:ext>
              </a:extLst>
            </p:cNvPr>
            <p:cNvSpPr txBox="1"/>
            <p:nvPr/>
          </p:nvSpPr>
          <p:spPr>
            <a:xfrm>
              <a:off x="5752086" y="1799813"/>
              <a:ext cx="1748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靠前坐一些🤓</a:t>
              </a:r>
              <a:endPara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6FDF67F2-C29E-5A51-A29E-8572A56D7CA1}"/>
                </a:ext>
              </a:extLst>
            </p:cNvPr>
            <p:cNvSpPr txBox="1"/>
            <p:nvPr/>
          </p:nvSpPr>
          <p:spPr>
            <a:xfrm>
              <a:off x="5767069" y="2584680"/>
              <a:ext cx="20323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尽力听外教讲</a:t>
              </a: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+</a:t>
              </a: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录屏</a:t>
              </a:r>
              <a:endPara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endParaRPr>
            </a:p>
            <a:p>
              <a:pPr marR="0" lvl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  ❌依赖太多中文课程</a:t>
              </a:r>
              <a:endPara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773CCA8A-5917-9F5B-844A-84A4EEF5B700}"/>
                </a:ext>
              </a:extLst>
            </p:cNvPr>
            <p:cNvSpPr txBox="1"/>
            <p:nvPr/>
          </p:nvSpPr>
          <p:spPr>
            <a:xfrm>
              <a:off x="5781199" y="3081332"/>
              <a:ext cx="19110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dirty="0">
                  <a:solidFill>
                    <a:sysClr val="windowText" lastClr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逐渐寻找</a:t>
              </a:r>
              <a:r>
                <a:rPr lang="en-US" altLang="zh-CN" sz="1600" b="1" dirty="0">
                  <a:solidFill>
                    <a:srgbClr val="C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insight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8E816405-56E6-8CE2-77AB-C05D6E764DF8}"/>
                </a:ext>
              </a:extLst>
            </p:cNvPr>
            <p:cNvSpPr txBox="1"/>
            <p:nvPr/>
          </p:nvSpPr>
          <p:spPr>
            <a:xfrm>
              <a:off x="5802133" y="3374574"/>
              <a:ext cx="203238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Medium"/>
                  <a:ea typeface="Fira Sans Medium"/>
                  <a:cs typeface="Fira Sans Medium"/>
                  <a:sym typeface="Fira Sans Medium"/>
                </a:rPr>
                <a:t>知识体系是一棵树，你会慢慢去体会怎么构建这个树</a:t>
              </a:r>
            </a:p>
          </p:txBody>
        </p:sp>
      </p:grpSp>
      <p:sp>
        <p:nvSpPr>
          <p:cNvPr id="2" name="文本框 1">
            <a:hlinkClick r:id="rId7" action="ppaction://hlinksldjump"/>
            <a:extLst>
              <a:ext uri="{FF2B5EF4-FFF2-40B4-BE49-F238E27FC236}">
                <a16:creationId xmlns:a16="http://schemas.microsoft.com/office/drawing/2014/main" id="{25A1FDF7-2BC8-8926-3D7C-D9DE444D57C1}"/>
              </a:ext>
            </a:extLst>
          </p:cNvPr>
          <p:cNvSpPr txBox="1"/>
          <p:nvPr/>
        </p:nvSpPr>
        <p:spPr>
          <a:xfrm>
            <a:off x="727829" y="2107016"/>
            <a:ext cx="1542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多自己写总结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B2A3A5-FD4F-CDB3-F898-70FAFBAB2616}"/>
              </a:ext>
            </a:extLst>
          </p:cNvPr>
          <p:cNvSpPr txBox="1"/>
          <p:nvPr/>
        </p:nvSpPr>
        <p:spPr>
          <a:xfrm>
            <a:off x="720079" y="2356515"/>
            <a:ext cx="1542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尝试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从不同的书找答案</a:t>
            </a:r>
          </a:p>
        </p:txBody>
      </p:sp>
      <p:sp>
        <p:nvSpPr>
          <p:cNvPr id="16" name="Google Shape;877;p25">
            <a:extLst>
              <a:ext uri="{FF2B5EF4-FFF2-40B4-BE49-F238E27FC236}">
                <a16:creationId xmlns:a16="http://schemas.microsoft.com/office/drawing/2014/main" id="{4FFCD338-2CD6-37BC-F090-D83D92B9AA4E}"/>
              </a:ext>
            </a:extLst>
          </p:cNvPr>
          <p:cNvSpPr/>
          <p:nvPr/>
        </p:nvSpPr>
        <p:spPr>
          <a:xfrm>
            <a:off x="3124066" y="4256546"/>
            <a:ext cx="2980019" cy="597218"/>
          </a:xfrm>
          <a:custGeom>
            <a:avLst/>
            <a:gdLst/>
            <a:ahLst/>
            <a:cxnLst/>
            <a:rect l="l" t="t" r="r" b="b"/>
            <a:pathLst>
              <a:path w="21805" h="9296" extrusionOk="0">
                <a:moveTo>
                  <a:pt x="16364" y="0"/>
                </a:moveTo>
                <a:cubicBezTo>
                  <a:pt x="16308" y="0"/>
                  <a:pt x="16251" y="2"/>
                  <a:pt x="16193" y="6"/>
                </a:cubicBezTo>
                <a:cubicBezTo>
                  <a:pt x="11644" y="328"/>
                  <a:pt x="7108" y="780"/>
                  <a:pt x="2596" y="1364"/>
                </a:cubicBezTo>
                <a:cubicBezTo>
                  <a:pt x="464" y="1650"/>
                  <a:pt x="0" y="3983"/>
                  <a:pt x="1298" y="5055"/>
                </a:cubicBezTo>
                <a:cubicBezTo>
                  <a:pt x="203" y="6222"/>
                  <a:pt x="655" y="8472"/>
                  <a:pt x="2739" y="8567"/>
                </a:cubicBezTo>
                <a:cubicBezTo>
                  <a:pt x="8215" y="8805"/>
                  <a:pt x="13680" y="9043"/>
                  <a:pt x="19157" y="9293"/>
                </a:cubicBezTo>
                <a:cubicBezTo>
                  <a:pt x="19194" y="9295"/>
                  <a:pt x="19230" y="9296"/>
                  <a:pt x="19265" y="9296"/>
                </a:cubicBezTo>
                <a:cubicBezTo>
                  <a:pt x="21662" y="9296"/>
                  <a:pt x="21805" y="5784"/>
                  <a:pt x="19693" y="5186"/>
                </a:cubicBezTo>
                <a:cubicBezTo>
                  <a:pt x="19764" y="4209"/>
                  <a:pt x="19062" y="3138"/>
                  <a:pt x="18050" y="2816"/>
                </a:cubicBezTo>
                <a:cubicBezTo>
                  <a:pt x="18510" y="1597"/>
                  <a:pt x="17948" y="0"/>
                  <a:pt x="163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CE61D5A3-DC10-36EA-1BC4-F487049AEE06}"/>
              </a:ext>
            </a:extLst>
          </p:cNvPr>
          <p:cNvSpPr txBox="1"/>
          <p:nvPr/>
        </p:nvSpPr>
        <p:spPr>
          <a:xfrm>
            <a:off x="3610655" y="4384585"/>
            <a:ext cx="1948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研究性学习能力</a:t>
            </a:r>
          </a:p>
        </p:txBody>
      </p:sp>
      <p:grpSp>
        <p:nvGrpSpPr>
          <p:cNvPr id="18" name="Google Shape;1560;p33">
            <a:extLst>
              <a:ext uri="{FF2B5EF4-FFF2-40B4-BE49-F238E27FC236}">
                <a16:creationId xmlns:a16="http://schemas.microsoft.com/office/drawing/2014/main" id="{1652DC79-9C5C-16AD-4B7D-BEF3C33A7B61}"/>
              </a:ext>
            </a:extLst>
          </p:cNvPr>
          <p:cNvGrpSpPr/>
          <p:nvPr/>
        </p:nvGrpSpPr>
        <p:grpSpPr>
          <a:xfrm>
            <a:off x="5508343" y="4408382"/>
            <a:ext cx="494829" cy="444721"/>
            <a:chOff x="4453692" y="1167900"/>
            <a:chExt cx="533625" cy="548420"/>
          </a:xfrm>
        </p:grpSpPr>
        <p:sp>
          <p:nvSpPr>
            <p:cNvPr id="19" name="Google Shape;1561;p33">
              <a:extLst>
                <a:ext uri="{FF2B5EF4-FFF2-40B4-BE49-F238E27FC236}">
                  <a16:creationId xmlns:a16="http://schemas.microsoft.com/office/drawing/2014/main" id="{7A481137-3772-3FAA-9E1E-4418333C7909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2;p33">
              <a:extLst>
                <a:ext uri="{FF2B5EF4-FFF2-40B4-BE49-F238E27FC236}">
                  <a16:creationId xmlns:a16="http://schemas.microsoft.com/office/drawing/2014/main" id="{F03D9B3D-5075-5A81-0B14-9478191297E9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图片 14">
            <a:hlinkClick r:id="rId8" action="ppaction://hlinksldjump"/>
            <a:extLst>
              <a:ext uri="{FF2B5EF4-FFF2-40B4-BE49-F238E27FC236}">
                <a16:creationId xmlns:a16="http://schemas.microsoft.com/office/drawing/2014/main" id="{7354F861-0ED9-D8E0-F25A-CD2F47A5F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553692" y="4707576"/>
            <a:ext cx="305059" cy="30505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2DAEE31-94EA-5D3E-6D66-AB08EA3BBD89}"/>
              </a:ext>
            </a:extLst>
          </p:cNvPr>
          <p:cNvSpPr txBox="1"/>
          <p:nvPr/>
        </p:nvSpPr>
        <p:spPr>
          <a:xfrm>
            <a:off x="884578" y="4604756"/>
            <a:ext cx="1592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利用好寒暑假</a:t>
            </a:r>
          </a:p>
        </p:txBody>
      </p:sp>
    </p:spTree>
    <p:extLst>
      <p:ext uri="{BB962C8B-B14F-4D97-AF65-F5344CB8AC3E}">
        <p14:creationId xmlns:p14="http://schemas.microsoft.com/office/powerpoint/2010/main" val="113334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865BAC-C1A2-FC0E-2CA4-A648AD9A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3" y="2571750"/>
            <a:ext cx="1828035" cy="18280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C739ED-9791-BEA7-09D2-98A75C69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29" y="79250"/>
            <a:ext cx="1479265" cy="1828035"/>
          </a:xfrm>
          <a:prstGeom prst="rect">
            <a:avLst/>
          </a:prstGeom>
        </p:spPr>
      </p:pic>
      <p:grpSp>
        <p:nvGrpSpPr>
          <p:cNvPr id="5" name="Google Shape;1560;p33">
            <a:extLst>
              <a:ext uri="{FF2B5EF4-FFF2-40B4-BE49-F238E27FC236}">
                <a16:creationId xmlns:a16="http://schemas.microsoft.com/office/drawing/2014/main" id="{5CC6E6C8-B4F0-E07B-D510-B1C200F44E5F}"/>
              </a:ext>
            </a:extLst>
          </p:cNvPr>
          <p:cNvGrpSpPr/>
          <p:nvPr/>
        </p:nvGrpSpPr>
        <p:grpSpPr>
          <a:xfrm>
            <a:off x="1004145" y="2000921"/>
            <a:ext cx="407406" cy="403649"/>
            <a:chOff x="4453692" y="1167900"/>
            <a:chExt cx="533625" cy="548420"/>
          </a:xfrm>
        </p:grpSpPr>
        <p:sp>
          <p:nvSpPr>
            <p:cNvPr id="6" name="Google Shape;1561;p33">
              <a:extLst>
                <a:ext uri="{FF2B5EF4-FFF2-40B4-BE49-F238E27FC236}">
                  <a16:creationId xmlns:a16="http://schemas.microsoft.com/office/drawing/2014/main" id="{199DF8EC-1256-A8FD-2194-C5357E9BF79D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2;p33">
              <a:extLst>
                <a:ext uri="{FF2B5EF4-FFF2-40B4-BE49-F238E27FC236}">
                  <a16:creationId xmlns:a16="http://schemas.microsoft.com/office/drawing/2014/main" id="{91873FC0-1254-9558-BB44-C4BD76D7271A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8486C3A-6336-BA5E-EC7F-4B33227C5307}"/>
              </a:ext>
            </a:extLst>
          </p:cNvPr>
          <p:cNvSpPr txBox="1"/>
          <p:nvPr/>
        </p:nvSpPr>
        <p:spPr>
          <a:xfrm>
            <a:off x="734037" y="4399785"/>
            <a:ext cx="785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F434EC-0598-35E4-C4C1-A7375171B4E6}"/>
              </a:ext>
            </a:extLst>
          </p:cNvPr>
          <p:cNvSpPr txBox="1"/>
          <p:nvPr/>
        </p:nvSpPr>
        <p:spPr>
          <a:xfrm>
            <a:off x="6812643" y="1126708"/>
            <a:ext cx="13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试着直接读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CBA840-A575-E6A2-7414-18313A14DACE}"/>
              </a:ext>
            </a:extLst>
          </p:cNvPr>
          <p:cNvSpPr txBox="1"/>
          <p:nvPr/>
        </p:nvSpPr>
        <p:spPr>
          <a:xfrm>
            <a:off x="6759376" y="2518700"/>
            <a:ext cx="1433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尽量不要用</a:t>
            </a:r>
            <a:endParaRPr lang="en-US" altLang="zh-CN" dirty="0"/>
          </a:p>
          <a:p>
            <a:r>
              <a:rPr lang="zh-CN" altLang="en-US"/>
              <a:t>拍照</a:t>
            </a:r>
            <a:r>
              <a:rPr lang="zh-CN" altLang="en-US" dirty="0"/>
              <a:t>翻译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85BE3F-E395-5879-8884-4D7AC7C3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61" y="146505"/>
            <a:ext cx="3530342" cy="19604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12DA27-5350-70A3-6A53-31F5E6880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61" y="2188763"/>
            <a:ext cx="3406055" cy="2729719"/>
          </a:xfrm>
          <a:prstGeom prst="rect">
            <a:avLst/>
          </a:prstGeom>
        </p:spPr>
      </p:pic>
      <p:grpSp>
        <p:nvGrpSpPr>
          <p:cNvPr id="16" name="Google Shape;1560;p33">
            <a:extLst>
              <a:ext uri="{FF2B5EF4-FFF2-40B4-BE49-F238E27FC236}">
                <a16:creationId xmlns:a16="http://schemas.microsoft.com/office/drawing/2014/main" id="{833C265F-BE97-8288-CC9B-988EF5B7AD06}"/>
              </a:ext>
            </a:extLst>
          </p:cNvPr>
          <p:cNvGrpSpPr/>
          <p:nvPr/>
        </p:nvGrpSpPr>
        <p:grpSpPr>
          <a:xfrm>
            <a:off x="7960497" y="1078771"/>
            <a:ext cx="407406" cy="403649"/>
            <a:chOff x="4453692" y="1167900"/>
            <a:chExt cx="533625" cy="548420"/>
          </a:xfrm>
        </p:grpSpPr>
        <p:sp>
          <p:nvSpPr>
            <p:cNvPr id="17" name="Google Shape;1561;p33">
              <a:extLst>
                <a:ext uri="{FF2B5EF4-FFF2-40B4-BE49-F238E27FC236}">
                  <a16:creationId xmlns:a16="http://schemas.microsoft.com/office/drawing/2014/main" id="{D51EF1ED-BF2C-070F-85AA-3745508CD4D4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62;p33">
              <a:extLst>
                <a:ext uri="{FF2B5EF4-FFF2-40B4-BE49-F238E27FC236}">
                  <a16:creationId xmlns:a16="http://schemas.microsoft.com/office/drawing/2014/main" id="{30EC2AC2-9150-AD4E-BEF0-DFD311F2C2BF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048B501-4182-DAC7-1400-6E3E14920665}"/>
              </a:ext>
            </a:extLst>
          </p:cNvPr>
          <p:cNvSpPr txBox="1"/>
          <p:nvPr/>
        </p:nvSpPr>
        <p:spPr>
          <a:xfrm rot="10800000" flipH="1" flipV="1">
            <a:off x="7960497" y="2487922"/>
            <a:ext cx="745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❌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4B7547E-55F9-4075-C370-579F060AA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440" y="3305840"/>
            <a:ext cx="2730640" cy="1257365"/>
          </a:xfrm>
          <a:prstGeom prst="rect">
            <a:avLst/>
          </a:prstGeom>
        </p:spPr>
      </p:pic>
      <p:pic>
        <p:nvPicPr>
          <p:cNvPr id="22" name="图片 21">
            <a:hlinkClick r:id="rId7" action="ppaction://hlinksldjump"/>
            <a:extLst>
              <a:ext uri="{FF2B5EF4-FFF2-40B4-BE49-F238E27FC236}">
                <a16:creationId xmlns:a16="http://schemas.microsoft.com/office/drawing/2014/main" id="{552E933E-53C1-AF4C-B708-5D7D79F4F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692" y="4707576"/>
            <a:ext cx="305059" cy="3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1057D3-99DC-1CD5-8C22-8F2FA573CC20}"/>
              </a:ext>
            </a:extLst>
          </p:cNvPr>
          <p:cNvSpPr txBox="1"/>
          <p:nvPr/>
        </p:nvSpPr>
        <p:spPr>
          <a:xfrm>
            <a:off x="489462" y="964151"/>
            <a:ext cx="86545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Books are not scrolls.</a:t>
            </a:r>
            <a:br>
              <a:rPr lang="en-US" altLang="zh-CN" sz="1800" b="1" dirty="0">
                <a:solidFill>
                  <a:srgbClr val="C00000"/>
                </a:solidFill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Scrolls must be read like the Torah from one end to the other.</a:t>
            </a:r>
            <a:br>
              <a:rPr lang="en-US" altLang="zh-CN" sz="1800" dirty="0"/>
            </a:br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Books are random access -- a great innovation over scrolls.</a:t>
            </a:r>
            <a:br>
              <a:rPr lang="en-US" altLang="zh-CN" sz="1800" b="1" dirty="0">
                <a:solidFill>
                  <a:srgbClr val="C00000"/>
                </a:solidFill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 use of this innovation! 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 NOT feel obliged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read a book from beginning to end.</a:t>
            </a:r>
            <a:br>
              <a:rPr lang="en-US" altLang="zh-CN" sz="1800" dirty="0"/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Permit yourself to </a:t>
            </a:r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open a book and start reading from anywhere.</a:t>
            </a:r>
            <a:endParaRPr lang="zh-CN" altLang="en-US" sz="1800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6EE670-D032-D142-4412-4B8456AA5CAE}"/>
              </a:ext>
            </a:extLst>
          </p:cNvPr>
          <p:cNvSpPr txBox="1"/>
          <p:nvPr/>
        </p:nvSpPr>
        <p:spPr>
          <a:xfrm>
            <a:off x="218693" y="2963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👍</a:t>
            </a:r>
            <a:r>
              <a:rPr lang="en-US" altLang="zh-CN" sz="2000" dirty="0">
                <a:hlinkClick r:id="rId2"/>
              </a:rPr>
              <a:t>manuelb1 (cmu.edu)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3AC833-3B4E-4CDF-9158-34FB75A0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40" y="2888503"/>
            <a:ext cx="1184825" cy="18609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EE212D-4832-39CA-0EB2-920C8092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56" y="3185581"/>
            <a:ext cx="2133600" cy="12668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720F4F-D6C8-53DB-71E6-E7DE7794C540}"/>
              </a:ext>
            </a:extLst>
          </p:cNvPr>
          <p:cNvSpPr txBox="1"/>
          <p:nvPr/>
        </p:nvSpPr>
        <p:spPr>
          <a:xfrm>
            <a:off x="3283260" y="3584147"/>
            <a:ext cx="1860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a great innovation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E8337B-BE40-07EF-975C-B116CB4EA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54" y="98481"/>
            <a:ext cx="1003429" cy="908766"/>
          </a:xfrm>
          <a:prstGeom prst="rect">
            <a:avLst/>
          </a:prstGeom>
        </p:spPr>
      </p:pic>
      <p:pic>
        <p:nvPicPr>
          <p:cNvPr id="3" name="图片 2">
            <a:hlinkClick r:id="rId6" action="ppaction://hlinksldjump"/>
            <a:extLst>
              <a:ext uri="{FF2B5EF4-FFF2-40B4-BE49-F238E27FC236}">
                <a16:creationId xmlns:a16="http://schemas.microsoft.com/office/drawing/2014/main" id="{BF9D5200-258F-5179-F230-1CDCEE097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92" y="4707576"/>
            <a:ext cx="305059" cy="3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F38091-F886-E9A1-C737-5A71B5B8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336" cy="2220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89BE95-F64C-B8A2-A006-B1A886D3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935"/>
            <a:ext cx="5374156" cy="2553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152BCB-F5F9-0108-7B02-97A2B2B57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336" y="0"/>
            <a:ext cx="1897509" cy="1864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F4AD91-385B-787A-D0EA-CD1CB5559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19" y="19899"/>
            <a:ext cx="2001281" cy="154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D39B87-6445-1E5F-F953-4A54D5371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161" y="2043506"/>
            <a:ext cx="1919558" cy="2865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B2800C-327C-FFB9-2DB0-D76067509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719" y="2043506"/>
            <a:ext cx="1978413" cy="3007888"/>
          </a:xfrm>
          <a:prstGeom prst="rect">
            <a:avLst/>
          </a:prstGeom>
        </p:spPr>
      </p:pic>
      <p:pic>
        <p:nvPicPr>
          <p:cNvPr id="8" name="图片 7">
            <a:hlinkClick r:id="rId8" action="ppaction://hlinksldjump"/>
            <a:extLst>
              <a:ext uri="{FF2B5EF4-FFF2-40B4-BE49-F238E27FC236}">
                <a16:creationId xmlns:a16="http://schemas.microsoft.com/office/drawing/2014/main" id="{112F322F-DED3-DC5B-7C76-6C9231195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3692" y="4707576"/>
            <a:ext cx="305059" cy="3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3B11CB-2411-4358-A958-04D7753D951D}"/>
              </a:ext>
            </a:extLst>
          </p:cNvPr>
          <p:cNvSpPr txBox="1"/>
          <p:nvPr/>
        </p:nvSpPr>
        <p:spPr>
          <a:xfrm>
            <a:off x="574645" y="304665"/>
            <a:ext cx="22072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推荐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：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Xmind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473519-677D-F633-D2DF-B9376CB7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5" y="734463"/>
            <a:ext cx="3465450" cy="16388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0D3065-22F4-CE15-9B4C-7BB81BA1EE39}"/>
              </a:ext>
            </a:extLst>
          </p:cNvPr>
          <p:cNvSpPr txBox="1"/>
          <p:nvPr/>
        </p:nvSpPr>
        <p:spPr>
          <a:xfrm>
            <a:off x="6033961" y="4521479"/>
            <a:ext cx="1858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2</a:t>
            </a:r>
            <a:r>
              <a:rPr lang="zh-CN" altLang="en-US" dirty="0">
                <a:latin typeface="Verdana" panose="020B0604030504040204" pitchFamily="34" charset="0"/>
              </a:rPr>
              <a:t>）架构感很强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5B5A92-CB43-9906-2D8D-105B283B09BD}"/>
              </a:ext>
            </a:extLst>
          </p:cNvPr>
          <p:cNvSpPr txBox="1"/>
          <p:nvPr/>
        </p:nvSpPr>
        <p:spPr>
          <a:xfrm>
            <a:off x="1377939" y="4531058"/>
            <a:ext cx="1858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1</a:t>
            </a:r>
            <a:r>
              <a:rPr lang="zh-CN" altLang="en-US" dirty="0">
                <a:latin typeface="Verdana" panose="020B0604030504040204" pitchFamily="34" charset="0"/>
              </a:rPr>
              <a:t>）收缩很随意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B39616-2058-6DB6-6507-2947FD68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67" y="2485119"/>
            <a:ext cx="2282134" cy="1934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ED7F27-F9A6-7991-178E-0C580EA1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50" y="212272"/>
            <a:ext cx="3960905" cy="4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2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3B11CB-2411-4358-A958-04D7753D951D}"/>
              </a:ext>
            </a:extLst>
          </p:cNvPr>
          <p:cNvSpPr txBox="1"/>
          <p:nvPr/>
        </p:nvSpPr>
        <p:spPr>
          <a:xfrm>
            <a:off x="574645" y="304665"/>
            <a:ext cx="22072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推荐</a:t>
            </a:r>
            <a:r>
              <a:rPr lang="en-US" altLang="zh-CN" sz="1600" b="1" dirty="0">
                <a:latin typeface="Verdana" panose="020B0604030504040204" pitchFamily="34" charset="0"/>
              </a:rPr>
              <a:t>2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：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Typora</a:t>
            </a:r>
            <a:endParaRPr lang="zh-CN" altLang="en-US" sz="1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0D3065-22F4-CE15-9B4C-7BB81BA1EE39}"/>
              </a:ext>
            </a:extLst>
          </p:cNvPr>
          <p:cNvSpPr txBox="1"/>
          <p:nvPr/>
        </p:nvSpPr>
        <p:spPr>
          <a:xfrm>
            <a:off x="6033961" y="4668435"/>
            <a:ext cx="243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2</a:t>
            </a:r>
            <a:r>
              <a:rPr lang="zh-CN" altLang="en-US" dirty="0">
                <a:latin typeface="Verdana" panose="020B0604030504040204" pitchFamily="34" charset="0"/>
              </a:rPr>
              <a:t>）写完也可以扔到</a:t>
            </a:r>
            <a:r>
              <a:rPr lang="en-US" altLang="zh-CN" dirty="0" err="1">
                <a:latin typeface="Verdana" panose="020B0604030504040204" pitchFamily="34" charset="0"/>
              </a:rPr>
              <a:t>csdn</a:t>
            </a:r>
            <a:r>
              <a:rPr lang="zh-CN" altLang="en-US" dirty="0">
                <a:latin typeface="Verdana" panose="020B0604030504040204" pitchFamily="34" charset="0"/>
              </a:rPr>
              <a:t>上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5B5A92-CB43-9906-2D8D-105B283B09BD}"/>
              </a:ext>
            </a:extLst>
          </p:cNvPr>
          <p:cNvSpPr txBox="1"/>
          <p:nvPr/>
        </p:nvSpPr>
        <p:spPr>
          <a:xfrm>
            <a:off x="1377939" y="4678014"/>
            <a:ext cx="243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1</a:t>
            </a:r>
            <a:r>
              <a:rPr lang="zh-CN" altLang="en-US" dirty="0">
                <a:latin typeface="Verdana" panose="020B0604030504040204" pitchFamily="34" charset="0"/>
              </a:rPr>
              <a:t>）</a:t>
            </a:r>
            <a:r>
              <a:rPr lang="en-US" altLang="zh-CN" dirty="0">
                <a:latin typeface="Verdana" panose="020B0604030504040204" pitchFamily="34" charset="0"/>
              </a:rPr>
              <a:t>markdown</a:t>
            </a:r>
            <a:r>
              <a:rPr lang="zh-CN" altLang="en-US" dirty="0">
                <a:latin typeface="Verdana" panose="020B0604030504040204" pitchFamily="34" charset="0"/>
              </a:rPr>
              <a:t>很方便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B695F-90E6-88DF-3D86-BDF491A1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72" y="110559"/>
            <a:ext cx="4572001" cy="20129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A7120-B4C7-03D2-4F79-6B49C32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07" y="110559"/>
            <a:ext cx="670107" cy="7437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D66B7-CA31-35ED-275F-B7E33F8E9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72" y="2372051"/>
            <a:ext cx="4469907" cy="21947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10C6B6-42B1-89BA-8F30-6912B7DF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1" y="854261"/>
            <a:ext cx="3950431" cy="22032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ED2C77-9A15-64C1-62A9-31EC2E34E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13" y="3150082"/>
            <a:ext cx="3224211" cy="14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73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7A4C11-1DDC-5CAD-7317-B1F391AC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7" y="1776926"/>
            <a:ext cx="4640131" cy="2549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4EC676-4A5F-BFF8-C6E2-8B2BEBEA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77" y="101390"/>
            <a:ext cx="3111536" cy="25591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CFB7F2-E71A-F0D6-DD82-BB52FEB9AC30}"/>
              </a:ext>
            </a:extLst>
          </p:cNvPr>
          <p:cNvSpPr txBox="1"/>
          <p:nvPr/>
        </p:nvSpPr>
        <p:spPr>
          <a:xfrm>
            <a:off x="1577371" y="4572177"/>
            <a:ext cx="1858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1</a:t>
            </a:r>
            <a:r>
              <a:rPr lang="zh-CN" altLang="en-US" dirty="0">
                <a:latin typeface="Verdana" panose="020B0604030504040204" pitchFamily="34" charset="0"/>
              </a:rPr>
              <a:t>）随意移动页面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0A7233-BAFC-B149-F790-29DCC398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768" y="2807281"/>
            <a:ext cx="2611637" cy="16000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8F3036-3948-5FB4-C0A4-79661C1109A4}"/>
              </a:ext>
            </a:extLst>
          </p:cNvPr>
          <p:cNvSpPr txBox="1"/>
          <p:nvPr/>
        </p:nvSpPr>
        <p:spPr>
          <a:xfrm>
            <a:off x="574645" y="304665"/>
            <a:ext cx="22072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推荐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：</a:t>
            </a:r>
            <a:r>
              <a:rPr lang="en-US" altLang="zh-CN" sz="1600" b="1" dirty="0">
                <a:latin typeface="Verdana" panose="020B0604030504040204" pitchFamily="34" charset="0"/>
              </a:rPr>
              <a:t>O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neNote</a:t>
            </a:r>
            <a:endParaRPr lang="zh-CN" altLang="en-US"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475ACC-571C-66DB-8414-AA94EFFF8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49" y="806159"/>
            <a:ext cx="2438525" cy="4826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26CA54-9C87-647E-1DC8-3EFB7319D32C}"/>
              </a:ext>
            </a:extLst>
          </p:cNvPr>
          <p:cNvSpPr txBox="1"/>
          <p:nvPr/>
        </p:nvSpPr>
        <p:spPr>
          <a:xfrm>
            <a:off x="5707768" y="4554090"/>
            <a:ext cx="3046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2</a:t>
            </a:r>
            <a:r>
              <a:rPr lang="zh-CN" altLang="en-US" dirty="0">
                <a:latin typeface="Verdana" panose="020B0604030504040204" pitchFamily="34" charset="0"/>
              </a:rPr>
              <a:t>）可以手写</a:t>
            </a:r>
            <a:r>
              <a:rPr lang="en-US" altLang="zh-CN" dirty="0">
                <a:latin typeface="Verdana" panose="020B0604030504040204" pitchFamily="34" charset="0"/>
              </a:rPr>
              <a:t>+</a:t>
            </a:r>
            <a:r>
              <a:rPr lang="zh-CN" altLang="en-US" dirty="0">
                <a:latin typeface="Verdana" panose="020B0604030504040204" pitchFamily="34" charset="0"/>
              </a:rPr>
              <a:t>直接任意地方打字</a:t>
            </a:r>
            <a:endParaRPr lang="en-US" altLang="zh-CN" dirty="0">
              <a:latin typeface="Verdana" panose="020B0604030504040204" pitchFamily="34" charset="0"/>
            </a:endParaRPr>
          </a:p>
        </p:txBody>
      </p:sp>
      <p:pic>
        <p:nvPicPr>
          <p:cNvPr id="14" name="图片 13">
            <a:hlinkClick r:id="rId6" action="ppaction://hlinksldjump"/>
            <a:extLst>
              <a:ext uri="{FF2B5EF4-FFF2-40B4-BE49-F238E27FC236}">
                <a16:creationId xmlns:a16="http://schemas.microsoft.com/office/drawing/2014/main" id="{B96F1A01-D689-B372-62A7-6BB3F14BF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92" y="4707576"/>
            <a:ext cx="305059" cy="3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5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6EE670-D032-D142-4412-4B8456AA5CAE}"/>
              </a:ext>
            </a:extLst>
          </p:cNvPr>
          <p:cNvSpPr txBox="1"/>
          <p:nvPr/>
        </p:nvSpPr>
        <p:spPr>
          <a:xfrm>
            <a:off x="218693" y="2963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👍</a:t>
            </a:r>
            <a:r>
              <a:rPr lang="en-US" altLang="zh-CN" sz="2000" dirty="0">
                <a:hlinkClick r:id="rId3"/>
              </a:rPr>
              <a:t>manuelb1 (cmu.edu)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611454-FA6F-1175-F2ED-A1261C1EE2B0}"/>
              </a:ext>
            </a:extLst>
          </p:cNvPr>
          <p:cNvSpPr txBox="1"/>
          <p:nvPr/>
        </p:nvSpPr>
        <p:spPr>
          <a:xfrm>
            <a:off x="562770" y="827531"/>
            <a:ext cx="6972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Brains are muscles.</a:t>
            </a:r>
            <a:br>
              <a:rPr lang="en-US" altLang="zh-CN" sz="1800" b="1" dirty="0">
                <a:solidFill>
                  <a:srgbClr val="C00000"/>
                </a:solidFill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They grow strong with </a:t>
            </a:r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exercise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br>
              <a:rPr lang="en-US" altLang="zh-CN" sz="1800" dirty="0"/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 even if they're strong, they </a:t>
            </a:r>
            <a:r>
              <a:rPr lang="en-US" altLang="zh-CN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grow weak without it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D341D-B120-7E47-1ECD-D8DA62D7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554" y="98481"/>
            <a:ext cx="1003429" cy="908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62DC0F-E6CA-F68A-7DD3-4BE7BC5A9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74"/>
          <a:stretch/>
        </p:blipFill>
        <p:spPr>
          <a:xfrm>
            <a:off x="5343524" y="2404374"/>
            <a:ext cx="2033357" cy="1642850"/>
          </a:xfrm>
          <a:prstGeom prst="rect">
            <a:avLst/>
          </a:prstGeom>
        </p:spPr>
      </p:pic>
      <p:pic>
        <p:nvPicPr>
          <p:cNvPr id="6" name="图片 5">
            <a:hlinkClick r:id="rId6" action="ppaction://hlinksldjump"/>
            <a:extLst>
              <a:ext uri="{FF2B5EF4-FFF2-40B4-BE49-F238E27FC236}">
                <a16:creationId xmlns:a16="http://schemas.microsoft.com/office/drawing/2014/main" id="{DB4FDA54-C03A-B84B-557A-2189604C1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92" y="4707576"/>
            <a:ext cx="305059" cy="305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925707-21B3-4F4D-6757-2FD36146CA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15" b="17695"/>
          <a:stretch/>
        </p:blipFill>
        <p:spPr>
          <a:xfrm>
            <a:off x="1214224" y="2243666"/>
            <a:ext cx="2722021" cy="19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 idx="3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8"/>
          </p:nvPr>
        </p:nvSpPr>
        <p:spPr>
          <a:xfrm>
            <a:off x="3583064" y="3481154"/>
            <a:ext cx="2101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课程学习资源</a:t>
            </a:r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583064" y="789904"/>
            <a:ext cx="2102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4"/>
          </p:nvPr>
        </p:nvSpPr>
        <p:spPr>
          <a:xfrm>
            <a:off x="5880914" y="789904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5"/>
          </p:nvPr>
        </p:nvSpPr>
        <p:spPr>
          <a:xfrm>
            <a:off x="3525758" y="1242936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学业规划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7"/>
          </p:nvPr>
        </p:nvSpPr>
        <p:spPr>
          <a:xfrm>
            <a:off x="3583064" y="3094004"/>
            <a:ext cx="210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13"/>
          </p:nvPr>
        </p:nvSpPr>
        <p:spPr>
          <a:xfrm>
            <a:off x="5880914" y="3094004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4"/>
          </p:nvPr>
        </p:nvSpPr>
        <p:spPr>
          <a:xfrm>
            <a:off x="5880914" y="3481154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5"/>
          </p:nvPr>
        </p:nvSpPr>
        <p:spPr>
          <a:xfrm>
            <a:off x="5880914" y="3921629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❓Q&amp;A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🥳</a:t>
            </a:r>
            <a:r>
              <a:rPr lang="en" altLang="zh-CN" dirty="0"/>
              <a:t> </a:t>
            </a:r>
            <a:r>
              <a:rPr lang="en-US" altLang="zh-CN" dirty="0"/>
              <a:t>Inspiration</a:t>
            </a:r>
            <a:endParaRPr dirty="0"/>
          </a:p>
        </p:txBody>
      </p:sp>
      <p:sp>
        <p:nvSpPr>
          <p:cNvPr id="4" name="Google Shape;184;p30">
            <a:extLst>
              <a:ext uri="{FF2B5EF4-FFF2-40B4-BE49-F238E27FC236}">
                <a16:creationId xmlns:a16="http://schemas.microsoft.com/office/drawing/2014/main" id="{08F7FB36-8B4C-6A5B-FBCA-01E217153BCC}"/>
              </a:ext>
            </a:extLst>
          </p:cNvPr>
          <p:cNvSpPr txBox="1">
            <a:spLocks/>
          </p:cNvSpPr>
          <p:nvPr/>
        </p:nvSpPr>
        <p:spPr>
          <a:xfrm>
            <a:off x="3583064" y="3867375"/>
            <a:ext cx="2446609" cy="89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🤔 大一课程学习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😱 大二课程学习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/>
              <a:t>😦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大三课程学习</a:t>
            </a:r>
          </a:p>
        </p:txBody>
      </p:sp>
      <p:sp>
        <p:nvSpPr>
          <p:cNvPr id="8" name="Google Shape;183;p30">
            <a:extLst>
              <a:ext uri="{FF2B5EF4-FFF2-40B4-BE49-F238E27FC236}">
                <a16:creationId xmlns:a16="http://schemas.microsoft.com/office/drawing/2014/main" id="{0EF8709E-3414-3458-D6E1-1C1934E15E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0914" y="1190054"/>
            <a:ext cx="21018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课程学习经验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Google Shape;184;p30">
            <a:extLst>
              <a:ext uri="{FF2B5EF4-FFF2-40B4-BE49-F238E27FC236}">
                <a16:creationId xmlns:a16="http://schemas.microsoft.com/office/drawing/2014/main" id="{F38FB8AF-FB9D-FE28-855E-9B2BF28C4FF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880914" y="1628415"/>
            <a:ext cx="2042129" cy="1109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👉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课程总体特点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🚀 学习方法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Google Shape;184;p30">
            <a:extLst>
              <a:ext uri="{FF2B5EF4-FFF2-40B4-BE49-F238E27FC236}">
                <a16:creationId xmlns:a16="http://schemas.microsoft.com/office/drawing/2014/main" id="{D026684F-7B37-BF08-D6E7-27C4DD433378}"/>
              </a:ext>
            </a:extLst>
          </p:cNvPr>
          <p:cNvSpPr txBox="1">
            <a:spLocks/>
          </p:cNvSpPr>
          <p:nvPr/>
        </p:nvSpPr>
        <p:spPr>
          <a:xfrm>
            <a:off x="3525758" y="1638107"/>
            <a:ext cx="2042129" cy="110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indent="0"/>
            <a:r>
              <a:rPr lang="zh-CN" altLang="en-US" dirty="0"/>
              <a:t>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疫情下的学习状态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👀 我该怎么选择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⛓️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打破刻板印象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课程学习资源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2" name="Google Shape;184;p30">
            <a:extLst>
              <a:ext uri="{FF2B5EF4-FFF2-40B4-BE49-F238E27FC236}">
                <a16:creationId xmlns:a16="http://schemas.microsoft.com/office/drawing/2014/main" id="{1E8CE20A-3024-36C5-00B5-7D3079C85981}"/>
              </a:ext>
            </a:extLst>
          </p:cNvPr>
          <p:cNvSpPr txBox="1">
            <a:spLocks/>
          </p:cNvSpPr>
          <p:nvPr/>
        </p:nvSpPr>
        <p:spPr>
          <a:xfrm>
            <a:off x="4147201" y="2449453"/>
            <a:ext cx="2620991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🤔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大一课程学习</a:t>
            </a:r>
            <a:endParaRPr lang="en-US" altLang="zh-CN" dirty="0">
              <a:solidFill>
                <a:schemeClr val="bg1"/>
              </a:solidFill>
            </a:endParaRPr>
          </a:p>
          <a:p>
            <a:pPr indent="0"/>
            <a:r>
              <a:rPr lang="zh-CN" altLang="en-US" dirty="0">
                <a:solidFill>
                  <a:schemeClr val="bg1"/>
                </a:solidFill>
              </a:rPr>
              <a:t>😱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大二课程学习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solidFill>
                  <a:schemeClr val="bg1"/>
                </a:solidFill>
              </a:rPr>
              <a:t>😦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大三课程学习</a:t>
            </a:r>
          </a:p>
        </p:txBody>
      </p:sp>
    </p:spTree>
    <p:extLst>
      <p:ext uri="{BB962C8B-B14F-4D97-AF65-F5344CB8AC3E}">
        <p14:creationId xmlns:p14="http://schemas.microsoft.com/office/powerpoint/2010/main" val="86465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2FDAFE-C85C-DF93-9FEC-16F778A8AA11}"/>
              </a:ext>
            </a:extLst>
          </p:cNvPr>
          <p:cNvSpPr txBox="1"/>
          <p:nvPr/>
        </p:nvSpPr>
        <p:spPr>
          <a:xfrm>
            <a:off x="269423" y="2392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🤔 </a:t>
            </a:r>
            <a:r>
              <a:rPr lang="zh-CN" altLang="en-US" sz="1600" b="1" dirty="0"/>
              <a:t>大一课程学习</a:t>
            </a:r>
            <a:endParaRPr lang="en-US" altLang="zh-CN" sz="1600" b="1" dirty="0"/>
          </a:p>
        </p:txBody>
      </p:sp>
      <p:grpSp>
        <p:nvGrpSpPr>
          <p:cNvPr id="3" name="Google Shape;447;p23">
            <a:extLst>
              <a:ext uri="{FF2B5EF4-FFF2-40B4-BE49-F238E27FC236}">
                <a16:creationId xmlns:a16="http://schemas.microsoft.com/office/drawing/2014/main" id="{E2356265-6D0D-8EA0-59D5-A49B5E5D0BCA}"/>
              </a:ext>
            </a:extLst>
          </p:cNvPr>
          <p:cNvGrpSpPr/>
          <p:nvPr/>
        </p:nvGrpSpPr>
        <p:grpSpPr>
          <a:xfrm>
            <a:off x="2555422" y="1204305"/>
            <a:ext cx="1488537" cy="594819"/>
            <a:chOff x="802062" y="1535354"/>
            <a:chExt cx="1488537" cy="594819"/>
          </a:xfrm>
        </p:grpSpPr>
        <p:sp>
          <p:nvSpPr>
            <p:cNvPr id="4" name="Google Shape;448;p23">
              <a:extLst>
                <a:ext uri="{FF2B5EF4-FFF2-40B4-BE49-F238E27FC236}">
                  <a16:creationId xmlns:a16="http://schemas.microsoft.com/office/drawing/2014/main" id="{000B7744-382A-9912-2B1A-0407CA682E6B}"/>
                </a:ext>
              </a:extLst>
            </p:cNvPr>
            <p:cNvSpPr/>
            <p:nvPr/>
          </p:nvSpPr>
          <p:spPr>
            <a:xfrm>
              <a:off x="850884" y="1574204"/>
              <a:ext cx="1390900" cy="515050"/>
            </a:xfrm>
            <a:custGeom>
              <a:avLst/>
              <a:gdLst/>
              <a:ahLst/>
              <a:cxnLst/>
              <a:rect l="l" t="t" r="r" b="b"/>
              <a:pathLst>
                <a:path w="43364" h="20920" extrusionOk="0">
                  <a:moveTo>
                    <a:pt x="20769" y="0"/>
                  </a:moveTo>
                  <a:cubicBezTo>
                    <a:pt x="19992" y="0"/>
                    <a:pt x="19216" y="10"/>
                    <a:pt x="18442" y="37"/>
                  </a:cubicBezTo>
                  <a:cubicBezTo>
                    <a:pt x="15876" y="124"/>
                    <a:pt x="13310" y="124"/>
                    <a:pt x="10743" y="341"/>
                  </a:cubicBezTo>
                  <a:cubicBezTo>
                    <a:pt x="10123" y="397"/>
                    <a:pt x="9465" y="509"/>
                    <a:pt x="8831" y="509"/>
                  </a:cubicBezTo>
                  <a:cubicBezTo>
                    <a:pt x="8487" y="509"/>
                    <a:pt x="8150" y="476"/>
                    <a:pt x="7829" y="384"/>
                  </a:cubicBezTo>
                  <a:cubicBezTo>
                    <a:pt x="7676" y="343"/>
                    <a:pt x="7518" y="323"/>
                    <a:pt x="7360" y="323"/>
                  </a:cubicBezTo>
                  <a:cubicBezTo>
                    <a:pt x="7025" y="323"/>
                    <a:pt x="6690" y="411"/>
                    <a:pt x="6394" y="558"/>
                  </a:cubicBezTo>
                  <a:cubicBezTo>
                    <a:pt x="5611" y="1167"/>
                    <a:pt x="4611" y="993"/>
                    <a:pt x="3785" y="1428"/>
                  </a:cubicBezTo>
                  <a:cubicBezTo>
                    <a:pt x="2958" y="1863"/>
                    <a:pt x="2088" y="2168"/>
                    <a:pt x="1479" y="2951"/>
                  </a:cubicBezTo>
                  <a:cubicBezTo>
                    <a:pt x="653" y="3994"/>
                    <a:pt x="653" y="5343"/>
                    <a:pt x="436" y="6561"/>
                  </a:cubicBezTo>
                  <a:cubicBezTo>
                    <a:pt x="1" y="8996"/>
                    <a:pt x="305" y="11475"/>
                    <a:pt x="523" y="13954"/>
                  </a:cubicBezTo>
                  <a:cubicBezTo>
                    <a:pt x="697" y="16129"/>
                    <a:pt x="610" y="18304"/>
                    <a:pt x="2741" y="19739"/>
                  </a:cubicBezTo>
                  <a:cubicBezTo>
                    <a:pt x="3654" y="20348"/>
                    <a:pt x="4741" y="20652"/>
                    <a:pt x="5829" y="20696"/>
                  </a:cubicBezTo>
                  <a:cubicBezTo>
                    <a:pt x="6568" y="20870"/>
                    <a:pt x="7264" y="20913"/>
                    <a:pt x="8003" y="20913"/>
                  </a:cubicBezTo>
                  <a:cubicBezTo>
                    <a:pt x="8324" y="20862"/>
                    <a:pt x="8648" y="20845"/>
                    <a:pt x="8974" y="20845"/>
                  </a:cubicBezTo>
                  <a:cubicBezTo>
                    <a:pt x="9652" y="20845"/>
                    <a:pt x="10341" y="20919"/>
                    <a:pt x="11032" y="20919"/>
                  </a:cubicBezTo>
                  <a:cubicBezTo>
                    <a:pt x="11139" y="20919"/>
                    <a:pt x="11246" y="20917"/>
                    <a:pt x="11352" y="20913"/>
                  </a:cubicBezTo>
                  <a:cubicBezTo>
                    <a:pt x="12474" y="20879"/>
                    <a:pt x="13568" y="20686"/>
                    <a:pt x="14657" y="20686"/>
                  </a:cubicBezTo>
                  <a:cubicBezTo>
                    <a:pt x="14962" y="20686"/>
                    <a:pt x="15267" y="20701"/>
                    <a:pt x="15571" y="20739"/>
                  </a:cubicBezTo>
                  <a:cubicBezTo>
                    <a:pt x="16021" y="20778"/>
                    <a:pt x="16479" y="20800"/>
                    <a:pt x="16939" y="20800"/>
                  </a:cubicBezTo>
                  <a:cubicBezTo>
                    <a:pt x="17501" y="20800"/>
                    <a:pt x="18065" y="20768"/>
                    <a:pt x="18616" y="20696"/>
                  </a:cubicBezTo>
                  <a:cubicBezTo>
                    <a:pt x="19921" y="20522"/>
                    <a:pt x="21225" y="20348"/>
                    <a:pt x="22487" y="20348"/>
                  </a:cubicBezTo>
                  <a:cubicBezTo>
                    <a:pt x="23225" y="20379"/>
                    <a:pt x="23941" y="20409"/>
                    <a:pt x="24651" y="20409"/>
                  </a:cubicBezTo>
                  <a:cubicBezTo>
                    <a:pt x="24945" y="20409"/>
                    <a:pt x="25238" y="20404"/>
                    <a:pt x="25531" y="20391"/>
                  </a:cubicBezTo>
                  <a:cubicBezTo>
                    <a:pt x="26101" y="20324"/>
                    <a:pt x="26670" y="20290"/>
                    <a:pt x="27237" y="20290"/>
                  </a:cubicBezTo>
                  <a:cubicBezTo>
                    <a:pt x="28143" y="20290"/>
                    <a:pt x="29041" y="20378"/>
                    <a:pt x="29924" y="20565"/>
                  </a:cubicBezTo>
                  <a:cubicBezTo>
                    <a:pt x="30484" y="20616"/>
                    <a:pt x="31045" y="20637"/>
                    <a:pt x="31605" y="20637"/>
                  </a:cubicBezTo>
                  <a:cubicBezTo>
                    <a:pt x="32002" y="20637"/>
                    <a:pt x="32398" y="20627"/>
                    <a:pt x="32794" y="20609"/>
                  </a:cubicBezTo>
                  <a:cubicBezTo>
                    <a:pt x="33838" y="20609"/>
                    <a:pt x="35013" y="20261"/>
                    <a:pt x="36143" y="20261"/>
                  </a:cubicBezTo>
                  <a:cubicBezTo>
                    <a:pt x="36731" y="20283"/>
                    <a:pt x="37372" y="20337"/>
                    <a:pt x="38003" y="20337"/>
                  </a:cubicBezTo>
                  <a:cubicBezTo>
                    <a:pt x="38633" y="20337"/>
                    <a:pt x="39253" y="20283"/>
                    <a:pt x="39797" y="20087"/>
                  </a:cubicBezTo>
                  <a:cubicBezTo>
                    <a:pt x="41711" y="19347"/>
                    <a:pt x="42537" y="17564"/>
                    <a:pt x="42798" y="15607"/>
                  </a:cubicBezTo>
                  <a:cubicBezTo>
                    <a:pt x="43102" y="13432"/>
                    <a:pt x="43189" y="11258"/>
                    <a:pt x="43059" y="9083"/>
                  </a:cubicBezTo>
                  <a:cubicBezTo>
                    <a:pt x="42928" y="7430"/>
                    <a:pt x="43015" y="5734"/>
                    <a:pt x="43015" y="4299"/>
                  </a:cubicBezTo>
                  <a:cubicBezTo>
                    <a:pt x="43363" y="2951"/>
                    <a:pt x="42624" y="2168"/>
                    <a:pt x="41928" y="1559"/>
                  </a:cubicBezTo>
                  <a:cubicBezTo>
                    <a:pt x="40797" y="645"/>
                    <a:pt x="39405" y="167"/>
                    <a:pt x="37970" y="167"/>
                  </a:cubicBezTo>
                  <a:cubicBezTo>
                    <a:pt x="37100" y="153"/>
                    <a:pt x="36230" y="148"/>
                    <a:pt x="35361" y="148"/>
                  </a:cubicBezTo>
                  <a:cubicBezTo>
                    <a:pt x="33621" y="148"/>
                    <a:pt x="31881" y="167"/>
                    <a:pt x="30141" y="167"/>
                  </a:cubicBezTo>
                  <a:cubicBezTo>
                    <a:pt x="27010" y="167"/>
                    <a:pt x="23878" y="0"/>
                    <a:pt x="20769" y="0"/>
                  </a:cubicBezTo>
                  <a:close/>
                </a:path>
              </a:pathLst>
            </a:custGeom>
            <a:solidFill>
              <a:srgbClr val="5A1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大一上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" name="Google Shape;449;p23">
              <a:extLst>
                <a:ext uri="{FF2B5EF4-FFF2-40B4-BE49-F238E27FC236}">
                  <a16:creationId xmlns:a16="http://schemas.microsoft.com/office/drawing/2014/main" id="{E400957D-7760-EB41-7FDC-8DCCC1201ED7}"/>
                </a:ext>
              </a:extLst>
            </p:cNvPr>
            <p:cNvSpPr/>
            <p:nvPr/>
          </p:nvSpPr>
          <p:spPr>
            <a:xfrm>
              <a:off x="802062" y="1535354"/>
              <a:ext cx="1488537" cy="594819"/>
            </a:xfrm>
            <a:custGeom>
              <a:avLst/>
              <a:gdLst/>
              <a:ahLst/>
              <a:cxnLst/>
              <a:rect l="l" t="t" r="r" b="b"/>
              <a:pathLst>
                <a:path w="46408" h="24160" extrusionOk="0">
                  <a:moveTo>
                    <a:pt x="22291" y="1578"/>
                  </a:moveTo>
                  <a:cubicBezTo>
                    <a:pt x="25400" y="1578"/>
                    <a:pt x="28532" y="1745"/>
                    <a:pt x="31663" y="1745"/>
                  </a:cubicBezTo>
                  <a:cubicBezTo>
                    <a:pt x="33403" y="1745"/>
                    <a:pt x="35143" y="1726"/>
                    <a:pt x="36883" y="1726"/>
                  </a:cubicBezTo>
                  <a:cubicBezTo>
                    <a:pt x="37752" y="1726"/>
                    <a:pt x="38622" y="1731"/>
                    <a:pt x="39492" y="1745"/>
                  </a:cubicBezTo>
                  <a:cubicBezTo>
                    <a:pt x="40927" y="1745"/>
                    <a:pt x="42319" y="2223"/>
                    <a:pt x="43450" y="3137"/>
                  </a:cubicBezTo>
                  <a:cubicBezTo>
                    <a:pt x="44146" y="3746"/>
                    <a:pt x="44885" y="4529"/>
                    <a:pt x="44537" y="5877"/>
                  </a:cubicBezTo>
                  <a:cubicBezTo>
                    <a:pt x="44537" y="7312"/>
                    <a:pt x="44450" y="9008"/>
                    <a:pt x="44581" y="10661"/>
                  </a:cubicBezTo>
                  <a:cubicBezTo>
                    <a:pt x="44711" y="12836"/>
                    <a:pt x="44624" y="15010"/>
                    <a:pt x="44320" y="17185"/>
                  </a:cubicBezTo>
                  <a:cubicBezTo>
                    <a:pt x="44059" y="19142"/>
                    <a:pt x="43233" y="20925"/>
                    <a:pt x="41319" y="21665"/>
                  </a:cubicBezTo>
                  <a:cubicBezTo>
                    <a:pt x="40775" y="21861"/>
                    <a:pt x="40155" y="21915"/>
                    <a:pt x="39525" y="21915"/>
                  </a:cubicBezTo>
                  <a:cubicBezTo>
                    <a:pt x="38894" y="21915"/>
                    <a:pt x="38253" y="21861"/>
                    <a:pt x="37665" y="21839"/>
                  </a:cubicBezTo>
                  <a:cubicBezTo>
                    <a:pt x="36535" y="21839"/>
                    <a:pt x="35360" y="22187"/>
                    <a:pt x="34316" y="22187"/>
                  </a:cubicBezTo>
                  <a:cubicBezTo>
                    <a:pt x="33920" y="22205"/>
                    <a:pt x="33524" y="22215"/>
                    <a:pt x="33127" y="22215"/>
                  </a:cubicBezTo>
                  <a:cubicBezTo>
                    <a:pt x="32567" y="22215"/>
                    <a:pt x="32006" y="22194"/>
                    <a:pt x="31446" y="22143"/>
                  </a:cubicBezTo>
                  <a:cubicBezTo>
                    <a:pt x="30563" y="21956"/>
                    <a:pt x="29665" y="21868"/>
                    <a:pt x="28759" y="21868"/>
                  </a:cubicBezTo>
                  <a:cubicBezTo>
                    <a:pt x="28192" y="21868"/>
                    <a:pt x="27623" y="21902"/>
                    <a:pt x="27053" y="21969"/>
                  </a:cubicBezTo>
                  <a:cubicBezTo>
                    <a:pt x="26760" y="21982"/>
                    <a:pt x="26467" y="21987"/>
                    <a:pt x="26173" y="21987"/>
                  </a:cubicBezTo>
                  <a:cubicBezTo>
                    <a:pt x="25463" y="21987"/>
                    <a:pt x="24747" y="21957"/>
                    <a:pt x="24009" y="21926"/>
                  </a:cubicBezTo>
                  <a:cubicBezTo>
                    <a:pt x="22747" y="21926"/>
                    <a:pt x="21443" y="22100"/>
                    <a:pt x="20138" y="22274"/>
                  </a:cubicBezTo>
                  <a:cubicBezTo>
                    <a:pt x="19587" y="22346"/>
                    <a:pt x="19023" y="22378"/>
                    <a:pt x="18461" y="22378"/>
                  </a:cubicBezTo>
                  <a:cubicBezTo>
                    <a:pt x="18001" y="22378"/>
                    <a:pt x="17543" y="22356"/>
                    <a:pt x="17093" y="22317"/>
                  </a:cubicBezTo>
                  <a:cubicBezTo>
                    <a:pt x="16789" y="22279"/>
                    <a:pt x="16484" y="22264"/>
                    <a:pt x="16179" y="22264"/>
                  </a:cubicBezTo>
                  <a:cubicBezTo>
                    <a:pt x="15090" y="22264"/>
                    <a:pt x="13996" y="22457"/>
                    <a:pt x="12874" y="22491"/>
                  </a:cubicBezTo>
                  <a:cubicBezTo>
                    <a:pt x="12768" y="22495"/>
                    <a:pt x="12661" y="22497"/>
                    <a:pt x="12554" y="22497"/>
                  </a:cubicBezTo>
                  <a:cubicBezTo>
                    <a:pt x="11863" y="22497"/>
                    <a:pt x="11174" y="22423"/>
                    <a:pt x="10496" y="22423"/>
                  </a:cubicBezTo>
                  <a:cubicBezTo>
                    <a:pt x="10170" y="22423"/>
                    <a:pt x="9846" y="22440"/>
                    <a:pt x="9525" y="22491"/>
                  </a:cubicBezTo>
                  <a:cubicBezTo>
                    <a:pt x="8786" y="22491"/>
                    <a:pt x="8090" y="22448"/>
                    <a:pt x="7351" y="22274"/>
                  </a:cubicBezTo>
                  <a:cubicBezTo>
                    <a:pt x="6263" y="22230"/>
                    <a:pt x="5176" y="21926"/>
                    <a:pt x="4263" y="21317"/>
                  </a:cubicBezTo>
                  <a:cubicBezTo>
                    <a:pt x="2132" y="19882"/>
                    <a:pt x="2219" y="17707"/>
                    <a:pt x="2045" y="15532"/>
                  </a:cubicBezTo>
                  <a:cubicBezTo>
                    <a:pt x="1827" y="13053"/>
                    <a:pt x="1523" y="10574"/>
                    <a:pt x="1958" y="8139"/>
                  </a:cubicBezTo>
                  <a:cubicBezTo>
                    <a:pt x="2175" y="6921"/>
                    <a:pt x="2175" y="5572"/>
                    <a:pt x="3001" y="4529"/>
                  </a:cubicBezTo>
                  <a:cubicBezTo>
                    <a:pt x="3610" y="3746"/>
                    <a:pt x="4480" y="3441"/>
                    <a:pt x="5307" y="3006"/>
                  </a:cubicBezTo>
                  <a:cubicBezTo>
                    <a:pt x="6133" y="2571"/>
                    <a:pt x="7133" y="2745"/>
                    <a:pt x="7916" y="2136"/>
                  </a:cubicBezTo>
                  <a:cubicBezTo>
                    <a:pt x="8212" y="1989"/>
                    <a:pt x="8547" y="1901"/>
                    <a:pt x="8882" y="1901"/>
                  </a:cubicBezTo>
                  <a:cubicBezTo>
                    <a:pt x="9040" y="1901"/>
                    <a:pt x="9198" y="1921"/>
                    <a:pt x="9351" y="1962"/>
                  </a:cubicBezTo>
                  <a:cubicBezTo>
                    <a:pt x="9672" y="2054"/>
                    <a:pt x="10009" y="2087"/>
                    <a:pt x="10353" y="2087"/>
                  </a:cubicBezTo>
                  <a:cubicBezTo>
                    <a:pt x="10987" y="2087"/>
                    <a:pt x="11645" y="1975"/>
                    <a:pt x="12265" y="1919"/>
                  </a:cubicBezTo>
                  <a:cubicBezTo>
                    <a:pt x="14832" y="1702"/>
                    <a:pt x="17398" y="1702"/>
                    <a:pt x="19964" y="1615"/>
                  </a:cubicBezTo>
                  <a:cubicBezTo>
                    <a:pt x="20738" y="1588"/>
                    <a:pt x="21514" y="1578"/>
                    <a:pt x="22291" y="1578"/>
                  </a:cubicBezTo>
                  <a:close/>
                  <a:moveTo>
                    <a:pt x="23725" y="0"/>
                  </a:moveTo>
                  <a:cubicBezTo>
                    <a:pt x="23378" y="0"/>
                    <a:pt x="23036" y="13"/>
                    <a:pt x="22704" y="49"/>
                  </a:cubicBezTo>
                  <a:cubicBezTo>
                    <a:pt x="20486" y="266"/>
                    <a:pt x="18268" y="223"/>
                    <a:pt x="16093" y="266"/>
                  </a:cubicBezTo>
                  <a:cubicBezTo>
                    <a:pt x="13831" y="353"/>
                    <a:pt x="11570" y="484"/>
                    <a:pt x="9308" y="571"/>
                  </a:cubicBezTo>
                  <a:cubicBezTo>
                    <a:pt x="7177" y="614"/>
                    <a:pt x="5089" y="1093"/>
                    <a:pt x="3132" y="2006"/>
                  </a:cubicBezTo>
                  <a:cubicBezTo>
                    <a:pt x="2219" y="2441"/>
                    <a:pt x="1479" y="3224"/>
                    <a:pt x="1131" y="4224"/>
                  </a:cubicBezTo>
                  <a:cubicBezTo>
                    <a:pt x="827" y="4964"/>
                    <a:pt x="1131" y="5833"/>
                    <a:pt x="740" y="6442"/>
                  </a:cubicBezTo>
                  <a:cubicBezTo>
                    <a:pt x="0" y="7791"/>
                    <a:pt x="435" y="9226"/>
                    <a:pt x="348" y="10531"/>
                  </a:cubicBezTo>
                  <a:cubicBezTo>
                    <a:pt x="218" y="11444"/>
                    <a:pt x="261" y="12357"/>
                    <a:pt x="435" y="13271"/>
                  </a:cubicBezTo>
                  <a:cubicBezTo>
                    <a:pt x="653" y="14271"/>
                    <a:pt x="522" y="15358"/>
                    <a:pt x="609" y="16402"/>
                  </a:cubicBezTo>
                  <a:cubicBezTo>
                    <a:pt x="696" y="17272"/>
                    <a:pt x="914" y="18142"/>
                    <a:pt x="1001" y="18794"/>
                  </a:cubicBezTo>
                  <a:cubicBezTo>
                    <a:pt x="957" y="19664"/>
                    <a:pt x="1566" y="19969"/>
                    <a:pt x="1740" y="20491"/>
                  </a:cubicBezTo>
                  <a:cubicBezTo>
                    <a:pt x="2654" y="22709"/>
                    <a:pt x="4480" y="23535"/>
                    <a:pt x="6524" y="23927"/>
                  </a:cubicBezTo>
                  <a:cubicBezTo>
                    <a:pt x="7445" y="24101"/>
                    <a:pt x="8371" y="24160"/>
                    <a:pt x="9299" y="24160"/>
                  </a:cubicBezTo>
                  <a:cubicBezTo>
                    <a:pt x="10914" y="24160"/>
                    <a:pt x="12533" y="23982"/>
                    <a:pt x="14136" y="23927"/>
                  </a:cubicBezTo>
                  <a:cubicBezTo>
                    <a:pt x="16006" y="23883"/>
                    <a:pt x="17920" y="23840"/>
                    <a:pt x="19790" y="23709"/>
                  </a:cubicBezTo>
                  <a:cubicBezTo>
                    <a:pt x="20921" y="23666"/>
                    <a:pt x="22051" y="23448"/>
                    <a:pt x="23182" y="23405"/>
                  </a:cubicBezTo>
                  <a:cubicBezTo>
                    <a:pt x="23356" y="23396"/>
                    <a:pt x="23528" y="23392"/>
                    <a:pt x="23699" y="23392"/>
                  </a:cubicBezTo>
                  <a:cubicBezTo>
                    <a:pt x="24383" y="23392"/>
                    <a:pt x="25044" y="23448"/>
                    <a:pt x="25705" y="23448"/>
                  </a:cubicBezTo>
                  <a:cubicBezTo>
                    <a:pt x="26049" y="23455"/>
                    <a:pt x="26394" y="23457"/>
                    <a:pt x="26739" y="23457"/>
                  </a:cubicBezTo>
                  <a:cubicBezTo>
                    <a:pt x="27831" y="23457"/>
                    <a:pt x="28928" y="23432"/>
                    <a:pt x="30016" y="23432"/>
                  </a:cubicBezTo>
                  <a:cubicBezTo>
                    <a:pt x="30804" y="23432"/>
                    <a:pt x="31587" y="23445"/>
                    <a:pt x="32359" y="23492"/>
                  </a:cubicBezTo>
                  <a:cubicBezTo>
                    <a:pt x="33039" y="23528"/>
                    <a:pt x="33720" y="23542"/>
                    <a:pt x="34400" y="23542"/>
                  </a:cubicBezTo>
                  <a:cubicBezTo>
                    <a:pt x="35329" y="23542"/>
                    <a:pt x="36258" y="23517"/>
                    <a:pt x="37187" y="23492"/>
                  </a:cubicBezTo>
                  <a:cubicBezTo>
                    <a:pt x="38840" y="23448"/>
                    <a:pt x="40449" y="23013"/>
                    <a:pt x="42058" y="22839"/>
                  </a:cubicBezTo>
                  <a:cubicBezTo>
                    <a:pt x="43450" y="22665"/>
                    <a:pt x="45103" y="20925"/>
                    <a:pt x="45451" y="19751"/>
                  </a:cubicBezTo>
                  <a:cubicBezTo>
                    <a:pt x="45799" y="18577"/>
                    <a:pt x="45668" y="17446"/>
                    <a:pt x="45799" y="16272"/>
                  </a:cubicBezTo>
                  <a:cubicBezTo>
                    <a:pt x="45973" y="14706"/>
                    <a:pt x="46321" y="13184"/>
                    <a:pt x="46234" y="11531"/>
                  </a:cubicBezTo>
                  <a:cubicBezTo>
                    <a:pt x="46060" y="9965"/>
                    <a:pt x="46016" y="8399"/>
                    <a:pt x="46103" y="6877"/>
                  </a:cubicBezTo>
                  <a:cubicBezTo>
                    <a:pt x="46408" y="4224"/>
                    <a:pt x="44798" y="1789"/>
                    <a:pt x="42276" y="1006"/>
                  </a:cubicBezTo>
                  <a:cubicBezTo>
                    <a:pt x="40884" y="614"/>
                    <a:pt x="39449" y="440"/>
                    <a:pt x="37970" y="397"/>
                  </a:cubicBezTo>
                  <a:cubicBezTo>
                    <a:pt x="35665" y="310"/>
                    <a:pt x="33316" y="353"/>
                    <a:pt x="30967" y="310"/>
                  </a:cubicBezTo>
                  <a:cubicBezTo>
                    <a:pt x="29489" y="266"/>
                    <a:pt x="28010" y="92"/>
                    <a:pt x="26531" y="92"/>
                  </a:cubicBezTo>
                  <a:cubicBezTo>
                    <a:pt x="25614" y="92"/>
                    <a:pt x="24651" y="0"/>
                    <a:pt x="23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" name="Google Shape;450;p23">
            <a:extLst>
              <a:ext uri="{FF2B5EF4-FFF2-40B4-BE49-F238E27FC236}">
                <a16:creationId xmlns:a16="http://schemas.microsoft.com/office/drawing/2014/main" id="{ED767227-FA65-2FD6-AD36-25BB63B5A0F2}"/>
              </a:ext>
            </a:extLst>
          </p:cNvPr>
          <p:cNvSpPr/>
          <p:nvPr/>
        </p:nvSpPr>
        <p:spPr>
          <a:xfrm>
            <a:off x="2563794" y="1813689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高等数学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IA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478;p23">
            <a:extLst>
              <a:ext uri="{FF2B5EF4-FFF2-40B4-BE49-F238E27FC236}">
                <a16:creationId xmlns:a16="http://schemas.microsoft.com/office/drawing/2014/main" id="{11AEC42E-423A-FFD3-DE5F-881EFDD04951}"/>
              </a:ext>
            </a:extLst>
          </p:cNvPr>
          <p:cNvSpPr/>
          <p:nvPr/>
        </p:nvSpPr>
        <p:spPr>
          <a:xfrm>
            <a:off x="2604244" y="3310086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专业导向课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8" name="Google Shape;480;p23">
            <a:extLst>
              <a:ext uri="{FF2B5EF4-FFF2-40B4-BE49-F238E27FC236}">
                <a16:creationId xmlns:a16="http://schemas.microsoft.com/office/drawing/2014/main" id="{C4CE394E-3D5C-FF16-6FA0-07D3F0B888C6}"/>
              </a:ext>
            </a:extLst>
          </p:cNvPr>
          <p:cNvGrpSpPr/>
          <p:nvPr/>
        </p:nvGrpSpPr>
        <p:grpSpPr>
          <a:xfrm>
            <a:off x="4064952" y="1218412"/>
            <a:ext cx="1477375" cy="595582"/>
            <a:chOff x="2311592" y="1549461"/>
            <a:chExt cx="1477375" cy="595582"/>
          </a:xfrm>
        </p:grpSpPr>
        <p:sp>
          <p:nvSpPr>
            <p:cNvPr id="9" name="Google Shape;481;p23">
              <a:extLst>
                <a:ext uri="{FF2B5EF4-FFF2-40B4-BE49-F238E27FC236}">
                  <a16:creationId xmlns:a16="http://schemas.microsoft.com/office/drawing/2014/main" id="{755BDCFA-90BA-8450-400D-76F1C00A48D5}"/>
                </a:ext>
              </a:extLst>
            </p:cNvPr>
            <p:cNvSpPr/>
            <p:nvPr/>
          </p:nvSpPr>
          <p:spPr>
            <a:xfrm>
              <a:off x="2311592" y="1549461"/>
              <a:ext cx="1477375" cy="595582"/>
            </a:xfrm>
            <a:custGeom>
              <a:avLst/>
              <a:gdLst/>
              <a:ahLst/>
              <a:cxnLst/>
              <a:rect l="l" t="t" r="r" b="b"/>
              <a:pathLst>
                <a:path w="46060" h="24191" extrusionOk="0">
                  <a:moveTo>
                    <a:pt x="12903" y="1459"/>
                  </a:moveTo>
                  <a:cubicBezTo>
                    <a:pt x="14870" y="1459"/>
                    <a:pt x="16814" y="1650"/>
                    <a:pt x="18790" y="1650"/>
                  </a:cubicBezTo>
                  <a:cubicBezTo>
                    <a:pt x="19515" y="1650"/>
                    <a:pt x="20240" y="1631"/>
                    <a:pt x="20965" y="1631"/>
                  </a:cubicBezTo>
                  <a:cubicBezTo>
                    <a:pt x="21327" y="1631"/>
                    <a:pt x="21689" y="1636"/>
                    <a:pt x="22052" y="1650"/>
                  </a:cubicBezTo>
                  <a:cubicBezTo>
                    <a:pt x="22574" y="1665"/>
                    <a:pt x="23101" y="1670"/>
                    <a:pt x="23629" y="1670"/>
                  </a:cubicBezTo>
                  <a:cubicBezTo>
                    <a:pt x="24686" y="1670"/>
                    <a:pt x="25749" y="1650"/>
                    <a:pt x="26793" y="1650"/>
                  </a:cubicBezTo>
                  <a:cubicBezTo>
                    <a:pt x="28880" y="1650"/>
                    <a:pt x="30968" y="1592"/>
                    <a:pt x="33056" y="1592"/>
                  </a:cubicBezTo>
                  <a:cubicBezTo>
                    <a:pt x="34099" y="1592"/>
                    <a:pt x="35143" y="1607"/>
                    <a:pt x="36187" y="1650"/>
                  </a:cubicBezTo>
                  <a:cubicBezTo>
                    <a:pt x="37796" y="1737"/>
                    <a:pt x="39406" y="1781"/>
                    <a:pt x="41058" y="1998"/>
                  </a:cubicBezTo>
                  <a:cubicBezTo>
                    <a:pt x="42450" y="2129"/>
                    <a:pt x="44103" y="3782"/>
                    <a:pt x="44320" y="5391"/>
                  </a:cubicBezTo>
                  <a:cubicBezTo>
                    <a:pt x="44538" y="7435"/>
                    <a:pt x="44712" y="9392"/>
                    <a:pt x="44799" y="11523"/>
                  </a:cubicBezTo>
                  <a:cubicBezTo>
                    <a:pt x="44929" y="13655"/>
                    <a:pt x="45060" y="15829"/>
                    <a:pt x="44451" y="17917"/>
                  </a:cubicBezTo>
                  <a:cubicBezTo>
                    <a:pt x="43668" y="20092"/>
                    <a:pt x="41841" y="21657"/>
                    <a:pt x="39580" y="22136"/>
                  </a:cubicBezTo>
                  <a:cubicBezTo>
                    <a:pt x="38644" y="22285"/>
                    <a:pt x="37741" y="22693"/>
                    <a:pt x="36786" y="22693"/>
                  </a:cubicBezTo>
                  <a:cubicBezTo>
                    <a:pt x="36632" y="22693"/>
                    <a:pt x="36475" y="22682"/>
                    <a:pt x="36318" y="22658"/>
                  </a:cubicBezTo>
                  <a:cubicBezTo>
                    <a:pt x="34926" y="22658"/>
                    <a:pt x="33506" y="22713"/>
                    <a:pt x="32059" y="22713"/>
                  </a:cubicBezTo>
                  <a:cubicBezTo>
                    <a:pt x="31697" y="22713"/>
                    <a:pt x="31333" y="22710"/>
                    <a:pt x="30968" y="22701"/>
                  </a:cubicBezTo>
                  <a:cubicBezTo>
                    <a:pt x="28692" y="22608"/>
                    <a:pt x="26439" y="22425"/>
                    <a:pt x="24160" y="22425"/>
                  </a:cubicBezTo>
                  <a:cubicBezTo>
                    <a:pt x="23259" y="22425"/>
                    <a:pt x="22354" y="22453"/>
                    <a:pt x="21443" y="22527"/>
                  </a:cubicBezTo>
                  <a:cubicBezTo>
                    <a:pt x="20930" y="22562"/>
                    <a:pt x="20415" y="22576"/>
                    <a:pt x="19898" y="22576"/>
                  </a:cubicBezTo>
                  <a:cubicBezTo>
                    <a:pt x="17833" y="22576"/>
                    <a:pt x="15745" y="22353"/>
                    <a:pt x="13658" y="22353"/>
                  </a:cubicBezTo>
                  <a:cubicBezTo>
                    <a:pt x="11831" y="22353"/>
                    <a:pt x="9961" y="22397"/>
                    <a:pt x="8091" y="22571"/>
                  </a:cubicBezTo>
                  <a:cubicBezTo>
                    <a:pt x="7974" y="22584"/>
                    <a:pt x="7848" y="22591"/>
                    <a:pt x="7715" y="22591"/>
                  </a:cubicBezTo>
                  <a:cubicBezTo>
                    <a:pt x="6166" y="22591"/>
                    <a:pt x="3653" y="21685"/>
                    <a:pt x="3132" y="20483"/>
                  </a:cubicBezTo>
                  <a:cubicBezTo>
                    <a:pt x="2523" y="19048"/>
                    <a:pt x="1871" y="17612"/>
                    <a:pt x="1915" y="15960"/>
                  </a:cubicBezTo>
                  <a:cubicBezTo>
                    <a:pt x="1958" y="14046"/>
                    <a:pt x="1610" y="12132"/>
                    <a:pt x="1654" y="10262"/>
                  </a:cubicBezTo>
                  <a:cubicBezTo>
                    <a:pt x="1741" y="8392"/>
                    <a:pt x="1654" y="6348"/>
                    <a:pt x="2697" y="4738"/>
                  </a:cubicBezTo>
                  <a:cubicBezTo>
                    <a:pt x="3350" y="3782"/>
                    <a:pt x="4307" y="3086"/>
                    <a:pt x="5394" y="2738"/>
                  </a:cubicBezTo>
                  <a:cubicBezTo>
                    <a:pt x="7482" y="1955"/>
                    <a:pt x="9700" y="1520"/>
                    <a:pt x="11918" y="1476"/>
                  </a:cubicBezTo>
                  <a:cubicBezTo>
                    <a:pt x="12247" y="1464"/>
                    <a:pt x="12576" y="1459"/>
                    <a:pt x="12903" y="1459"/>
                  </a:cubicBezTo>
                  <a:close/>
                  <a:moveTo>
                    <a:pt x="11160" y="0"/>
                  </a:moveTo>
                  <a:cubicBezTo>
                    <a:pt x="10772" y="0"/>
                    <a:pt x="10386" y="15"/>
                    <a:pt x="10004" y="41"/>
                  </a:cubicBezTo>
                  <a:cubicBezTo>
                    <a:pt x="8786" y="215"/>
                    <a:pt x="7569" y="476"/>
                    <a:pt x="6307" y="694"/>
                  </a:cubicBezTo>
                  <a:lnTo>
                    <a:pt x="6264" y="520"/>
                  </a:lnTo>
                  <a:cubicBezTo>
                    <a:pt x="6046" y="563"/>
                    <a:pt x="5829" y="607"/>
                    <a:pt x="5611" y="694"/>
                  </a:cubicBezTo>
                  <a:cubicBezTo>
                    <a:pt x="4611" y="1476"/>
                    <a:pt x="3393" y="1781"/>
                    <a:pt x="2437" y="2738"/>
                  </a:cubicBezTo>
                  <a:cubicBezTo>
                    <a:pt x="1697" y="3390"/>
                    <a:pt x="1132" y="4217"/>
                    <a:pt x="784" y="5130"/>
                  </a:cubicBezTo>
                  <a:cubicBezTo>
                    <a:pt x="1" y="7435"/>
                    <a:pt x="218" y="9871"/>
                    <a:pt x="175" y="12263"/>
                  </a:cubicBezTo>
                  <a:cubicBezTo>
                    <a:pt x="88" y="15264"/>
                    <a:pt x="436" y="18221"/>
                    <a:pt x="2002" y="20961"/>
                  </a:cubicBezTo>
                  <a:cubicBezTo>
                    <a:pt x="2834" y="22377"/>
                    <a:pt x="5779" y="24191"/>
                    <a:pt x="7555" y="24191"/>
                  </a:cubicBezTo>
                  <a:cubicBezTo>
                    <a:pt x="7635" y="24191"/>
                    <a:pt x="7712" y="24187"/>
                    <a:pt x="7786" y="24180"/>
                  </a:cubicBezTo>
                  <a:cubicBezTo>
                    <a:pt x="9112" y="23991"/>
                    <a:pt x="10470" y="23867"/>
                    <a:pt x="11833" y="23867"/>
                  </a:cubicBezTo>
                  <a:cubicBezTo>
                    <a:pt x="12035" y="23867"/>
                    <a:pt x="12238" y="23870"/>
                    <a:pt x="12440" y="23875"/>
                  </a:cubicBezTo>
                  <a:cubicBezTo>
                    <a:pt x="12605" y="23887"/>
                    <a:pt x="12772" y="23892"/>
                    <a:pt x="12938" y="23892"/>
                  </a:cubicBezTo>
                  <a:cubicBezTo>
                    <a:pt x="13695" y="23892"/>
                    <a:pt x="14465" y="23795"/>
                    <a:pt x="15239" y="23795"/>
                  </a:cubicBezTo>
                  <a:cubicBezTo>
                    <a:pt x="15596" y="23795"/>
                    <a:pt x="15953" y="23816"/>
                    <a:pt x="16311" y="23875"/>
                  </a:cubicBezTo>
                  <a:cubicBezTo>
                    <a:pt x="16380" y="23884"/>
                    <a:pt x="16451" y="23888"/>
                    <a:pt x="16523" y="23888"/>
                  </a:cubicBezTo>
                  <a:cubicBezTo>
                    <a:pt x="17171" y="23888"/>
                    <a:pt x="17907" y="23571"/>
                    <a:pt x="18572" y="23571"/>
                  </a:cubicBezTo>
                  <a:cubicBezTo>
                    <a:pt x="20157" y="23571"/>
                    <a:pt x="21708" y="23708"/>
                    <a:pt x="23255" y="23708"/>
                  </a:cubicBezTo>
                  <a:cubicBezTo>
                    <a:pt x="23448" y="23708"/>
                    <a:pt x="23642" y="23706"/>
                    <a:pt x="23835" y="23701"/>
                  </a:cubicBezTo>
                  <a:cubicBezTo>
                    <a:pt x="24045" y="23698"/>
                    <a:pt x="24255" y="23697"/>
                    <a:pt x="24466" y="23697"/>
                  </a:cubicBezTo>
                  <a:cubicBezTo>
                    <a:pt x="27039" y="23697"/>
                    <a:pt x="29612" y="23929"/>
                    <a:pt x="32186" y="24049"/>
                  </a:cubicBezTo>
                  <a:cubicBezTo>
                    <a:pt x="33017" y="24081"/>
                    <a:pt x="33848" y="24110"/>
                    <a:pt x="34675" y="24110"/>
                  </a:cubicBezTo>
                  <a:cubicBezTo>
                    <a:pt x="37266" y="24110"/>
                    <a:pt x="39815" y="23825"/>
                    <a:pt x="42189" y="22440"/>
                  </a:cubicBezTo>
                  <a:cubicBezTo>
                    <a:pt x="44407" y="21179"/>
                    <a:pt x="45408" y="19091"/>
                    <a:pt x="45843" y="16743"/>
                  </a:cubicBezTo>
                  <a:cubicBezTo>
                    <a:pt x="46060" y="15438"/>
                    <a:pt x="45669" y="14002"/>
                    <a:pt x="45669" y="12654"/>
                  </a:cubicBezTo>
                  <a:cubicBezTo>
                    <a:pt x="45669" y="10001"/>
                    <a:pt x="45973" y="7392"/>
                    <a:pt x="45321" y="4738"/>
                  </a:cubicBezTo>
                  <a:cubicBezTo>
                    <a:pt x="44886" y="2651"/>
                    <a:pt x="43929" y="1476"/>
                    <a:pt x="42059" y="1085"/>
                  </a:cubicBezTo>
                  <a:cubicBezTo>
                    <a:pt x="40710" y="737"/>
                    <a:pt x="39319" y="563"/>
                    <a:pt x="37927" y="520"/>
                  </a:cubicBezTo>
                  <a:cubicBezTo>
                    <a:pt x="35970" y="520"/>
                    <a:pt x="33969" y="433"/>
                    <a:pt x="32012" y="433"/>
                  </a:cubicBezTo>
                  <a:cubicBezTo>
                    <a:pt x="30607" y="433"/>
                    <a:pt x="29201" y="561"/>
                    <a:pt x="27816" y="561"/>
                  </a:cubicBezTo>
                  <a:cubicBezTo>
                    <a:pt x="27400" y="561"/>
                    <a:pt x="26987" y="550"/>
                    <a:pt x="26575" y="520"/>
                  </a:cubicBezTo>
                  <a:cubicBezTo>
                    <a:pt x="24164" y="384"/>
                    <a:pt x="21806" y="274"/>
                    <a:pt x="19439" y="274"/>
                  </a:cubicBezTo>
                  <a:cubicBezTo>
                    <a:pt x="18774" y="274"/>
                    <a:pt x="18109" y="283"/>
                    <a:pt x="17442" y="302"/>
                  </a:cubicBezTo>
                  <a:cubicBezTo>
                    <a:pt x="16976" y="335"/>
                    <a:pt x="16511" y="350"/>
                    <a:pt x="16049" y="350"/>
                  </a:cubicBezTo>
                  <a:cubicBezTo>
                    <a:pt x="15300" y="350"/>
                    <a:pt x="14557" y="312"/>
                    <a:pt x="13832" y="259"/>
                  </a:cubicBezTo>
                  <a:cubicBezTo>
                    <a:pt x="12952" y="77"/>
                    <a:pt x="12052" y="0"/>
                    <a:pt x="111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482;p23">
              <a:extLst>
                <a:ext uri="{FF2B5EF4-FFF2-40B4-BE49-F238E27FC236}">
                  <a16:creationId xmlns:a16="http://schemas.microsoft.com/office/drawing/2014/main" id="{1B724696-0644-C631-6B36-3B75E389D21A}"/>
                </a:ext>
              </a:extLst>
            </p:cNvPr>
            <p:cNvSpPr/>
            <p:nvPr/>
          </p:nvSpPr>
          <p:spPr>
            <a:xfrm>
              <a:off x="2363236" y="1585356"/>
              <a:ext cx="1393659" cy="523323"/>
            </a:xfrm>
            <a:custGeom>
              <a:avLst/>
              <a:gdLst/>
              <a:ahLst/>
              <a:cxnLst/>
              <a:rect l="l" t="t" r="r" b="b"/>
              <a:pathLst>
                <a:path w="43450" h="21256" extrusionOk="0">
                  <a:moveTo>
                    <a:pt x="11293" y="1"/>
                  </a:moveTo>
                  <a:cubicBezTo>
                    <a:pt x="10966" y="1"/>
                    <a:pt x="10637" y="6"/>
                    <a:pt x="10308" y="18"/>
                  </a:cubicBezTo>
                  <a:cubicBezTo>
                    <a:pt x="8090" y="62"/>
                    <a:pt x="5872" y="497"/>
                    <a:pt x="3784" y="1280"/>
                  </a:cubicBezTo>
                  <a:cubicBezTo>
                    <a:pt x="2697" y="1628"/>
                    <a:pt x="1740" y="2324"/>
                    <a:pt x="1087" y="3280"/>
                  </a:cubicBezTo>
                  <a:cubicBezTo>
                    <a:pt x="44" y="4890"/>
                    <a:pt x="131" y="6934"/>
                    <a:pt x="44" y="8804"/>
                  </a:cubicBezTo>
                  <a:cubicBezTo>
                    <a:pt x="0" y="10674"/>
                    <a:pt x="348" y="12588"/>
                    <a:pt x="305" y="14502"/>
                  </a:cubicBezTo>
                  <a:cubicBezTo>
                    <a:pt x="261" y="16154"/>
                    <a:pt x="913" y="17590"/>
                    <a:pt x="1522" y="19025"/>
                  </a:cubicBezTo>
                  <a:cubicBezTo>
                    <a:pt x="2043" y="20227"/>
                    <a:pt x="4556" y="21133"/>
                    <a:pt x="6105" y="21133"/>
                  </a:cubicBezTo>
                  <a:cubicBezTo>
                    <a:pt x="6238" y="21133"/>
                    <a:pt x="6364" y="21126"/>
                    <a:pt x="6481" y="21113"/>
                  </a:cubicBezTo>
                  <a:cubicBezTo>
                    <a:pt x="8351" y="20939"/>
                    <a:pt x="10221" y="20895"/>
                    <a:pt x="12048" y="20895"/>
                  </a:cubicBezTo>
                  <a:cubicBezTo>
                    <a:pt x="14135" y="20895"/>
                    <a:pt x="16223" y="21118"/>
                    <a:pt x="18288" y="21118"/>
                  </a:cubicBezTo>
                  <a:cubicBezTo>
                    <a:pt x="18805" y="21118"/>
                    <a:pt x="19320" y="21104"/>
                    <a:pt x="19833" y="21069"/>
                  </a:cubicBezTo>
                  <a:cubicBezTo>
                    <a:pt x="20744" y="20995"/>
                    <a:pt x="21649" y="20967"/>
                    <a:pt x="22550" y="20967"/>
                  </a:cubicBezTo>
                  <a:cubicBezTo>
                    <a:pt x="24829" y="20967"/>
                    <a:pt x="27082" y="21150"/>
                    <a:pt x="29358" y="21243"/>
                  </a:cubicBezTo>
                  <a:cubicBezTo>
                    <a:pt x="29723" y="21252"/>
                    <a:pt x="30087" y="21255"/>
                    <a:pt x="30449" y="21255"/>
                  </a:cubicBezTo>
                  <a:cubicBezTo>
                    <a:pt x="31896" y="21255"/>
                    <a:pt x="33316" y="21200"/>
                    <a:pt x="34708" y="21200"/>
                  </a:cubicBezTo>
                  <a:cubicBezTo>
                    <a:pt x="34865" y="21224"/>
                    <a:pt x="35022" y="21235"/>
                    <a:pt x="35176" y="21235"/>
                  </a:cubicBezTo>
                  <a:cubicBezTo>
                    <a:pt x="36131" y="21235"/>
                    <a:pt x="37034" y="20827"/>
                    <a:pt x="37970" y="20678"/>
                  </a:cubicBezTo>
                  <a:cubicBezTo>
                    <a:pt x="40231" y="20199"/>
                    <a:pt x="42058" y="18634"/>
                    <a:pt x="42841" y="16459"/>
                  </a:cubicBezTo>
                  <a:cubicBezTo>
                    <a:pt x="43450" y="14371"/>
                    <a:pt x="43319" y="12197"/>
                    <a:pt x="43189" y="10065"/>
                  </a:cubicBezTo>
                  <a:cubicBezTo>
                    <a:pt x="43102" y="7934"/>
                    <a:pt x="42928" y="5977"/>
                    <a:pt x="42710" y="3933"/>
                  </a:cubicBezTo>
                  <a:cubicBezTo>
                    <a:pt x="42493" y="2324"/>
                    <a:pt x="40840" y="671"/>
                    <a:pt x="39448" y="540"/>
                  </a:cubicBezTo>
                  <a:cubicBezTo>
                    <a:pt x="37796" y="323"/>
                    <a:pt x="36186" y="279"/>
                    <a:pt x="34577" y="192"/>
                  </a:cubicBezTo>
                  <a:cubicBezTo>
                    <a:pt x="33533" y="149"/>
                    <a:pt x="32489" y="134"/>
                    <a:pt x="31446" y="134"/>
                  </a:cubicBezTo>
                  <a:cubicBezTo>
                    <a:pt x="29358" y="134"/>
                    <a:pt x="27270" y="192"/>
                    <a:pt x="25183" y="192"/>
                  </a:cubicBezTo>
                  <a:cubicBezTo>
                    <a:pt x="24139" y="192"/>
                    <a:pt x="23076" y="212"/>
                    <a:pt x="22019" y="212"/>
                  </a:cubicBezTo>
                  <a:cubicBezTo>
                    <a:pt x="21491" y="212"/>
                    <a:pt x="20964" y="207"/>
                    <a:pt x="20442" y="192"/>
                  </a:cubicBezTo>
                  <a:cubicBezTo>
                    <a:pt x="20079" y="178"/>
                    <a:pt x="19717" y="173"/>
                    <a:pt x="19355" y="173"/>
                  </a:cubicBezTo>
                  <a:cubicBezTo>
                    <a:pt x="18630" y="173"/>
                    <a:pt x="17905" y="192"/>
                    <a:pt x="17180" y="192"/>
                  </a:cubicBezTo>
                  <a:cubicBezTo>
                    <a:pt x="15204" y="192"/>
                    <a:pt x="13260" y="1"/>
                    <a:pt x="11293" y="1"/>
                  </a:cubicBezTo>
                  <a:close/>
                </a:path>
              </a:pathLst>
            </a:custGeom>
            <a:solidFill>
              <a:srgbClr val="832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大一下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1" name="Google Shape;450;p23">
            <a:extLst>
              <a:ext uri="{FF2B5EF4-FFF2-40B4-BE49-F238E27FC236}">
                <a16:creationId xmlns:a16="http://schemas.microsoft.com/office/drawing/2014/main" id="{6A628DFC-F067-9C51-5EA9-E2EEE133A317}"/>
              </a:ext>
            </a:extLst>
          </p:cNvPr>
          <p:cNvSpPr/>
          <p:nvPr/>
        </p:nvSpPr>
        <p:spPr>
          <a:xfrm>
            <a:off x="2563793" y="2309335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编程导论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450;p23">
            <a:extLst>
              <a:ext uri="{FF2B5EF4-FFF2-40B4-BE49-F238E27FC236}">
                <a16:creationId xmlns:a16="http://schemas.microsoft.com/office/drawing/2014/main" id="{CB858029-0237-164E-BA90-05932CC6B6DE}"/>
              </a:ext>
            </a:extLst>
          </p:cNvPr>
          <p:cNvSpPr/>
          <p:nvPr/>
        </p:nvSpPr>
        <p:spPr>
          <a:xfrm>
            <a:off x="2563792" y="2804981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计算机科学导论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478;p23">
            <a:extLst>
              <a:ext uri="{FF2B5EF4-FFF2-40B4-BE49-F238E27FC236}">
                <a16:creationId xmlns:a16="http://schemas.microsoft.com/office/drawing/2014/main" id="{BA0E6D97-BB72-1FA6-9299-BBCDF5EE9DAB}"/>
              </a:ext>
            </a:extLst>
          </p:cNvPr>
          <p:cNvSpPr/>
          <p:nvPr/>
        </p:nvSpPr>
        <p:spPr>
          <a:xfrm>
            <a:off x="4115180" y="2812624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数据科学导论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478;p23">
            <a:extLst>
              <a:ext uri="{FF2B5EF4-FFF2-40B4-BE49-F238E27FC236}">
                <a16:creationId xmlns:a16="http://schemas.microsoft.com/office/drawing/2014/main" id="{AEC8A3D6-FAE7-B67F-2F5A-C49E904740B4}"/>
              </a:ext>
            </a:extLst>
          </p:cNvPr>
          <p:cNvSpPr/>
          <p:nvPr/>
        </p:nvSpPr>
        <p:spPr>
          <a:xfrm>
            <a:off x="4095727" y="1829236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离散数学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478;p23">
            <a:extLst>
              <a:ext uri="{FF2B5EF4-FFF2-40B4-BE49-F238E27FC236}">
                <a16:creationId xmlns:a16="http://schemas.microsoft.com/office/drawing/2014/main" id="{B8221458-940C-BB30-61FE-176D283D49B5}"/>
              </a:ext>
            </a:extLst>
          </p:cNvPr>
          <p:cNvSpPr/>
          <p:nvPr/>
        </p:nvSpPr>
        <p:spPr>
          <a:xfrm>
            <a:off x="4106012" y="2300273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高等数学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IB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478;p23">
            <a:extLst>
              <a:ext uri="{FF2B5EF4-FFF2-40B4-BE49-F238E27FC236}">
                <a16:creationId xmlns:a16="http://schemas.microsoft.com/office/drawing/2014/main" id="{5567B336-7904-7052-62FD-E80419C6F20F}"/>
              </a:ext>
            </a:extLst>
          </p:cNvPr>
          <p:cNvSpPr/>
          <p:nvPr/>
        </p:nvSpPr>
        <p:spPr>
          <a:xfrm>
            <a:off x="4141572" y="3309785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</a:t>
            </a: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语言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C92275C-7BDD-B4B8-67B5-74CAFAFB263F}"/>
              </a:ext>
            </a:extLst>
          </p:cNvPr>
          <p:cNvGrpSpPr/>
          <p:nvPr/>
        </p:nvGrpSpPr>
        <p:grpSpPr>
          <a:xfrm rot="16425608">
            <a:off x="5792288" y="1873819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22" name="Google Shape;2754;p41">
              <a:extLst>
                <a:ext uri="{FF2B5EF4-FFF2-40B4-BE49-F238E27FC236}">
                  <a16:creationId xmlns:a16="http://schemas.microsoft.com/office/drawing/2014/main" id="{92F36074-90E1-240B-AD85-F2D5F30D13DB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1">
              <a:extLst>
                <a:ext uri="{FF2B5EF4-FFF2-40B4-BE49-F238E27FC236}">
                  <a16:creationId xmlns:a16="http://schemas.microsoft.com/office/drawing/2014/main" id="{AAE9503F-198E-8602-212C-B9BAE704B388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437FA84-4E13-4D14-B2A9-D1569932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1" y="885470"/>
            <a:ext cx="1827308" cy="1827308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8D2036-862E-E3B9-DC49-55C5E5465B87}"/>
              </a:ext>
            </a:extLst>
          </p:cNvPr>
          <p:cNvGrpSpPr/>
          <p:nvPr/>
        </p:nvGrpSpPr>
        <p:grpSpPr>
          <a:xfrm rot="16425608">
            <a:off x="5840737" y="3354369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28" name="Google Shape;2754;p41">
              <a:extLst>
                <a:ext uri="{FF2B5EF4-FFF2-40B4-BE49-F238E27FC236}">
                  <a16:creationId xmlns:a16="http://schemas.microsoft.com/office/drawing/2014/main" id="{72237FFF-8916-3076-F719-2F4F027C75AB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55;p41">
              <a:extLst>
                <a:ext uri="{FF2B5EF4-FFF2-40B4-BE49-F238E27FC236}">
                  <a16:creationId xmlns:a16="http://schemas.microsoft.com/office/drawing/2014/main" id="{E8415B60-C66E-0FD7-DDF1-61A0DAD414FA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158C1CC-0A12-81DC-B461-134F50BCA194}"/>
              </a:ext>
            </a:extLst>
          </p:cNvPr>
          <p:cNvSpPr txBox="1"/>
          <p:nvPr/>
        </p:nvSpPr>
        <p:spPr>
          <a:xfrm>
            <a:off x="5701471" y="3372022"/>
            <a:ext cx="2449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浙江大学翁恺老师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155A01D-9E55-839F-E0DF-A6ED8CFA1F6F}"/>
              </a:ext>
            </a:extLst>
          </p:cNvPr>
          <p:cNvSpPr txBox="1"/>
          <p:nvPr/>
        </p:nvSpPr>
        <p:spPr>
          <a:xfrm>
            <a:off x="1934139" y="40500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https://github.com/Developer-Y/cs-video-courses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24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2FDAFE-C85C-DF93-9FEC-16F778A8AA11}"/>
              </a:ext>
            </a:extLst>
          </p:cNvPr>
          <p:cNvSpPr txBox="1"/>
          <p:nvPr/>
        </p:nvSpPr>
        <p:spPr>
          <a:xfrm>
            <a:off x="269423" y="2392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dirty="0">
                <a:solidFill>
                  <a:schemeClr val="bg1"/>
                </a:solidFill>
              </a:rPr>
              <a:t>😱 </a:t>
            </a:r>
            <a:r>
              <a:rPr lang="zh-CN" altLang="en-US" sz="1600" b="1" dirty="0"/>
              <a:t>大二课程学习</a:t>
            </a:r>
            <a:endParaRPr lang="en-US" altLang="zh-CN" sz="1600" b="1" dirty="0"/>
          </a:p>
        </p:txBody>
      </p:sp>
      <p:grpSp>
        <p:nvGrpSpPr>
          <p:cNvPr id="3" name="Google Shape;447;p23">
            <a:extLst>
              <a:ext uri="{FF2B5EF4-FFF2-40B4-BE49-F238E27FC236}">
                <a16:creationId xmlns:a16="http://schemas.microsoft.com/office/drawing/2014/main" id="{E2356265-6D0D-8EA0-59D5-A49B5E5D0BCA}"/>
              </a:ext>
            </a:extLst>
          </p:cNvPr>
          <p:cNvGrpSpPr/>
          <p:nvPr/>
        </p:nvGrpSpPr>
        <p:grpSpPr>
          <a:xfrm>
            <a:off x="3153039" y="972019"/>
            <a:ext cx="1488537" cy="594819"/>
            <a:chOff x="802062" y="1535354"/>
            <a:chExt cx="1488537" cy="594819"/>
          </a:xfrm>
        </p:grpSpPr>
        <p:sp>
          <p:nvSpPr>
            <p:cNvPr id="4" name="Google Shape;448;p23">
              <a:extLst>
                <a:ext uri="{FF2B5EF4-FFF2-40B4-BE49-F238E27FC236}">
                  <a16:creationId xmlns:a16="http://schemas.microsoft.com/office/drawing/2014/main" id="{000B7744-382A-9912-2B1A-0407CA682E6B}"/>
                </a:ext>
              </a:extLst>
            </p:cNvPr>
            <p:cNvSpPr/>
            <p:nvPr/>
          </p:nvSpPr>
          <p:spPr>
            <a:xfrm>
              <a:off x="850884" y="1574204"/>
              <a:ext cx="1390900" cy="515050"/>
            </a:xfrm>
            <a:custGeom>
              <a:avLst/>
              <a:gdLst/>
              <a:ahLst/>
              <a:cxnLst/>
              <a:rect l="l" t="t" r="r" b="b"/>
              <a:pathLst>
                <a:path w="43364" h="20920" extrusionOk="0">
                  <a:moveTo>
                    <a:pt x="20769" y="0"/>
                  </a:moveTo>
                  <a:cubicBezTo>
                    <a:pt x="19992" y="0"/>
                    <a:pt x="19216" y="10"/>
                    <a:pt x="18442" y="37"/>
                  </a:cubicBezTo>
                  <a:cubicBezTo>
                    <a:pt x="15876" y="124"/>
                    <a:pt x="13310" y="124"/>
                    <a:pt x="10743" y="341"/>
                  </a:cubicBezTo>
                  <a:cubicBezTo>
                    <a:pt x="10123" y="397"/>
                    <a:pt x="9465" y="509"/>
                    <a:pt x="8831" y="509"/>
                  </a:cubicBezTo>
                  <a:cubicBezTo>
                    <a:pt x="8487" y="509"/>
                    <a:pt x="8150" y="476"/>
                    <a:pt x="7829" y="384"/>
                  </a:cubicBezTo>
                  <a:cubicBezTo>
                    <a:pt x="7676" y="343"/>
                    <a:pt x="7518" y="323"/>
                    <a:pt x="7360" y="323"/>
                  </a:cubicBezTo>
                  <a:cubicBezTo>
                    <a:pt x="7025" y="323"/>
                    <a:pt x="6690" y="411"/>
                    <a:pt x="6394" y="558"/>
                  </a:cubicBezTo>
                  <a:cubicBezTo>
                    <a:pt x="5611" y="1167"/>
                    <a:pt x="4611" y="993"/>
                    <a:pt x="3785" y="1428"/>
                  </a:cubicBezTo>
                  <a:cubicBezTo>
                    <a:pt x="2958" y="1863"/>
                    <a:pt x="2088" y="2168"/>
                    <a:pt x="1479" y="2951"/>
                  </a:cubicBezTo>
                  <a:cubicBezTo>
                    <a:pt x="653" y="3994"/>
                    <a:pt x="653" y="5343"/>
                    <a:pt x="436" y="6561"/>
                  </a:cubicBezTo>
                  <a:cubicBezTo>
                    <a:pt x="1" y="8996"/>
                    <a:pt x="305" y="11475"/>
                    <a:pt x="523" y="13954"/>
                  </a:cubicBezTo>
                  <a:cubicBezTo>
                    <a:pt x="697" y="16129"/>
                    <a:pt x="610" y="18304"/>
                    <a:pt x="2741" y="19739"/>
                  </a:cubicBezTo>
                  <a:cubicBezTo>
                    <a:pt x="3654" y="20348"/>
                    <a:pt x="4741" y="20652"/>
                    <a:pt x="5829" y="20696"/>
                  </a:cubicBezTo>
                  <a:cubicBezTo>
                    <a:pt x="6568" y="20870"/>
                    <a:pt x="7264" y="20913"/>
                    <a:pt x="8003" y="20913"/>
                  </a:cubicBezTo>
                  <a:cubicBezTo>
                    <a:pt x="8324" y="20862"/>
                    <a:pt x="8648" y="20845"/>
                    <a:pt x="8974" y="20845"/>
                  </a:cubicBezTo>
                  <a:cubicBezTo>
                    <a:pt x="9652" y="20845"/>
                    <a:pt x="10341" y="20919"/>
                    <a:pt x="11032" y="20919"/>
                  </a:cubicBezTo>
                  <a:cubicBezTo>
                    <a:pt x="11139" y="20919"/>
                    <a:pt x="11246" y="20917"/>
                    <a:pt x="11352" y="20913"/>
                  </a:cubicBezTo>
                  <a:cubicBezTo>
                    <a:pt x="12474" y="20879"/>
                    <a:pt x="13568" y="20686"/>
                    <a:pt x="14657" y="20686"/>
                  </a:cubicBezTo>
                  <a:cubicBezTo>
                    <a:pt x="14962" y="20686"/>
                    <a:pt x="15267" y="20701"/>
                    <a:pt x="15571" y="20739"/>
                  </a:cubicBezTo>
                  <a:cubicBezTo>
                    <a:pt x="16021" y="20778"/>
                    <a:pt x="16479" y="20800"/>
                    <a:pt x="16939" y="20800"/>
                  </a:cubicBezTo>
                  <a:cubicBezTo>
                    <a:pt x="17501" y="20800"/>
                    <a:pt x="18065" y="20768"/>
                    <a:pt x="18616" y="20696"/>
                  </a:cubicBezTo>
                  <a:cubicBezTo>
                    <a:pt x="19921" y="20522"/>
                    <a:pt x="21225" y="20348"/>
                    <a:pt x="22487" y="20348"/>
                  </a:cubicBezTo>
                  <a:cubicBezTo>
                    <a:pt x="23225" y="20379"/>
                    <a:pt x="23941" y="20409"/>
                    <a:pt x="24651" y="20409"/>
                  </a:cubicBezTo>
                  <a:cubicBezTo>
                    <a:pt x="24945" y="20409"/>
                    <a:pt x="25238" y="20404"/>
                    <a:pt x="25531" y="20391"/>
                  </a:cubicBezTo>
                  <a:cubicBezTo>
                    <a:pt x="26101" y="20324"/>
                    <a:pt x="26670" y="20290"/>
                    <a:pt x="27237" y="20290"/>
                  </a:cubicBezTo>
                  <a:cubicBezTo>
                    <a:pt x="28143" y="20290"/>
                    <a:pt x="29041" y="20378"/>
                    <a:pt x="29924" y="20565"/>
                  </a:cubicBezTo>
                  <a:cubicBezTo>
                    <a:pt x="30484" y="20616"/>
                    <a:pt x="31045" y="20637"/>
                    <a:pt x="31605" y="20637"/>
                  </a:cubicBezTo>
                  <a:cubicBezTo>
                    <a:pt x="32002" y="20637"/>
                    <a:pt x="32398" y="20627"/>
                    <a:pt x="32794" y="20609"/>
                  </a:cubicBezTo>
                  <a:cubicBezTo>
                    <a:pt x="33838" y="20609"/>
                    <a:pt x="35013" y="20261"/>
                    <a:pt x="36143" y="20261"/>
                  </a:cubicBezTo>
                  <a:cubicBezTo>
                    <a:pt x="36731" y="20283"/>
                    <a:pt x="37372" y="20337"/>
                    <a:pt x="38003" y="20337"/>
                  </a:cubicBezTo>
                  <a:cubicBezTo>
                    <a:pt x="38633" y="20337"/>
                    <a:pt x="39253" y="20283"/>
                    <a:pt x="39797" y="20087"/>
                  </a:cubicBezTo>
                  <a:cubicBezTo>
                    <a:pt x="41711" y="19347"/>
                    <a:pt x="42537" y="17564"/>
                    <a:pt x="42798" y="15607"/>
                  </a:cubicBezTo>
                  <a:cubicBezTo>
                    <a:pt x="43102" y="13432"/>
                    <a:pt x="43189" y="11258"/>
                    <a:pt x="43059" y="9083"/>
                  </a:cubicBezTo>
                  <a:cubicBezTo>
                    <a:pt x="42928" y="7430"/>
                    <a:pt x="43015" y="5734"/>
                    <a:pt x="43015" y="4299"/>
                  </a:cubicBezTo>
                  <a:cubicBezTo>
                    <a:pt x="43363" y="2951"/>
                    <a:pt x="42624" y="2168"/>
                    <a:pt x="41928" y="1559"/>
                  </a:cubicBezTo>
                  <a:cubicBezTo>
                    <a:pt x="40797" y="645"/>
                    <a:pt x="39405" y="167"/>
                    <a:pt x="37970" y="167"/>
                  </a:cubicBezTo>
                  <a:cubicBezTo>
                    <a:pt x="37100" y="153"/>
                    <a:pt x="36230" y="148"/>
                    <a:pt x="35361" y="148"/>
                  </a:cubicBezTo>
                  <a:cubicBezTo>
                    <a:pt x="33621" y="148"/>
                    <a:pt x="31881" y="167"/>
                    <a:pt x="30141" y="167"/>
                  </a:cubicBezTo>
                  <a:cubicBezTo>
                    <a:pt x="27010" y="167"/>
                    <a:pt x="23878" y="0"/>
                    <a:pt x="20769" y="0"/>
                  </a:cubicBezTo>
                  <a:close/>
                </a:path>
              </a:pathLst>
            </a:custGeom>
            <a:solidFill>
              <a:srgbClr val="5A1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大二上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" name="Google Shape;449;p23">
              <a:extLst>
                <a:ext uri="{FF2B5EF4-FFF2-40B4-BE49-F238E27FC236}">
                  <a16:creationId xmlns:a16="http://schemas.microsoft.com/office/drawing/2014/main" id="{E400957D-7760-EB41-7FDC-8DCCC1201ED7}"/>
                </a:ext>
              </a:extLst>
            </p:cNvPr>
            <p:cNvSpPr/>
            <p:nvPr/>
          </p:nvSpPr>
          <p:spPr>
            <a:xfrm>
              <a:off x="802062" y="1535354"/>
              <a:ext cx="1488537" cy="594819"/>
            </a:xfrm>
            <a:custGeom>
              <a:avLst/>
              <a:gdLst/>
              <a:ahLst/>
              <a:cxnLst/>
              <a:rect l="l" t="t" r="r" b="b"/>
              <a:pathLst>
                <a:path w="46408" h="24160" extrusionOk="0">
                  <a:moveTo>
                    <a:pt x="22291" y="1578"/>
                  </a:moveTo>
                  <a:cubicBezTo>
                    <a:pt x="25400" y="1578"/>
                    <a:pt x="28532" y="1745"/>
                    <a:pt x="31663" y="1745"/>
                  </a:cubicBezTo>
                  <a:cubicBezTo>
                    <a:pt x="33403" y="1745"/>
                    <a:pt x="35143" y="1726"/>
                    <a:pt x="36883" y="1726"/>
                  </a:cubicBezTo>
                  <a:cubicBezTo>
                    <a:pt x="37752" y="1726"/>
                    <a:pt x="38622" y="1731"/>
                    <a:pt x="39492" y="1745"/>
                  </a:cubicBezTo>
                  <a:cubicBezTo>
                    <a:pt x="40927" y="1745"/>
                    <a:pt x="42319" y="2223"/>
                    <a:pt x="43450" y="3137"/>
                  </a:cubicBezTo>
                  <a:cubicBezTo>
                    <a:pt x="44146" y="3746"/>
                    <a:pt x="44885" y="4529"/>
                    <a:pt x="44537" y="5877"/>
                  </a:cubicBezTo>
                  <a:cubicBezTo>
                    <a:pt x="44537" y="7312"/>
                    <a:pt x="44450" y="9008"/>
                    <a:pt x="44581" y="10661"/>
                  </a:cubicBezTo>
                  <a:cubicBezTo>
                    <a:pt x="44711" y="12836"/>
                    <a:pt x="44624" y="15010"/>
                    <a:pt x="44320" y="17185"/>
                  </a:cubicBezTo>
                  <a:cubicBezTo>
                    <a:pt x="44059" y="19142"/>
                    <a:pt x="43233" y="20925"/>
                    <a:pt x="41319" y="21665"/>
                  </a:cubicBezTo>
                  <a:cubicBezTo>
                    <a:pt x="40775" y="21861"/>
                    <a:pt x="40155" y="21915"/>
                    <a:pt x="39525" y="21915"/>
                  </a:cubicBezTo>
                  <a:cubicBezTo>
                    <a:pt x="38894" y="21915"/>
                    <a:pt x="38253" y="21861"/>
                    <a:pt x="37665" y="21839"/>
                  </a:cubicBezTo>
                  <a:cubicBezTo>
                    <a:pt x="36535" y="21839"/>
                    <a:pt x="35360" y="22187"/>
                    <a:pt x="34316" y="22187"/>
                  </a:cubicBezTo>
                  <a:cubicBezTo>
                    <a:pt x="33920" y="22205"/>
                    <a:pt x="33524" y="22215"/>
                    <a:pt x="33127" y="22215"/>
                  </a:cubicBezTo>
                  <a:cubicBezTo>
                    <a:pt x="32567" y="22215"/>
                    <a:pt x="32006" y="22194"/>
                    <a:pt x="31446" y="22143"/>
                  </a:cubicBezTo>
                  <a:cubicBezTo>
                    <a:pt x="30563" y="21956"/>
                    <a:pt x="29665" y="21868"/>
                    <a:pt x="28759" y="21868"/>
                  </a:cubicBezTo>
                  <a:cubicBezTo>
                    <a:pt x="28192" y="21868"/>
                    <a:pt x="27623" y="21902"/>
                    <a:pt x="27053" y="21969"/>
                  </a:cubicBezTo>
                  <a:cubicBezTo>
                    <a:pt x="26760" y="21982"/>
                    <a:pt x="26467" y="21987"/>
                    <a:pt x="26173" y="21987"/>
                  </a:cubicBezTo>
                  <a:cubicBezTo>
                    <a:pt x="25463" y="21987"/>
                    <a:pt x="24747" y="21957"/>
                    <a:pt x="24009" y="21926"/>
                  </a:cubicBezTo>
                  <a:cubicBezTo>
                    <a:pt x="22747" y="21926"/>
                    <a:pt x="21443" y="22100"/>
                    <a:pt x="20138" y="22274"/>
                  </a:cubicBezTo>
                  <a:cubicBezTo>
                    <a:pt x="19587" y="22346"/>
                    <a:pt x="19023" y="22378"/>
                    <a:pt x="18461" y="22378"/>
                  </a:cubicBezTo>
                  <a:cubicBezTo>
                    <a:pt x="18001" y="22378"/>
                    <a:pt x="17543" y="22356"/>
                    <a:pt x="17093" y="22317"/>
                  </a:cubicBezTo>
                  <a:cubicBezTo>
                    <a:pt x="16789" y="22279"/>
                    <a:pt x="16484" y="22264"/>
                    <a:pt x="16179" y="22264"/>
                  </a:cubicBezTo>
                  <a:cubicBezTo>
                    <a:pt x="15090" y="22264"/>
                    <a:pt x="13996" y="22457"/>
                    <a:pt x="12874" y="22491"/>
                  </a:cubicBezTo>
                  <a:cubicBezTo>
                    <a:pt x="12768" y="22495"/>
                    <a:pt x="12661" y="22497"/>
                    <a:pt x="12554" y="22497"/>
                  </a:cubicBezTo>
                  <a:cubicBezTo>
                    <a:pt x="11863" y="22497"/>
                    <a:pt x="11174" y="22423"/>
                    <a:pt x="10496" y="22423"/>
                  </a:cubicBezTo>
                  <a:cubicBezTo>
                    <a:pt x="10170" y="22423"/>
                    <a:pt x="9846" y="22440"/>
                    <a:pt x="9525" y="22491"/>
                  </a:cubicBezTo>
                  <a:cubicBezTo>
                    <a:pt x="8786" y="22491"/>
                    <a:pt x="8090" y="22448"/>
                    <a:pt x="7351" y="22274"/>
                  </a:cubicBezTo>
                  <a:cubicBezTo>
                    <a:pt x="6263" y="22230"/>
                    <a:pt x="5176" y="21926"/>
                    <a:pt x="4263" y="21317"/>
                  </a:cubicBezTo>
                  <a:cubicBezTo>
                    <a:pt x="2132" y="19882"/>
                    <a:pt x="2219" y="17707"/>
                    <a:pt x="2045" y="15532"/>
                  </a:cubicBezTo>
                  <a:cubicBezTo>
                    <a:pt x="1827" y="13053"/>
                    <a:pt x="1523" y="10574"/>
                    <a:pt x="1958" y="8139"/>
                  </a:cubicBezTo>
                  <a:cubicBezTo>
                    <a:pt x="2175" y="6921"/>
                    <a:pt x="2175" y="5572"/>
                    <a:pt x="3001" y="4529"/>
                  </a:cubicBezTo>
                  <a:cubicBezTo>
                    <a:pt x="3610" y="3746"/>
                    <a:pt x="4480" y="3441"/>
                    <a:pt x="5307" y="3006"/>
                  </a:cubicBezTo>
                  <a:cubicBezTo>
                    <a:pt x="6133" y="2571"/>
                    <a:pt x="7133" y="2745"/>
                    <a:pt x="7916" y="2136"/>
                  </a:cubicBezTo>
                  <a:cubicBezTo>
                    <a:pt x="8212" y="1989"/>
                    <a:pt x="8547" y="1901"/>
                    <a:pt x="8882" y="1901"/>
                  </a:cubicBezTo>
                  <a:cubicBezTo>
                    <a:pt x="9040" y="1901"/>
                    <a:pt x="9198" y="1921"/>
                    <a:pt x="9351" y="1962"/>
                  </a:cubicBezTo>
                  <a:cubicBezTo>
                    <a:pt x="9672" y="2054"/>
                    <a:pt x="10009" y="2087"/>
                    <a:pt x="10353" y="2087"/>
                  </a:cubicBezTo>
                  <a:cubicBezTo>
                    <a:pt x="10987" y="2087"/>
                    <a:pt x="11645" y="1975"/>
                    <a:pt x="12265" y="1919"/>
                  </a:cubicBezTo>
                  <a:cubicBezTo>
                    <a:pt x="14832" y="1702"/>
                    <a:pt x="17398" y="1702"/>
                    <a:pt x="19964" y="1615"/>
                  </a:cubicBezTo>
                  <a:cubicBezTo>
                    <a:pt x="20738" y="1588"/>
                    <a:pt x="21514" y="1578"/>
                    <a:pt x="22291" y="1578"/>
                  </a:cubicBezTo>
                  <a:close/>
                  <a:moveTo>
                    <a:pt x="23725" y="0"/>
                  </a:moveTo>
                  <a:cubicBezTo>
                    <a:pt x="23378" y="0"/>
                    <a:pt x="23036" y="13"/>
                    <a:pt x="22704" y="49"/>
                  </a:cubicBezTo>
                  <a:cubicBezTo>
                    <a:pt x="20486" y="266"/>
                    <a:pt x="18268" y="223"/>
                    <a:pt x="16093" y="266"/>
                  </a:cubicBezTo>
                  <a:cubicBezTo>
                    <a:pt x="13831" y="353"/>
                    <a:pt x="11570" y="484"/>
                    <a:pt x="9308" y="571"/>
                  </a:cubicBezTo>
                  <a:cubicBezTo>
                    <a:pt x="7177" y="614"/>
                    <a:pt x="5089" y="1093"/>
                    <a:pt x="3132" y="2006"/>
                  </a:cubicBezTo>
                  <a:cubicBezTo>
                    <a:pt x="2219" y="2441"/>
                    <a:pt x="1479" y="3224"/>
                    <a:pt x="1131" y="4224"/>
                  </a:cubicBezTo>
                  <a:cubicBezTo>
                    <a:pt x="827" y="4964"/>
                    <a:pt x="1131" y="5833"/>
                    <a:pt x="740" y="6442"/>
                  </a:cubicBezTo>
                  <a:cubicBezTo>
                    <a:pt x="0" y="7791"/>
                    <a:pt x="435" y="9226"/>
                    <a:pt x="348" y="10531"/>
                  </a:cubicBezTo>
                  <a:cubicBezTo>
                    <a:pt x="218" y="11444"/>
                    <a:pt x="261" y="12357"/>
                    <a:pt x="435" y="13271"/>
                  </a:cubicBezTo>
                  <a:cubicBezTo>
                    <a:pt x="653" y="14271"/>
                    <a:pt x="522" y="15358"/>
                    <a:pt x="609" y="16402"/>
                  </a:cubicBezTo>
                  <a:cubicBezTo>
                    <a:pt x="696" y="17272"/>
                    <a:pt x="914" y="18142"/>
                    <a:pt x="1001" y="18794"/>
                  </a:cubicBezTo>
                  <a:cubicBezTo>
                    <a:pt x="957" y="19664"/>
                    <a:pt x="1566" y="19969"/>
                    <a:pt x="1740" y="20491"/>
                  </a:cubicBezTo>
                  <a:cubicBezTo>
                    <a:pt x="2654" y="22709"/>
                    <a:pt x="4480" y="23535"/>
                    <a:pt x="6524" y="23927"/>
                  </a:cubicBezTo>
                  <a:cubicBezTo>
                    <a:pt x="7445" y="24101"/>
                    <a:pt x="8371" y="24160"/>
                    <a:pt x="9299" y="24160"/>
                  </a:cubicBezTo>
                  <a:cubicBezTo>
                    <a:pt x="10914" y="24160"/>
                    <a:pt x="12533" y="23982"/>
                    <a:pt x="14136" y="23927"/>
                  </a:cubicBezTo>
                  <a:cubicBezTo>
                    <a:pt x="16006" y="23883"/>
                    <a:pt x="17920" y="23840"/>
                    <a:pt x="19790" y="23709"/>
                  </a:cubicBezTo>
                  <a:cubicBezTo>
                    <a:pt x="20921" y="23666"/>
                    <a:pt x="22051" y="23448"/>
                    <a:pt x="23182" y="23405"/>
                  </a:cubicBezTo>
                  <a:cubicBezTo>
                    <a:pt x="23356" y="23396"/>
                    <a:pt x="23528" y="23392"/>
                    <a:pt x="23699" y="23392"/>
                  </a:cubicBezTo>
                  <a:cubicBezTo>
                    <a:pt x="24383" y="23392"/>
                    <a:pt x="25044" y="23448"/>
                    <a:pt x="25705" y="23448"/>
                  </a:cubicBezTo>
                  <a:cubicBezTo>
                    <a:pt x="26049" y="23455"/>
                    <a:pt x="26394" y="23457"/>
                    <a:pt x="26739" y="23457"/>
                  </a:cubicBezTo>
                  <a:cubicBezTo>
                    <a:pt x="27831" y="23457"/>
                    <a:pt x="28928" y="23432"/>
                    <a:pt x="30016" y="23432"/>
                  </a:cubicBezTo>
                  <a:cubicBezTo>
                    <a:pt x="30804" y="23432"/>
                    <a:pt x="31587" y="23445"/>
                    <a:pt x="32359" y="23492"/>
                  </a:cubicBezTo>
                  <a:cubicBezTo>
                    <a:pt x="33039" y="23528"/>
                    <a:pt x="33720" y="23542"/>
                    <a:pt x="34400" y="23542"/>
                  </a:cubicBezTo>
                  <a:cubicBezTo>
                    <a:pt x="35329" y="23542"/>
                    <a:pt x="36258" y="23517"/>
                    <a:pt x="37187" y="23492"/>
                  </a:cubicBezTo>
                  <a:cubicBezTo>
                    <a:pt x="38840" y="23448"/>
                    <a:pt x="40449" y="23013"/>
                    <a:pt x="42058" y="22839"/>
                  </a:cubicBezTo>
                  <a:cubicBezTo>
                    <a:pt x="43450" y="22665"/>
                    <a:pt x="45103" y="20925"/>
                    <a:pt x="45451" y="19751"/>
                  </a:cubicBezTo>
                  <a:cubicBezTo>
                    <a:pt x="45799" y="18577"/>
                    <a:pt x="45668" y="17446"/>
                    <a:pt x="45799" y="16272"/>
                  </a:cubicBezTo>
                  <a:cubicBezTo>
                    <a:pt x="45973" y="14706"/>
                    <a:pt x="46321" y="13184"/>
                    <a:pt x="46234" y="11531"/>
                  </a:cubicBezTo>
                  <a:cubicBezTo>
                    <a:pt x="46060" y="9965"/>
                    <a:pt x="46016" y="8399"/>
                    <a:pt x="46103" y="6877"/>
                  </a:cubicBezTo>
                  <a:cubicBezTo>
                    <a:pt x="46408" y="4224"/>
                    <a:pt x="44798" y="1789"/>
                    <a:pt x="42276" y="1006"/>
                  </a:cubicBezTo>
                  <a:cubicBezTo>
                    <a:pt x="40884" y="614"/>
                    <a:pt x="39449" y="440"/>
                    <a:pt x="37970" y="397"/>
                  </a:cubicBezTo>
                  <a:cubicBezTo>
                    <a:pt x="35665" y="310"/>
                    <a:pt x="33316" y="353"/>
                    <a:pt x="30967" y="310"/>
                  </a:cubicBezTo>
                  <a:cubicBezTo>
                    <a:pt x="29489" y="266"/>
                    <a:pt x="28010" y="92"/>
                    <a:pt x="26531" y="92"/>
                  </a:cubicBezTo>
                  <a:cubicBezTo>
                    <a:pt x="25614" y="92"/>
                    <a:pt x="24651" y="0"/>
                    <a:pt x="237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" name="Google Shape;450;p23">
            <a:extLst>
              <a:ext uri="{FF2B5EF4-FFF2-40B4-BE49-F238E27FC236}">
                <a16:creationId xmlns:a16="http://schemas.microsoft.com/office/drawing/2014/main" id="{ED767227-FA65-2FD6-AD36-25BB63B5A0F2}"/>
              </a:ext>
            </a:extLst>
          </p:cNvPr>
          <p:cNvSpPr/>
          <p:nvPr/>
        </p:nvSpPr>
        <p:spPr>
          <a:xfrm>
            <a:off x="3161411" y="1581403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线性代数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478;p23">
            <a:extLst>
              <a:ext uri="{FF2B5EF4-FFF2-40B4-BE49-F238E27FC236}">
                <a16:creationId xmlns:a16="http://schemas.microsoft.com/office/drawing/2014/main" id="{11AEC42E-423A-FFD3-DE5F-881EFDD04951}"/>
              </a:ext>
            </a:extLst>
          </p:cNvPr>
          <p:cNvSpPr/>
          <p:nvPr/>
        </p:nvSpPr>
        <p:spPr>
          <a:xfrm>
            <a:off x="3201861" y="3077800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数据结构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8" name="Google Shape;480;p23">
            <a:extLst>
              <a:ext uri="{FF2B5EF4-FFF2-40B4-BE49-F238E27FC236}">
                <a16:creationId xmlns:a16="http://schemas.microsoft.com/office/drawing/2014/main" id="{C4CE394E-3D5C-FF16-6FA0-07D3F0B888C6}"/>
              </a:ext>
            </a:extLst>
          </p:cNvPr>
          <p:cNvGrpSpPr/>
          <p:nvPr/>
        </p:nvGrpSpPr>
        <p:grpSpPr>
          <a:xfrm>
            <a:off x="4662569" y="986126"/>
            <a:ext cx="1477375" cy="595582"/>
            <a:chOff x="2311592" y="1549461"/>
            <a:chExt cx="1477375" cy="595582"/>
          </a:xfrm>
        </p:grpSpPr>
        <p:sp>
          <p:nvSpPr>
            <p:cNvPr id="9" name="Google Shape;481;p23">
              <a:extLst>
                <a:ext uri="{FF2B5EF4-FFF2-40B4-BE49-F238E27FC236}">
                  <a16:creationId xmlns:a16="http://schemas.microsoft.com/office/drawing/2014/main" id="{755BDCFA-90BA-8450-400D-76F1C00A48D5}"/>
                </a:ext>
              </a:extLst>
            </p:cNvPr>
            <p:cNvSpPr/>
            <p:nvPr/>
          </p:nvSpPr>
          <p:spPr>
            <a:xfrm>
              <a:off x="2311592" y="1549461"/>
              <a:ext cx="1477375" cy="595582"/>
            </a:xfrm>
            <a:custGeom>
              <a:avLst/>
              <a:gdLst/>
              <a:ahLst/>
              <a:cxnLst/>
              <a:rect l="l" t="t" r="r" b="b"/>
              <a:pathLst>
                <a:path w="46060" h="24191" extrusionOk="0">
                  <a:moveTo>
                    <a:pt x="12903" y="1459"/>
                  </a:moveTo>
                  <a:cubicBezTo>
                    <a:pt x="14870" y="1459"/>
                    <a:pt x="16814" y="1650"/>
                    <a:pt x="18790" y="1650"/>
                  </a:cubicBezTo>
                  <a:cubicBezTo>
                    <a:pt x="19515" y="1650"/>
                    <a:pt x="20240" y="1631"/>
                    <a:pt x="20965" y="1631"/>
                  </a:cubicBezTo>
                  <a:cubicBezTo>
                    <a:pt x="21327" y="1631"/>
                    <a:pt x="21689" y="1636"/>
                    <a:pt x="22052" y="1650"/>
                  </a:cubicBezTo>
                  <a:cubicBezTo>
                    <a:pt x="22574" y="1665"/>
                    <a:pt x="23101" y="1670"/>
                    <a:pt x="23629" y="1670"/>
                  </a:cubicBezTo>
                  <a:cubicBezTo>
                    <a:pt x="24686" y="1670"/>
                    <a:pt x="25749" y="1650"/>
                    <a:pt x="26793" y="1650"/>
                  </a:cubicBezTo>
                  <a:cubicBezTo>
                    <a:pt x="28880" y="1650"/>
                    <a:pt x="30968" y="1592"/>
                    <a:pt x="33056" y="1592"/>
                  </a:cubicBezTo>
                  <a:cubicBezTo>
                    <a:pt x="34099" y="1592"/>
                    <a:pt x="35143" y="1607"/>
                    <a:pt x="36187" y="1650"/>
                  </a:cubicBezTo>
                  <a:cubicBezTo>
                    <a:pt x="37796" y="1737"/>
                    <a:pt x="39406" y="1781"/>
                    <a:pt x="41058" y="1998"/>
                  </a:cubicBezTo>
                  <a:cubicBezTo>
                    <a:pt x="42450" y="2129"/>
                    <a:pt x="44103" y="3782"/>
                    <a:pt x="44320" y="5391"/>
                  </a:cubicBezTo>
                  <a:cubicBezTo>
                    <a:pt x="44538" y="7435"/>
                    <a:pt x="44712" y="9392"/>
                    <a:pt x="44799" y="11523"/>
                  </a:cubicBezTo>
                  <a:cubicBezTo>
                    <a:pt x="44929" y="13655"/>
                    <a:pt x="45060" y="15829"/>
                    <a:pt x="44451" y="17917"/>
                  </a:cubicBezTo>
                  <a:cubicBezTo>
                    <a:pt x="43668" y="20092"/>
                    <a:pt x="41841" y="21657"/>
                    <a:pt x="39580" y="22136"/>
                  </a:cubicBezTo>
                  <a:cubicBezTo>
                    <a:pt x="38644" y="22285"/>
                    <a:pt x="37741" y="22693"/>
                    <a:pt x="36786" y="22693"/>
                  </a:cubicBezTo>
                  <a:cubicBezTo>
                    <a:pt x="36632" y="22693"/>
                    <a:pt x="36475" y="22682"/>
                    <a:pt x="36318" y="22658"/>
                  </a:cubicBezTo>
                  <a:cubicBezTo>
                    <a:pt x="34926" y="22658"/>
                    <a:pt x="33506" y="22713"/>
                    <a:pt x="32059" y="22713"/>
                  </a:cubicBezTo>
                  <a:cubicBezTo>
                    <a:pt x="31697" y="22713"/>
                    <a:pt x="31333" y="22710"/>
                    <a:pt x="30968" y="22701"/>
                  </a:cubicBezTo>
                  <a:cubicBezTo>
                    <a:pt x="28692" y="22608"/>
                    <a:pt x="26439" y="22425"/>
                    <a:pt x="24160" y="22425"/>
                  </a:cubicBezTo>
                  <a:cubicBezTo>
                    <a:pt x="23259" y="22425"/>
                    <a:pt x="22354" y="22453"/>
                    <a:pt x="21443" y="22527"/>
                  </a:cubicBezTo>
                  <a:cubicBezTo>
                    <a:pt x="20930" y="22562"/>
                    <a:pt x="20415" y="22576"/>
                    <a:pt x="19898" y="22576"/>
                  </a:cubicBezTo>
                  <a:cubicBezTo>
                    <a:pt x="17833" y="22576"/>
                    <a:pt x="15745" y="22353"/>
                    <a:pt x="13658" y="22353"/>
                  </a:cubicBezTo>
                  <a:cubicBezTo>
                    <a:pt x="11831" y="22353"/>
                    <a:pt x="9961" y="22397"/>
                    <a:pt x="8091" y="22571"/>
                  </a:cubicBezTo>
                  <a:cubicBezTo>
                    <a:pt x="7974" y="22584"/>
                    <a:pt x="7848" y="22591"/>
                    <a:pt x="7715" y="22591"/>
                  </a:cubicBezTo>
                  <a:cubicBezTo>
                    <a:pt x="6166" y="22591"/>
                    <a:pt x="3653" y="21685"/>
                    <a:pt x="3132" y="20483"/>
                  </a:cubicBezTo>
                  <a:cubicBezTo>
                    <a:pt x="2523" y="19048"/>
                    <a:pt x="1871" y="17612"/>
                    <a:pt x="1915" y="15960"/>
                  </a:cubicBezTo>
                  <a:cubicBezTo>
                    <a:pt x="1958" y="14046"/>
                    <a:pt x="1610" y="12132"/>
                    <a:pt x="1654" y="10262"/>
                  </a:cubicBezTo>
                  <a:cubicBezTo>
                    <a:pt x="1741" y="8392"/>
                    <a:pt x="1654" y="6348"/>
                    <a:pt x="2697" y="4738"/>
                  </a:cubicBezTo>
                  <a:cubicBezTo>
                    <a:pt x="3350" y="3782"/>
                    <a:pt x="4307" y="3086"/>
                    <a:pt x="5394" y="2738"/>
                  </a:cubicBezTo>
                  <a:cubicBezTo>
                    <a:pt x="7482" y="1955"/>
                    <a:pt x="9700" y="1520"/>
                    <a:pt x="11918" y="1476"/>
                  </a:cubicBezTo>
                  <a:cubicBezTo>
                    <a:pt x="12247" y="1464"/>
                    <a:pt x="12576" y="1459"/>
                    <a:pt x="12903" y="1459"/>
                  </a:cubicBezTo>
                  <a:close/>
                  <a:moveTo>
                    <a:pt x="11160" y="0"/>
                  </a:moveTo>
                  <a:cubicBezTo>
                    <a:pt x="10772" y="0"/>
                    <a:pt x="10386" y="15"/>
                    <a:pt x="10004" y="41"/>
                  </a:cubicBezTo>
                  <a:cubicBezTo>
                    <a:pt x="8786" y="215"/>
                    <a:pt x="7569" y="476"/>
                    <a:pt x="6307" y="694"/>
                  </a:cubicBezTo>
                  <a:lnTo>
                    <a:pt x="6264" y="520"/>
                  </a:lnTo>
                  <a:cubicBezTo>
                    <a:pt x="6046" y="563"/>
                    <a:pt x="5829" y="607"/>
                    <a:pt x="5611" y="694"/>
                  </a:cubicBezTo>
                  <a:cubicBezTo>
                    <a:pt x="4611" y="1476"/>
                    <a:pt x="3393" y="1781"/>
                    <a:pt x="2437" y="2738"/>
                  </a:cubicBezTo>
                  <a:cubicBezTo>
                    <a:pt x="1697" y="3390"/>
                    <a:pt x="1132" y="4217"/>
                    <a:pt x="784" y="5130"/>
                  </a:cubicBezTo>
                  <a:cubicBezTo>
                    <a:pt x="1" y="7435"/>
                    <a:pt x="218" y="9871"/>
                    <a:pt x="175" y="12263"/>
                  </a:cubicBezTo>
                  <a:cubicBezTo>
                    <a:pt x="88" y="15264"/>
                    <a:pt x="436" y="18221"/>
                    <a:pt x="2002" y="20961"/>
                  </a:cubicBezTo>
                  <a:cubicBezTo>
                    <a:pt x="2834" y="22377"/>
                    <a:pt x="5779" y="24191"/>
                    <a:pt x="7555" y="24191"/>
                  </a:cubicBezTo>
                  <a:cubicBezTo>
                    <a:pt x="7635" y="24191"/>
                    <a:pt x="7712" y="24187"/>
                    <a:pt x="7786" y="24180"/>
                  </a:cubicBezTo>
                  <a:cubicBezTo>
                    <a:pt x="9112" y="23991"/>
                    <a:pt x="10470" y="23867"/>
                    <a:pt x="11833" y="23867"/>
                  </a:cubicBezTo>
                  <a:cubicBezTo>
                    <a:pt x="12035" y="23867"/>
                    <a:pt x="12238" y="23870"/>
                    <a:pt x="12440" y="23875"/>
                  </a:cubicBezTo>
                  <a:cubicBezTo>
                    <a:pt x="12605" y="23887"/>
                    <a:pt x="12772" y="23892"/>
                    <a:pt x="12938" y="23892"/>
                  </a:cubicBezTo>
                  <a:cubicBezTo>
                    <a:pt x="13695" y="23892"/>
                    <a:pt x="14465" y="23795"/>
                    <a:pt x="15239" y="23795"/>
                  </a:cubicBezTo>
                  <a:cubicBezTo>
                    <a:pt x="15596" y="23795"/>
                    <a:pt x="15953" y="23816"/>
                    <a:pt x="16311" y="23875"/>
                  </a:cubicBezTo>
                  <a:cubicBezTo>
                    <a:pt x="16380" y="23884"/>
                    <a:pt x="16451" y="23888"/>
                    <a:pt x="16523" y="23888"/>
                  </a:cubicBezTo>
                  <a:cubicBezTo>
                    <a:pt x="17171" y="23888"/>
                    <a:pt x="17907" y="23571"/>
                    <a:pt x="18572" y="23571"/>
                  </a:cubicBezTo>
                  <a:cubicBezTo>
                    <a:pt x="20157" y="23571"/>
                    <a:pt x="21708" y="23708"/>
                    <a:pt x="23255" y="23708"/>
                  </a:cubicBezTo>
                  <a:cubicBezTo>
                    <a:pt x="23448" y="23708"/>
                    <a:pt x="23642" y="23706"/>
                    <a:pt x="23835" y="23701"/>
                  </a:cubicBezTo>
                  <a:cubicBezTo>
                    <a:pt x="24045" y="23698"/>
                    <a:pt x="24255" y="23697"/>
                    <a:pt x="24466" y="23697"/>
                  </a:cubicBezTo>
                  <a:cubicBezTo>
                    <a:pt x="27039" y="23697"/>
                    <a:pt x="29612" y="23929"/>
                    <a:pt x="32186" y="24049"/>
                  </a:cubicBezTo>
                  <a:cubicBezTo>
                    <a:pt x="33017" y="24081"/>
                    <a:pt x="33848" y="24110"/>
                    <a:pt x="34675" y="24110"/>
                  </a:cubicBezTo>
                  <a:cubicBezTo>
                    <a:pt x="37266" y="24110"/>
                    <a:pt x="39815" y="23825"/>
                    <a:pt x="42189" y="22440"/>
                  </a:cubicBezTo>
                  <a:cubicBezTo>
                    <a:pt x="44407" y="21179"/>
                    <a:pt x="45408" y="19091"/>
                    <a:pt x="45843" y="16743"/>
                  </a:cubicBezTo>
                  <a:cubicBezTo>
                    <a:pt x="46060" y="15438"/>
                    <a:pt x="45669" y="14002"/>
                    <a:pt x="45669" y="12654"/>
                  </a:cubicBezTo>
                  <a:cubicBezTo>
                    <a:pt x="45669" y="10001"/>
                    <a:pt x="45973" y="7392"/>
                    <a:pt x="45321" y="4738"/>
                  </a:cubicBezTo>
                  <a:cubicBezTo>
                    <a:pt x="44886" y="2651"/>
                    <a:pt x="43929" y="1476"/>
                    <a:pt x="42059" y="1085"/>
                  </a:cubicBezTo>
                  <a:cubicBezTo>
                    <a:pt x="40710" y="737"/>
                    <a:pt x="39319" y="563"/>
                    <a:pt x="37927" y="520"/>
                  </a:cubicBezTo>
                  <a:cubicBezTo>
                    <a:pt x="35970" y="520"/>
                    <a:pt x="33969" y="433"/>
                    <a:pt x="32012" y="433"/>
                  </a:cubicBezTo>
                  <a:cubicBezTo>
                    <a:pt x="30607" y="433"/>
                    <a:pt x="29201" y="561"/>
                    <a:pt x="27816" y="561"/>
                  </a:cubicBezTo>
                  <a:cubicBezTo>
                    <a:pt x="27400" y="561"/>
                    <a:pt x="26987" y="550"/>
                    <a:pt x="26575" y="520"/>
                  </a:cubicBezTo>
                  <a:cubicBezTo>
                    <a:pt x="24164" y="384"/>
                    <a:pt x="21806" y="274"/>
                    <a:pt x="19439" y="274"/>
                  </a:cubicBezTo>
                  <a:cubicBezTo>
                    <a:pt x="18774" y="274"/>
                    <a:pt x="18109" y="283"/>
                    <a:pt x="17442" y="302"/>
                  </a:cubicBezTo>
                  <a:cubicBezTo>
                    <a:pt x="16976" y="335"/>
                    <a:pt x="16511" y="350"/>
                    <a:pt x="16049" y="350"/>
                  </a:cubicBezTo>
                  <a:cubicBezTo>
                    <a:pt x="15300" y="350"/>
                    <a:pt x="14557" y="312"/>
                    <a:pt x="13832" y="259"/>
                  </a:cubicBezTo>
                  <a:cubicBezTo>
                    <a:pt x="12952" y="77"/>
                    <a:pt x="12052" y="0"/>
                    <a:pt x="111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482;p23">
              <a:extLst>
                <a:ext uri="{FF2B5EF4-FFF2-40B4-BE49-F238E27FC236}">
                  <a16:creationId xmlns:a16="http://schemas.microsoft.com/office/drawing/2014/main" id="{1B724696-0644-C631-6B36-3B75E389D21A}"/>
                </a:ext>
              </a:extLst>
            </p:cNvPr>
            <p:cNvSpPr/>
            <p:nvPr/>
          </p:nvSpPr>
          <p:spPr>
            <a:xfrm>
              <a:off x="2363236" y="1585356"/>
              <a:ext cx="1393659" cy="523323"/>
            </a:xfrm>
            <a:custGeom>
              <a:avLst/>
              <a:gdLst/>
              <a:ahLst/>
              <a:cxnLst/>
              <a:rect l="l" t="t" r="r" b="b"/>
              <a:pathLst>
                <a:path w="43450" h="21256" extrusionOk="0">
                  <a:moveTo>
                    <a:pt x="11293" y="1"/>
                  </a:moveTo>
                  <a:cubicBezTo>
                    <a:pt x="10966" y="1"/>
                    <a:pt x="10637" y="6"/>
                    <a:pt x="10308" y="18"/>
                  </a:cubicBezTo>
                  <a:cubicBezTo>
                    <a:pt x="8090" y="62"/>
                    <a:pt x="5872" y="497"/>
                    <a:pt x="3784" y="1280"/>
                  </a:cubicBezTo>
                  <a:cubicBezTo>
                    <a:pt x="2697" y="1628"/>
                    <a:pt x="1740" y="2324"/>
                    <a:pt x="1087" y="3280"/>
                  </a:cubicBezTo>
                  <a:cubicBezTo>
                    <a:pt x="44" y="4890"/>
                    <a:pt x="131" y="6934"/>
                    <a:pt x="44" y="8804"/>
                  </a:cubicBezTo>
                  <a:cubicBezTo>
                    <a:pt x="0" y="10674"/>
                    <a:pt x="348" y="12588"/>
                    <a:pt x="305" y="14502"/>
                  </a:cubicBezTo>
                  <a:cubicBezTo>
                    <a:pt x="261" y="16154"/>
                    <a:pt x="913" y="17590"/>
                    <a:pt x="1522" y="19025"/>
                  </a:cubicBezTo>
                  <a:cubicBezTo>
                    <a:pt x="2043" y="20227"/>
                    <a:pt x="4556" y="21133"/>
                    <a:pt x="6105" y="21133"/>
                  </a:cubicBezTo>
                  <a:cubicBezTo>
                    <a:pt x="6238" y="21133"/>
                    <a:pt x="6364" y="21126"/>
                    <a:pt x="6481" y="21113"/>
                  </a:cubicBezTo>
                  <a:cubicBezTo>
                    <a:pt x="8351" y="20939"/>
                    <a:pt x="10221" y="20895"/>
                    <a:pt x="12048" y="20895"/>
                  </a:cubicBezTo>
                  <a:cubicBezTo>
                    <a:pt x="14135" y="20895"/>
                    <a:pt x="16223" y="21118"/>
                    <a:pt x="18288" y="21118"/>
                  </a:cubicBezTo>
                  <a:cubicBezTo>
                    <a:pt x="18805" y="21118"/>
                    <a:pt x="19320" y="21104"/>
                    <a:pt x="19833" y="21069"/>
                  </a:cubicBezTo>
                  <a:cubicBezTo>
                    <a:pt x="20744" y="20995"/>
                    <a:pt x="21649" y="20967"/>
                    <a:pt x="22550" y="20967"/>
                  </a:cubicBezTo>
                  <a:cubicBezTo>
                    <a:pt x="24829" y="20967"/>
                    <a:pt x="27082" y="21150"/>
                    <a:pt x="29358" y="21243"/>
                  </a:cubicBezTo>
                  <a:cubicBezTo>
                    <a:pt x="29723" y="21252"/>
                    <a:pt x="30087" y="21255"/>
                    <a:pt x="30449" y="21255"/>
                  </a:cubicBezTo>
                  <a:cubicBezTo>
                    <a:pt x="31896" y="21255"/>
                    <a:pt x="33316" y="21200"/>
                    <a:pt x="34708" y="21200"/>
                  </a:cubicBezTo>
                  <a:cubicBezTo>
                    <a:pt x="34865" y="21224"/>
                    <a:pt x="35022" y="21235"/>
                    <a:pt x="35176" y="21235"/>
                  </a:cubicBezTo>
                  <a:cubicBezTo>
                    <a:pt x="36131" y="21235"/>
                    <a:pt x="37034" y="20827"/>
                    <a:pt x="37970" y="20678"/>
                  </a:cubicBezTo>
                  <a:cubicBezTo>
                    <a:pt x="40231" y="20199"/>
                    <a:pt x="42058" y="18634"/>
                    <a:pt x="42841" y="16459"/>
                  </a:cubicBezTo>
                  <a:cubicBezTo>
                    <a:pt x="43450" y="14371"/>
                    <a:pt x="43319" y="12197"/>
                    <a:pt x="43189" y="10065"/>
                  </a:cubicBezTo>
                  <a:cubicBezTo>
                    <a:pt x="43102" y="7934"/>
                    <a:pt x="42928" y="5977"/>
                    <a:pt x="42710" y="3933"/>
                  </a:cubicBezTo>
                  <a:cubicBezTo>
                    <a:pt x="42493" y="2324"/>
                    <a:pt x="40840" y="671"/>
                    <a:pt x="39448" y="540"/>
                  </a:cubicBezTo>
                  <a:cubicBezTo>
                    <a:pt x="37796" y="323"/>
                    <a:pt x="36186" y="279"/>
                    <a:pt x="34577" y="192"/>
                  </a:cubicBezTo>
                  <a:cubicBezTo>
                    <a:pt x="33533" y="149"/>
                    <a:pt x="32489" y="134"/>
                    <a:pt x="31446" y="134"/>
                  </a:cubicBezTo>
                  <a:cubicBezTo>
                    <a:pt x="29358" y="134"/>
                    <a:pt x="27270" y="192"/>
                    <a:pt x="25183" y="192"/>
                  </a:cubicBezTo>
                  <a:cubicBezTo>
                    <a:pt x="24139" y="192"/>
                    <a:pt x="23076" y="212"/>
                    <a:pt x="22019" y="212"/>
                  </a:cubicBezTo>
                  <a:cubicBezTo>
                    <a:pt x="21491" y="212"/>
                    <a:pt x="20964" y="207"/>
                    <a:pt x="20442" y="192"/>
                  </a:cubicBezTo>
                  <a:cubicBezTo>
                    <a:pt x="20079" y="178"/>
                    <a:pt x="19717" y="173"/>
                    <a:pt x="19355" y="173"/>
                  </a:cubicBezTo>
                  <a:cubicBezTo>
                    <a:pt x="18630" y="173"/>
                    <a:pt x="17905" y="192"/>
                    <a:pt x="17180" y="192"/>
                  </a:cubicBezTo>
                  <a:cubicBezTo>
                    <a:pt x="15204" y="192"/>
                    <a:pt x="13260" y="1"/>
                    <a:pt x="11293" y="1"/>
                  </a:cubicBezTo>
                  <a:close/>
                </a:path>
              </a:pathLst>
            </a:custGeom>
            <a:solidFill>
              <a:srgbClr val="832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大二下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1" name="Google Shape;450;p23">
            <a:extLst>
              <a:ext uri="{FF2B5EF4-FFF2-40B4-BE49-F238E27FC236}">
                <a16:creationId xmlns:a16="http://schemas.microsoft.com/office/drawing/2014/main" id="{6A628DFC-F067-9C51-5EA9-E2EEE133A317}"/>
              </a:ext>
            </a:extLst>
          </p:cNvPr>
          <p:cNvSpPr/>
          <p:nvPr/>
        </p:nvSpPr>
        <p:spPr>
          <a:xfrm>
            <a:off x="3161410" y="2077049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概率论及其运用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450;p23">
            <a:extLst>
              <a:ext uri="{FF2B5EF4-FFF2-40B4-BE49-F238E27FC236}">
                <a16:creationId xmlns:a16="http://schemas.microsoft.com/office/drawing/2014/main" id="{CB858029-0237-164E-BA90-05932CC6B6DE}"/>
              </a:ext>
            </a:extLst>
          </p:cNvPr>
          <p:cNvSpPr/>
          <p:nvPr/>
        </p:nvSpPr>
        <p:spPr>
          <a:xfrm>
            <a:off x="3161409" y="2572695"/>
            <a:ext cx="1506659" cy="447665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统计学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478;p23">
            <a:extLst>
              <a:ext uri="{FF2B5EF4-FFF2-40B4-BE49-F238E27FC236}">
                <a16:creationId xmlns:a16="http://schemas.microsoft.com/office/drawing/2014/main" id="{B7AAA829-10A7-E705-A746-C51BF5A5EA03}"/>
              </a:ext>
            </a:extLst>
          </p:cNvPr>
          <p:cNvSpPr/>
          <p:nvPr/>
        </p:nvSpPr>
        <p:spPr>
          <a:xfrm>
            <a:off x="3201861" y="3609268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C++</a:t>
            </a:r>
          </a:p>
        </p:txBody>
      </p:sp>
      <p:sp>
        <p:nvSpPr>
          <p:cNvPr id="14" name="Google Shape;478;p23">
            <a:extLst>
              <a:ext uri="{FF2B5EF4-FFF2-40B4-BE49-F238E27FC236}">
                <a16:creationId xmlns:a16="http://schemas.microsoft.com/office/drawing/2014/main" id="{BA0E6D97-BB72-1FA6-9299-BBCDF5EE9DAB}"/>
              </a:ext>
            </a:extLst>
          </p:cNvPr>
          <p:cNvSpPr/>
          <p:nvPr/>
        </p:nvSpPr>
        <p:spPr>
          <a:xfrm>
            <a:off x="4712797" y="2580338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计算机网络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478;p23">
            <a:extLst>
              <a:ext uri="{FF2B5EF4-FFF2-40B4-BE49-F238E27FC236}">
                <a16:creationId xmlns:a16="http://schemas.microsoft.com/office/drawing/2014/main" id="{AEC8A3D6-FAE7-B67F-2F5A-C49E904740B4}"/>
              </a:ext>
            </a:extLst>
          </p:cNvPr>
          <p:cNvSpPr/>
          <p:nvPr/>
        </p:nvSpPr>
        <p:spPr>
          <a:xfrm>
            <a:off x="4693344" y="1596950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数据库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478;p23">
            <a:extLst>
              <a:ext uri="{FF2B5EF4-FFF2-40B4-BE49-F238E27FC236}">
                <a16:creationId xmlns:a16="http://schemas.microsoft.com/office/drawing/2014/main" id="{B8221458-940C-BB30-61FE-176D283D49B5}"/>
              </a:ext>
            </a:extLst>
          </p:cNvPr>
          <p:cNvSpPr/>
          <p:nvPr/>
        </p:nvSpPr>
        <p:spPr>
          <a:xfrm>
            <a:off x="4703629" y="2067987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数据分析方法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478;p23">
            <a:extLst>
              <a:ext uri="{FF2B5EF4-FFF2-40B4-BE49-F238E27FC236}">
                <a16:creationId xmlns:a16="http://schemas.microsoft.com/office/drawing/2014/main" id="{5567B336-7904-7052-62FD-E80419C6F20F}"/>
              </a:ext>
            </a:extLst>
          </p:cNvPr>
          <p:cNvSpPr/>
          <p:nvPr/>
        </p:nvSpPr>
        <p:spPr>
          <a:xfrm>
            <a:off x="4739189" y="3077499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Linux</a:t>
            </a: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环境实践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" name="Google Shape;478;p23">
            <a:extLst>
              <a:ext uri="{FF2B5EF4-FFF2-40B4-BE49-F238E27FC236}">
                <a16:creationId xmlns:a16="http://schemas.microsoft.com/office/drawing/2014/main" id="{305D088B-8BE9-B594-742E-17B64CFBCD88}"/>
              </a:ext>
            </a:extLst>
          </p:cNvPr>
          <p:cNvSpPr/>
          <p:nvPr/>
        </p:nvSpPr>
        <p:spPr>
          <a:xfrm>
            <a:off x="4757526" y="3589850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Java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语言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478;p23">
            <a:extLst>
              <a:ext uri="{FF2B5EF4-FFF2-40B4-BE49-F238E27FC236}">
                <a16:creationId xmlns:a16="http://schemas.microsoft.com/office/drawing/2014/main" id="{19053447-7A52-EF1B-9874-D29EF892C1AA}"/>
              </a:ext>
            </a:extLst>
          </p:cNvPr>
          <p:cNvSpPr/>
          <p:nvPr/>
        </p:nvSpPr>
        <p:spPr>
          <a:xfrm>
            <a:off x="4758265" y="4071475"/>
            <a:ext cx="1460631" cy="432253"/>
          </a:xfrm>
          <a:custGeom>
            <a:avLst/>
            <a:gdLst/>
            <a:ahLst/>
            <a:cxnLst/>
            <a:rect l="l" t="t" r="r" b="b"/>
            <a:pathLst>
              <a:path w="45538" h="17557" extrusionOk="0">
                <a:moveTo>
                  <a:pt x="24744" y="1491"/>
                </a:moveTo>
                <a:cubicBezTo>
                  <a:pt x="26646" y="1491"/>
                  <a:pt x="28532" y="1603"/>
                  <a:pt x="30446" y="1603"/>
                </a:cubicBezTo>
                <a:cubicBezTo>
                  <a:pt x="32683" y="1603"/>
                  <a:pt x="34951" y="1507"/>
                  <a:pt x="37197" y="1507"/>
                </a:cubicBezTo>
                <a:cubicBezTo>
                  <a:pt x="37572" y="1507"/>
                  <a:pt x="37945" y="1509"/>
                  <a:pt x="38318" y="1516"/>
                </a:cubicBezTo>
                <a:cubicBezTo>
                  <a:pt x="38436" y="1519"/>
                  <a:pt x="38555" y="1520"/>
                  <a:pt x="38674" y="1520"/>
                </a:cubicBezTo>
                <a:cubicBezTo>
                  <a:pt x="39049" y="1520"/>
                  <a:pt x="39428" y="1507"/>
                  <a:pt x="39806" y="1507"/>
                </a:cubicBezTo>
                <a:cubicBezTo>
                  <a:pt x="40851" y="1507"/>
                  <a:pt x="41884" y="1605"/>
                  <a:pt x="42798" y="2342"/>
                </a:cubicBezTo>
                <a:cubicBezTo>
                  <a:pt x="43450" y="2777"/>
                  <a:pt x="43885" y="3473"/>
                  <a:pt x="44016" y="4212"/>
                </a:cubicBezTo>
                <a:cubicBezTo>
                  <a:pt x="44277" y="6430"/>
                  <a:pt x="44277" y="8648"/>
                  <a:pt x="44016" y="10867"/>
                </a:cubicBezTo>
                <a:cubicBezTo>
                  <a:pt x="44016" y="11823"/>
                  <a:pt x="43842" y="12780"/>
                  <a:pt x="43494" y="13694"/>
                </a:cubicBezTo>
                <a:cubicBezTo>
                  <a:pt x="42885" y="14868"/>
                  <a:pt x="41928" y="15085"/>
                  <a:pt x="40928" y="15303"/>
                </a:cubicBezTo>
                <a:cubicBezTo>
                  <a:pt x="40632" y="15369"/>
                  <a:pt x="40385" y="15609"/>
                  <a:pt x="40057" y="15609"/>
                </a:cubicBezTo>
                <a:cubicBezTo>
                  <a:pt x="39951" y="15609"/>
                  <a:pt x="39837" y="15584"/>
                  <a:pt x="39710" y="15520"/>
                </a:cubicBezTo>
                <a:cubicBezTo>
                  <a:pt x="38432" y="15726"/>
                  <a:pt x="37154" y="15776"/>
                  <a:pt x="35862" y="15776"/>
                </a:cubicBezTo>
                <a:cubicBezTo>
                  <a:pt x="34653" y="15776"/>
                  <a:pt x="33432" y="15733"/>
                  <a:pt x="32188" y="15733"/>
                </a:cubicBezTo>
                <a:cubicBezTo>
                  <a:pt x="31956" y="15733"/>
                  <a:pt x="31723" y="15734"/>
                  <a:pt x="31490" y="15738"/>
                </a:cubicBezTo>
                <a:cubicBezTo>
                  <a:pt x="28619" y="15738"/>
                  <a:pt x="25792" y="15868"/>
                  <a:pt x="22965" y="16086"/>
                </a:cubicBezTo>
                <a:cubicBezTo>
                  <a:pt x="21868" y="16164"/>
                  <a:pt x="20765" y="16186"/>
                  <a:pt x="19660" y="16186"/>
                </a:cubicBezTo>
                <a:cubicBezTo>
                  <a:pt x="18264" y="16186"/>
                  <a:pt x="16865" y="16151"/>
                  <a:pt x="15472" y="16151"/>
                </a:cubicBezTo>
                <a:cubicBezTo>
                  <a:pt x="14910" y="16151"/>
                  <a:pt x="14348" y="16157"/>
                  <a:pt x="13788" y="16173"/>
                </a:cubicBezTo>
                <a:cubicBezTo>
                  <a:pt x="13288" y="16216"/>
                  <a:pt x="12788" y="16238"/>
                  <a:pt x="12293" y="16238"/>
                </a:cubicBezTo>
                <a:cubicBezTo>
                  <a:pt x="11798" y="16238"/>
                  <a:pt x="11309" y="16216"/>
                  <a:pt x="10831" y="16173"/>
                </a:cubicBezTo>
                <a:cubicBezTo>
                  <a:pt x="9787" y="15999"/>
                  <a:pt x="8743" y="15825"/>
                  <a:pt x="7699" y="15781"/>
                </a:cubicBezTo>
                <a:cubicBezTo>
                  <a:pt x="6827" y="15712"/>
                  <a:pt x="6066" y="15250"/>
                  <a:pt x="5193" y="15250"/>
                </a:cubicBezTo>
                <a:cubicBezTo>
                  <a:pt x="4978" y="15250"/>
                  <a:pt x="4756" y="15278"/>
                  <a:pt x="4524" y="15346"/>
                </a:cubicBezTo>
                <a:cubicBezTo>
                  <a:pt x="4465" y="15365"/>
                  <a:pt x="4401" y="15374"/>
                  <a:pt x="4332" y="15374"/>
                </a:cubicBezTo>
                <a:cubicBezTo>
                  <a:pt x="3445" y="15374"/>
                  <a:pt x="1862" y="13883"/>
                  <a:pt x="1740" y="12954"/>
                </a:cubicBezTo>
                <a:cubicBezTo>
                  <a:pt x="1523" y="11171"/>
                  <a:pt x="1262" y="9388"/>
                  <a:pt x="1219" y="7605"/>
                </a:cubicBezTo>
                <a:cubicBezTo>
                  <a:pt x="1132" y="6082"/>
                  <a:pt x="1436" y="4560"/>
                  <a:pt x="2088" y="3168"/>
                </a:cubicBezTo>
                <a:cubicBezTo>
                  <a:pt x="2393" y="2516"/>
                  <a:pt x="4698" y="1820"/>
                  <a:pt x="5437" y="1733"/>
                </a:cubicBezTo>
                <a:cubicBezTo>
                  <a:pt x="6699" y="1559"/>
                  <a:pt x="7960" y="1516"/>
                  <a:pt x="9221" y="1516"/>
                </a:cubicBezTo>
                <a:cubicBezTo>
                  <a:pt x="9612" y="1522"/>
                  <a:pt x="10005" y="1525"/>
                  <a:pt x="10397" y="1525"/>
                </a:cubicBezTo>
                <a:cubicBezTo>
                  <a:pt x="11639" y="1525"/>
                  <a:pt x="12887" y="1499"/>
                  <a:pt x="14133" y="1499"/>
                </a:cubicBezTo>
                <a:cubicBezTo>
                  <a:pt x="15036" y="1499"/>
                  <a:pt x="15937" y="1513"/>
                  <a:pt x="16833" y="1559"/>
                </a:cubicBezTo>
                <a:cubicBezTo>
                  <a:pt x="17743" y="1614"/>
                  <a:pt x="18654" y="1638"/>
                  <a:pt x="19562" y="1638"/>
                </a:cubicBezTo>
                <a:cubicBezTo>
                  <a:pt x="20821" y="1638"/>
                  <a:pt x="22074" y="1591"/>
                  <a:pt x="23313" y="1516"/>
                </a:cubicBezTo>
                <a:cubicBezTo>
                  <a:pt x="23791" y="1498"/>
                  <a:pt x="24268" y="1491"/>
                  <a:pt x="24744" y="1491"/>
                </a:cubicBezTo>
                <a:close/>
                <a:moveTo>
                  <a:pt x="38846" y="1"/>
                </a:moveTo>
                <a:cubicBezTo>
                  <a:pt x="38313" y="1"/>
                  <a:pt x="37773" y="32"/>
                  <a:pt x="37231" y="80"/>
                </a:cubicBezTo>
                <a:cubicBezTo>
                  <a:pt x="36373" y="203"/>
                  <a:pt x="35515" y="256"/>
                  <a:pt x="34665" y="256"/>
                </a:cubicBezTo>
                <a:cubicBezTo>
                  <a:pt x="34007" y="256"/>
                  <a:pt x="33353" y="224"/>
                  <a:pt x="32707" y="167"/>
                </a:cubicBezTo>
                <a:cubicBezTo>
                  <a:pt x="32530" y="146"/>
                  <a:pt x="32352" y="137"/>
                  <a:pt x="32173" y="137"/>
                </a:cubicBezTo>
                <a:cubicBezTo>
                  <a:pt x="31431" y="137"/>
                  <a:pt x="30673" y="284"/>
                  <a:pt x="29911" y="284"/>
                </a:cubicBezTo>
                <a:cubicBezTo>
                  <a:pt x="29727" y="284"/>
                  <a:pt x="29543" y="276"/>
                  <a:pt x="29359" y="254"/>
                </a:cubicBezTo>
                <a:cubicBezTo>
                  <a:pt x="29176" y="237"/>
                  <a:pt x="28993" y="230"/>
                  <a:pt x="28810" y="230"/>
                </a:cubicBezTo>
                <a:cubicBezTo>
                  <a:pt x="28078" y="230"/>
                  <a:pt x="27340" y="341"/>
                  <a:pt x="26575" y="341"/>
                </a:cubicBezTo>
                <a:cubicBezTo>
                  <a:pt x="26379" y="334"/>
                  <a:pt x="26184" y="332"/>
                  <a:pt x="25988" y="332"/>
                </a:cubicBezTo>
                <a:cubicBezTo>
                  <a:pt x="25370" y="332"/>
                  <a:pt x="24750" y="357"/>
                  <a:pt x="24123" y="357"/>
                </a:cubicBezTo>
                <a:cubicBezTo>
                  <a:pt x="23669" y="357"/>
                  <a:pt x="23211" y="344"/>
                  <a:pt x="22748" y="298"/>
                </a:cubicBezTo>
                <a:cubicBezTo>
                  <a:pt x="22500" y="273"/>
                  <a:pt x="22250" y="264"/>
                  <a:pt x="21998" y="264"/>
                </a:cubicBezTo>
                <a:cubicBezTo>
                  <a:pt x="21293" y="264"/>
                  <a:pt x="20575" y="335"/>
                  <a:pt x="19877" y="335"/>
                </a:cubicBezTo>
                <a:cubicBezTo>
                  <a:pt x="19507" y="335"/>
                  <a:pt x="19143" y="315"/>
                  <a:pt x="18790" y="254"/>
                </a:cubicBezTo>
                <a:cubicBezTo>
                  <a:pt x="18117" y="134"/>
                  <a:pt x="17452" y="95"/>
                  <a:pt x="16790" y="95"/>
                </a:cubicBezTo>
                <a:cubicBezTo>
                  <a:pt x="15783" y="95"/>
                  <a:pt x="14786" y="185"/>
                  <a:pt x="13788" y="211"/>
                </a:cubicBezTo>
                <a:cubicBezTo>
                  <a:pt x="12595" y="243"/>
                  <a:pt x="11377" y="419"/>
                  <a:pt x="10172" y="419"/>
                </a:cubicBezTo>
                <a:cubicBezTo>
                  <a:pt x="9751" y="419"/>
                  <a:pt x="9333" y="397"/>
                  <a:pt x="8917" y="341"/>
                </a:cubicBezTo>
                <a:cubicBezTo>
                  <a:pt x="8319" y="251"/>
                  <a:pt x="7713" y="205"/>
                  <a:pt x="7110" y="205"/>
                </a:cubicBezTo>
                <a:cubicBezTo>
                  <a:pt x="6264" y="205"/>
                  <a:pt x="5423" y="294"/>
                  <a:pt x="4611" y="472"/>
                </a:cubicBezTo>
                <a:cubicBezTo>
                  <a:pt x="2523" y="1037"/>
                  <a:pt x="653" y="1733"/>
                  <a:pt x="175" y="4299"/>
                </a:cubicBezTo>
                <a:cubicBezTo>
                  <a:pt x="1" y="5647"/>
                  <a:pt x="1" y="7039"/>
                  <a:pt x="88" y="8387"/>
                </a:cubicBezTo>
                <a:cubicBezTo>
                  <a:pt x="175" y="9823"/>
                  <a:pt x="349" y="11258"/>
                  <a:pt x="653" y="12693"/>
                </a:cubicBezTo>
                <a:cubicBezTo>
                  <a:pt x="871" y="14129"/>
                  <a:pt x="1480" y="15433"/>
                  <a:pt x="2741" y="16173"/>
                </a:cubicBezTo>
                <a:cubicBezTo>
                  <a:pt x="3741" y="16825"/>
                  <a:pt x="4872" y="17173"/>
                  <a:pt x="6090" y="17173"/>
                </a:cubicBezTo>
                <a:cubicBezTo>
                  <a:pt x="6438" y="17137"/>
                  <a:pt x="6784" y="17124"/>
                  <a:pt x="7129" y="17124"/>
                </a:cubicBezTo>
                <a:cubicBezTo>
                  <a:pt x="8272" y="17124"/>
                  <a:pt x="9399" y="17274"/>
                  <a:pt x="10524" y="17274"/>
                </a:cubicBezTo>
                <a:cubicBezTo>
                  <a:pt x="10713" y="17274"/>
                  <a:pt x="10902" y="17270"/>
                  <a:pt x="11091" y="17260"/>
                </a:cubicBezTo>
                <a:cubicBezTo>
                  <a:pt x="11393" y="17246"/>
                  <a:pt x="11695" y="17240"/>
                  <a:pt x="11997" y="17240"/>
                </a:cubicBezTo>
                <a:cubicBezTo>
                  <a:pt x="13566" y="17240"/>
                  <a:pt x="15134" y="17405"/>
                  <a:pt x="16702" y="17478"/>
                </a:cubicBezTo>
                <a:cubicBezTo>
                  <a:pt x="17668" y="17532"/>
                  <a:pt x="18641" y="17556"/>
                  <a:pt x="19618" y="17556"/>
                </a:cubicBezTo>
                <a:cubicBezTo>
                  <a:pt x="20975" y="17556"/>
                  <a:pt x="22340" y="17510"/>
                  <a:pt x="23704" y="17434"/>
                </a:cubicBezTo>
                <a:cubicBezTo>
                  <a:pt x="25923" y="17304"/>
                  <a:pt x="28141" y="17391"/>
                  <a:pt x="30315" y="17043"/>
                </a:cubicBezTo>
                <a:cubicBezTo>
                  <a:pt x="33751" y="16521"/>
                  <a:pt x="37231" y="16999"/>
                  <a:pt x="40667" y="16521"/>
                </a:cubicBezTo>
                <a:cubicBezTo>
                  <a:pt x="42667" y="16260"/>
                  <a:pt x="44668" y="15564"/>
                  <a:pt x="44973" y="13389"/>
                </a:cubicBezTo>
                <a:cubicBezTo>
                  <a:pt x="45103" y="12389"/>
                  <a:pt x="45146" y="11345"/>
                  <a:pt x="45146" y="10345"/>
                </a:cubicBezTo>
                <a:cubicBezTo>
                  <a:pt x="45146" y="8605"/>
                  <a:pt x="45538" y="6865"/>
                  <a:pt x="45233" y="5082"/>
                </a:cubicBezTo>
                <a:cubicBezTo>
                  <a:pt x="45016" y="3864"/>
                  <a:pt x="44842" y="2559"/>
                  <a:pt x="43929" y="1733"/>
                </a:cubicBezTo>
                <a:cubicBezTo>
                  <a:pt x="42475" y="381"/>
                  <a:pt x="40706" y="1"/>
                  <a:pt x="3884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人机界面学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B388F9-DD22-DA5B-43C9-C722687211B6}"/>
              </a:ext>
            </a:extLst>
          </p:cNvPr>
          <p:cNvSpPr txBox="1"/>
          <p:nvPr/>
        </p:nvSpPr>
        <p:spPr>
          <a:xfrm>
            <a:off x="6511305" y="1859944"/>
            <a:ext cx="2692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PPT+</a:t>
            </a:r>
            <a:r>
              <a:rPr lang="zh-CN" altLang="en-US" sz="1200" dirty="0">
                <a:latin typeface="Verdana" panose="020B0604030504040204" pitchFamily="34" charset="0"/>
                <a:ea typeface="微软雅黑" panose="020B0503020204020204" pitchFamily="34" charset="-122"/>
              </a:rPr>
              <a:t>上课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quiz+assignment</a:t>
            </a:r>
            <a:endParaRPr lang="zh-CN" altLang="en-US" sz="1200" dirty="0"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9C9368C-CC79-D0A6-856F-D834268C1982}"/>
              </a:ext>
            </a:extLst>
          </p:cNvPr>
          <p:cNvGrpSpPr/>
          <p:nvPr/>
        </p:nvGrpSpPr>
        <p:grpSpPr>
          <a:xfrm rot="5400000">
            <a:off x="2873727" y="2615098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43" name="Google Shape;2754;p41">
              <a:extLst>
                <a:ext uri="{FF2B5EF4-FFF2-40B4-BE49-F238E27FC236}">
                  <a16:creationId xmlns:a16="http://schemas.microsoft.com/office/drawing/2014/main" id="{4F15088B-5FF5-9373-8A4E-B5E91D28B508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55;p41">
              <a:extLst>
                <a:ext uri="{FF2B5EF4-FFF2-40B4-BE49-F238E27FC236}">
                  <a16:creationId xmlns:a16="http://schemas.microsoft.com/office/drawing/2014/main" id="{AEE34B80-3D69-E656-1044-5FE72CF2C5B7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0E44A1E-1FB8-C276-8AFF-1EDEA98BB1F9}"/>
              </a:ext>
            </a:extLst>
          </p:cNvPr>
          <p:cNvGrpSpPr/>
          <p:nvPr/>
        </p:nvGrpSpPr>
        <p:grpSpPr>
          <a:xfrm rot="14204040">
            <a:off x="6222659" y="2058530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49" name="Google Shape;2754;p41">
              <a:extLst>
                <a:ext uri="{FF2B5EF4-FFF2-40B4-BE49-F238E27FC236}">
                  <a16:creationId xmlns:a16="http://schemas.microsoft.com/office/drawing/2014/main" id="{FB6D1E03-AB62-4C22-C085-C078DDEB0101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5;p41">
              <a:extLst>
                <a:ext uri="{FF2B5EF4-FFF2-40B4-BE49-F238E27FC236}">
                  <a16:creationId xmlns:a16="http://schemas.microsoft.com/office/drawing/2014/main" id="{9154C9AC-1194-7DD4-74C6-2D026996B633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396C343-6C46-29D9-D052-FCB3B900255A}"/>
              </a:ext>
            </a:extLst>
          </p:cNvPr>
          <p:cNvGrpSpPr/>
          <p:nvPr/>
        </p:nvGrpSpPr>
        <p:grpSpPr>
          <a:xfrm rot="18348192">
            <a:off x="6240156" y="1729098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52" name="Google Shape;2754;p41">
              <a:extLst>
                <a:ext uri="{FF2B5EF4-FFF2-40B4-BE49-F238E27FC236}">
                  <a16:creationId xmlns:a16="http://schemas.microsoft.com/office/drawing/2014/main" id="{A7EAD6BD-2B96-389A-112F-D18BFA710D86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5;p41">
              <a:extLst>
                <a:ext uri="{FF2B5EF4-FFF2-40B4-BE49-F238E27FC236}">
                  <a16:creationId xmlns:a16="http://schemas.microsoft.com/office/drawing/2014/main" id="{7AEB6F74-80D9-6964-BF4B-B040A13435D7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C9CB813-35AD-7092-162C-8829741F5379}"/>
              </a:ext>
            </a:extLst>
          </p:cNvPr>
          <p:cNvGrpSpPr/>
          <p:nvPr/>
        </p:nvGrpSpPr>
        <p:grpSpPr>
          <a:xfrm rot="16514830">
            <a:off x="6254742" y="2600311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55" name="Google Shape;2754;p41">
              <a:extLst>
                <a:ext uri="{FF2B5EF4-FFF2-40B4-BE49-F238E27FC236}">
                  <a16:creationId xmlns:a16="http://schemas.microsoft.com/office/drawing/2014/main" id="{58C08246-1804-58FD-5B33-9F76D1DC6167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55;p41">
              <a:extLst>
                <a:ext uri="{FF2B5EF4-FFF2-40B4-BE49-F238E27FC236}">
                  <a16:creationId xmlns:a16="http://schemas.microsoft.com/office/drawing/2014/main" id="{5F3A948C-D560-AEAF-8352-05F6C8223B5A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A500977D-B368-DE6F-AC86-D0D823F94B1F}"/>
              </a:ext>
            </a:extLst>
          </p:cNvPr>
          <p:cNvSpPr txBox="1"/>
          <p:nvPr/>
        </p:nvSpPr>
        <p:spPr>
          <a:xfrm>
            <a:off x="6511305" y="2643500"/>
            <a:ext cx="2023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Verdana" panose="020B0604030504040204" pitchFamily="34" charset="0"/>
                <a:ea typeface="Verdana" panose="020B0604030504040204" pitchFamily="34" charset="0"/>
              </a:rPr>
              <a:t>https://space.bilibili.com/410739029</a:t>
            </a:r>
            <a:endParaRPr lang="zh-CN" altLang="en-US" sz="1100" dirty="0"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BBF5348-97BD-9A7F-67CA-882EA7EEAAE1}"/>
              </a:ext>
            </a:extLst>
          </p:cNvPr>
          <p:cNvGrpSpPr/>
          <p:nvPr/>
        </p:nvGrpSpPr>
        <p:grpSpPr>
          <a:xfrm rot="5400000">
            <a:off x="2851367" y="1617146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71" name="Google Shape;2754;p41">
              <a:extLst>
                <a:ext uri="{FF2B5EF4-FFF2-40B4-BE49-F238E27FC236}">
                  <a16:creationId xmlns:a16="http://schemas.microsoft.com/office/drawing/2014/main" id="{2B7CF5BC-D84C-1FEB-FFC8-822692EA8B19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5;p41">
              <a:extLst>
                <a:ext uri="{FF2B5EF4-FFF2-40B4-BE49-F238E27FC236}">
                  <a16:creationId xmlns:a16="http://schemas.microsoft.com/office/drawing/2014/main" id="{C2354C77-7867-DF3E-6A04-EA03064F7671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C91F1930-29E7-1B85-A566-4F0E49A255F6}"/>
              </a:ext>
            </a:extLst>
          </p:cNvPr>
          <p:cNvSpPr txBox="1"/>
          <p:nvPr/>
        </p:nvSpPr>
        <p:spPr>
          <a:xfrm>
            <a:off x="468314" y="2650850"/>
            <a:ext cx="2692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PPT+</a:t>
            </a:r>
            <a:r>
              <a:rPr lang="zh-CN" altLang="en-US" sz="1200" dirty="0">
                <a:latin typeface="Verdana" panose="020B0604030504040204" pitchFamily="34" charset="0"/>
                <a:ea typeface="微软雅黑" panose="020B0503020204020204" pitchFamily="34" charset="-122"/>
              </a:rPr>
              <a:t>上课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quiz+assignment</a:t>
            </a:r>
            <a:endParaRPr lang="zh-CN" altLang="en-US" sz="1200" dirty="0"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54187B9-DE26-EA95-3E7D-8DDEF7B0BFAF}"/>
              </a:ext>
            </a:extLst>
          </p:cNvPr>
          <p:cNvGrpSpPr/>
          <p:nvPr/>
        </p:nvGrpSpPr>
        <p:grpSpPr>
          <a:xfrm rot="5400000">
            <a:off x="2879938" y="3122082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77" name="Google Shape;2754;p41">
              <a:extLst>
                <a:ext uri="{FF2B5EF4-FFF2-40B4-BE49-F238E27FC236}">
                  <a16:creationId xmlns:a16="http://schemas.microsoft.com/office/drawing/2014/main" id="{F78A40F1-E9F1-3A12-DDDB-F06A750E0091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55;p41">
              <a:extLst>
                <a:ext uri="{FF2B5EF4-FFF2-40B4-BE49-F238E27FC236}">
                  <a16:creationId xmlns:a16="http://schemas.microsoft.com/office/drawing/2014/main" id="{FC026779-5CC2-9D67-006C-5C266B025DC4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12EDC76-EA0B-FD29-E2A0-7E09ED3DDE95}"/>
              </a:ext>
            </a:extLst>
          </p:cNvPr>
          <p:cNvGrpSpPr/>
          <p:nvPr/>
        </p:nvGrpSpPr>
        <p:grpSpPr>
          <a:xfrm rot="5400000">
            <a:off x="2860532" y="2129338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80" name="Google Shape;2754;p41">
              <a:extLst>
                <a:ext uri="{FF2B5EF4-FFF2-40B4-BE49-F238E27FC236}">
                  <a16:creationId xmlns:a16="http://schemas.microsoft.com/office/drawing/2014/main" id="{B1930195-F9E3-4F8B-ABB2-3C0CCCE72385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55;p41">
              <a:extLst>
                <a:ext uri="{FF2B5EF4-FFF2-40B4-BE49-F238E27FC236}">
                  <a16:creationId xmlns:a16="http://schemas.microsoft.com/office/drawing/2014/main" id="{B7399FE8-EAF9-21CB-B442-F76B79CFB4F7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4B777319-AF50-17EB-58D4-D373E183F3FE}"/>
              </a:ext>
            </a:extLst>
          </p:cNvPr>
          <p:cNvSpPr txBox="1"/>
          <p:nvPr/>
        </p:nvSpPr>
        <p:spPr>
          <a:xfrm>
            <a:off x="468314" y="2113748"/>
            <a:ext cx="23431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https://www.youtube.com/watch?v=KbB0FjPg0mw</a:t>
            </a:r>
            <a:endParaRPr lang="zh-CN" altLang="en-US" sz="1100" dirty="0">
              <a:latin typeface="Verdana" panose="020B060403050404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9C8DDB3-BC92-8DD7-952C-AA3EDC378D19}"/>
              </a:ext>
            </a:extLst>
          </p:cNvPr>
          <p:cNvSpPr txBox="1"/>
          <p:nvPr/>
        </p:nvSpPr>
        <p:spPr>
          <a:xfrm>
            <a:off x="437092" y="3048087"/>
            <a:ext cx="22378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Verdana" panose="020B0604030504040204" pitchFamily="34" charset="0"/>
                <a:ea typeface="Verdana" panose="020B0604030504040204" pitchFamily="34" charset="0"/>
              </a:rPr>
              <a:t>https://www.bilibili.com/video/BV1nJ411V7bd/</a:t>
            </a:r>
            <a:endParaRPr lang="zh-CN" altLang="en-US" sz="1100" dirty="0">
              <a:latin typeface="Verdana" panose="020B0604030504040204" pitchFamily="34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BCEFE457-D4AB-A621-57F1-D80B65A7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2" y="3508284"/>
            <a:ext cx="2521845" cy="268001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FF230B8A-648C-72BB-0638-DFAD8F4BCBD4}"/>
              </a:ext>
            </a:extLst>
          </p:cNvPr>
          <p:cNvSpPr txBox="1"/>
          <p:nvPr/>
        </p:nvSpPr>
        <p:spPr>
          <a:xfrm>
            <a:off x="452205" y="1436433"/>
            <a:ext cx="23592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宋浩老师</a:t>
            </a:r>
            <a:r>
              <a:rPr lang="en-US" altLang="zh-CN" sz="1100" dirty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</a:p>
          <a:p>
            <a:r>
              <a:rPr lang="en-US" altLang="zh-CN" sz="1100" dirty="0">
                <a:latin typeface="Verdana" panose="020B0604030504040204" pitchFamily="34" charset="0"/>
                <a:ea typeface="Verdana" panose="020B0604030504040204" pitchFamily="34" charset="0"/>
              </a:rPr>
              <a:t>https://www.bilibili.com/video/BV1JF411L7h4/</a:t>
            </a:r>
            <a:endParaRPr lang="zh-CN" altLang="en-US" sz="11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2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906CB9-0F27-6EAB-4212-542D7C9946E8}"/>
              </a:ext>
            </a:extLst>
          </p:cNvPr>
          <p:cNvSpPr txBox="1"/>
          <p:nvPr/>
        </p:nvSpPr>
        <p:spPr>
          <a:xfrm>
            <a:off x="261259" y="25556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sz="1600" b="1" dirty="0"/>
              <a:t>😦 大三课程学习</a:t>
            </a:r>
          </a:p>
        </p:txBody>
      </p:sp>
      <p:sp>
        <p:nvSpPr>
          <p:cNvPr id="4" name="Google Shape;455;p23">
            <a:extLst>
              <a:ext uri="{FF2B5EF4-FFF2-40B4-BE49-F238E27FC236}">
                <a16:creationId xmlns:a16="http://schemas.microsoft.com/office/drawing/2014/main" id="{85C0069E-971F-EB38-1E50-57D274CA9F19}"/>
              </a:ext>
            </a:extLst>
          </p:cNvPr>
          <p:cNvSpPr/>
          <p:nvPr/>
        </p:nvSpPr>
        <p:spPr>
          <a:xfrm>
            <a:off x="4673277" y="1643203"/>
            <a:ext cx="1492738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人工智能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5" name="Google Shape;456;p23">
            <a:extLst>
              <a:ext uri="{FF2B5EF4-FFF2-40B4-BE49-F238E27FC236}">
                <a16:creationId xmlns:a16="http://schemas.microsoft.com/office/drawing/2014/main" id="{177CF89A-61F9-FC06-84A8-3DF1460174AA}"/>
              </a:ext>
            </a:extLst>
          </p:cNvPr>
          <p:cNvGrpSpPr/>
          <p:nvPr/>
        </p:nvGrpSpPr>
        <p:grpSpPr>
          <a:xfrm>
            <a:off x="4688642" y="1039603"/>
            <a:ext cx="1508070" cy="575985"/>
            <a:chOff x="6845827" y="1531882"/>
            <a:chExt cx="1508070" cy="575985"/>
          </a:xfrm>
        </p:grpSpPr>
        <p:sp>
          <p:nvSpPr>
            <p:cNvPr id="6" name="Google Shape;457;p23">
              <a:extLst>
                <a:ext uri="{FF2B5EF4-FFF2-40B4-BE49-F238E27FC236}">
                  <a16:creationId xmlns:a16="http://schemas.microsoft.com/office/drawing/2014/main" id="{05D294D5-044A-2855-4224-43CAA75BE80C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" name="Google Shape;458;p23">
              <a:extLst>
                <a:ext uri="{FF2B5EF4-FFF2-40B4-BE49-F238E27FC236}">
                  <a16:creationId xmlns:a16="http://schemas.microsoft.com/office/drawing/2014/main" id="{68E85D4C-AD4B-1FB1-86BE-99F7BFEB59E2}"/>
                </a:ext>
              </a:extLst>
            </p:cNvPr>
            <p:cNvSpPr/>
            <p:nvPr/>
          </p:nvSpPr>
          <p:spPr>
            <a:xfrm>
              <a:off x="6873734" y="1551184"/>
              <a:ext cx="1443888" cy="532604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rgbClr val="FF7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大三下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8" name="Google Shape;462;p23">
            <a:extLst>
              <a:ext uri="{FF2B5EF4-FFF2-40B4-BE49-F238E27FC236}">
                <a16:creationId xmlns:a16="http://schemas.microsoft.com/office/drawing/2014/main" id="{37A1F5FB-03EF-B6D4-924F-5C0AB7E9ABC0}"/>
              </a:ext>
            </a:extLst>
          </p:cNvPr>
          <p:cNvSpPr/>
          <p:nvPr/>
        </p:nvSpPr>
        <p:spPr>
          <a:xfrm>
            <a:off x="3158166" y="1648422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操作系统原理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9" name="Google Shape;464;p23">
            <a:extLst>
              <a:ext uri="{FF2B5EF4-FFF2-40B4-BE49-F238E27FC236}">
                <a16:creationId xmlns:a16="http://schemas.microsoft.com/office/drawing/2014/main" id="{788C76FB-F5A3-6B90-9500-ABDA3AA9CE78}"/>
              </a:ext>
            </a:extLst>
          </p:cNvPr>
          <p:cNvGrpSpPr/>
          <p:nvPr/>
        </p:nvGrpSpPr>
        <p:grpSpPr>
          <a:xfrm>
            <a:off x="3153964" y="1044257"/>
            <a:ext cx="1492738" cy="584306"/>
            <a:chOff x="5311149" y="1536536"/>
            <a:chExt cx="1492738" cy="584306"/>
          </a:xfrm>
        </p:grpSpPr>
        <p:sp>
          <p:nvSpPr>
            <p:cNvPr id="10" name="Google Shape;465;p23">
              <a:extLst>
                <a:ext uri="{FF2B5EF4-FFF2-40B4-BE49-F238E27FC236}">
                  <a16:creationId xmlns:a16="http://schemas.microsoft.com/office/drawing/2014/main" id="{22A1A85E-63CA-3C6A-FE63-DBCAAAA7FE30}"/>
                </a:ext>
              </a:extLst>
            </p:cNvPr>
            <p:cNvSpPr/>
            <p:nvPr/>
          </p:nvSpPr>
          <p:spPr>
            <a:xfrm>
              <a:off x="5311149" y="1536536"/>
              <a:ext cx="1492738" cy="584306"/>
            </a:xfrm>
            <a:custGeom>
              <a:avLst/>
              <a:gdLst/>
              <a:ahLst/>
              <a:cxnLst/>
              <a:rect l="l" t="t" r="r" b="b"/>
              <a:pathLst>
                <a:path w="46539" h="23733" extrusionOk="0">
                  <a:moveTo>
                    <a:pt x="32247" y="959"/>
                  </a:moveTo>
                  <a:cubicBezTo>
                    <a:pt x="33561" y="959"/>
                    <a:pt x="34885" y="1101"/>
                    <a:pt x="36187" y="1132"/>
                  </a:cubicBezTo>
                  <a:cubicBezTo>
                    <a:pt x="37889" y="1171"/>
                    <a:pt x="39554" y="1355"/>
                    <a:pt x="41250" y="1355"/>
                  </a:cubicBezTo>
                  <a:cubicBezTo>
                    <a:pt x="41417" y="1355"/>
                    <a:pt x="41586" y="1353"/>
                    <a:pt x="41754" y="1349"/>
                  </a:cubicBezTo>
                  <a:cubicBezTo>
                    <a:pt x="43450" y="1436"/>
                    <a:pt x="44842" y="2741"/>
                    <a:pt x="45060" y="4437"/>
                  </a:cubicBezTo>
                  <a:cubicBezTo>
                    <a:pt x="45277" y="6220"/>
                    <a:pt x="45277" y="8047"/>
                    <a:pt x="45364" y="9874"/>
                  </a:cubicBezTo>
                  <a:cubicBezTo>
                    <a:pt x="45495" y="12135"/>
                    <a:pt x="45364" y="14397"/>
                    <a:pt x="45582" y="16659"/>
                  </a:cubicBezTo>
                  <a:cubicBezTo>
                    <a:pt x="45712" y="18137"/>
                    <a:pt x="45451" y="19573"/>
                    <a:pt x="44277" y="20530"/>
                  </a:cubicBezTo>
                  <a:cubicBezTo>
                    <a:pt x="43425" y="21270"/>
                    <a:pt x="42511" y="22137"/>
                    <a:pt x="41265" y="22137"/>
                  </a:cubicBezTo>
                  <a:cubicBezTo>
                    <a:pt x="41047" y="22137"/>
                    <a:pt x="40819" y="22110"/>
                    <a:pt x="40580" y="22052"/>
                  </a:cubicBezTo>
                  <a:cubicBezTo>
                    <a:pt x="39384" y="22291"/>
                    <a:pt x="38188" y="22324"/>
                    <a:pt x="36986" y="22324"/>
                  </a:cubicBezTo>
                  <a:cubicBezTo>
                    <a:pt x="36536" y="22324"/>
                    <a:pt x="36084" y="22319"/>
                    <a:pt x="35632" y="22319"/>
                  </a:cubicBezTo>
                  <a:cubicBezTo>
                    <a:pt x="34878" y="22319"/>
                    <a:pt x="34121" y="22332"/>
                    <a:pt x="33360" y="22400"/>
                  </a:cubicBezTo>
                  <a:cubicBezTo>
                    <a:pt x="32316" y="22400"/>
                    <a:pt x="31229" y="22356"/>
                    <a:pt x="30142" y="22226"/>
                  </a:cubicBezTo>
                  <a:cubicBezTo>
                    <a:pt x="28513" y="22093"/>
                    <a:pt x="26885" y="22036"/>
                    <a:pt x="25238" y="22036"/>
                  </a:cubicBezTo>
                  <a:cubicBezTo>
                    <a:pt x="24729" y="22036"/>
                    <a:pt x="24218" y="22042"/>
                    <a:pt x="23705" y="22052"/>
                  </a:cubicBezTo>
                  <a:cubicBezTo>
                    <a:pt x="21965" y="22182"/>
                    <a:pt x="20225" y="22139"/>
                    <a:pt x="18442" y="22226"/>
                  </a:cubicBezTo>
                  <a:cubicBezTo>
                    <a:pt x="15789" y="22356"/>
                    <a:pt x="13136" y="22530"/>
                    <a:pt x="10483" y="22574"/>
                  </a:cubicBezTo>
                  <a:cubicBezTo>
                    <a:pt x="10026" y="22585"/>
                    <a:pt x="9569" y="22590"/>
                    <a:pt x="9112" y="22590"/>
                  </a:cubicBezTo>
                  <a:cubicBezTo>
                    <a:pt x="7740" y="22590"/>
                    <a:pt x="6362" y="22541"/>
                    <a:pt x="4959" y="22443"/>
                  </a:cubicBezTo>
                  <a:cubicBezTo>
                    <a:pt x="3741" y="22356"/>
                    <a:pt x="1958" y="20138"/>
                    <a:pt x="1828" y="18920"/>
                  </a:cubicBezTo>
                  <a:cubicBezTo>
                    <a:pt x="1654" y="17050"/>
                    <a:pt x="1306" y="15180"/>
                    <a:pt x="1219" y="13353"/>
                  </a:cubicBezTo>
                  <a:cubicBezTo>
                    <a:pt x="1132" y="11787"/>
                    <a:pt x="1349" y="10265"/>
                    <a:pt x="1349" y="8699"/>
                  </a:cubicBezTo>
                  <a:cubicBezTo>
                    <a:pt x="1393" y="7047"/>
                    <a:pt x="1741" y="5437"/>
                    <a:pt x="2393" y="3959"/>
                  </a:cubicBezTo>
                  <a:cubicBezTo>
                    <a:pt x="2828" y="3002"/>
                    <a:pt x="3654" y="2306"/>
                    <a:pt x="4655" y="2045"/>
                  </a:cubicBezTo>
                  <a:cubicBezTo>
                    <a:pt x="8178" y="1088"/>
                    <a:pt x="11831" y="1349"/>
                    <a:pt x="15441" y="1262"/>
                  </a:cubicBezTo>
                  <a:cubicBezTo>
                    <a:pt x="16074" y="1235"/>
                    <a:pt x="16703" y="1220"/>
                    <a:pt x="17331" y="1220"/>
                  </a:cubicBezTo>
                  <a:cubicBezTo>
                    <a:pt x="18685" y="1220"/>
                    <a:pt x="20032" y="1287"/>
                    <a:pt x="21399" y="1436"/>
                  </a:cubicBezTo>
                  <a:cubicBezTo>
                    <a:pt x="21503" y="1451"/>
                    <a:pt x="21608" y="1457"/>
                    <a:pt x="21714" y="1457"/>
                  </a:cubicBezTo>
                  <a:cubicBezTo>
                    <a:pt x="22411" y="1457"/>
                    <a:pt x="23163" y="1183"/>
                    <a:pt x="23864" y="1183"/>
                  </a:cubicBezTo>
                  <a:cubicBezTo>
                    <a:pt x="24001" y="1183"/>
                    <a:pt x="24137" y="1193"/>
                    <a:pt x="24270" y="1219"/>
                  </a:cubicBezTo>
                  <a:cubicBezTo>
                    <a:pt x="24700" y="1272"/>
                    <a:pt x="25130" y="1309"/>
                    <a:pt x="25550" y="1309"/>
                  </a:cubicBezTo>
                  <a:cubicBezTo>
                    <a:pt x="25809" y="1309"/>
                    <a:pt x="26065" y="1295"/>
                    <a:pt x="26314" y="1262"/>
                  </a:cubicBezTo>
                  <a:cubicBezTo>
                    <a:pt x="27054" y="1153"/>
                    <a:pt x="27782" y="1153"/>
                    <a:pt x="28505" y="1153"/>
                  </a:cubicBezTo>
                  <a:cubicBezTo>
                    <a:pt x="29228" y="1153"/>
                    <a:pt x="29946" y="1153"/>
                    <a:pt x="30663" y="1045"/>
                  </a:cubicBezTo>
                  <a:cubicBezTo>
                    <a:pt x="31188" y="982"/>
                    <a:pt x="31717" y="959"/>
                    <a:pt x="32247" y="959"/>
                  </a:cubicBezTo>
                  <a:close/>
                  <a:moveTo>
                    <a:pt x="30881" y="1"/>
                  </a:moveTo>
                  <a:cubicBezTo>
                    <a:pt x="28576" y="1"/>
                    <a:pt x="26227" y="44"/>
                    <a:pt x="23922" y="131"/>
                  </a:cubicBezTo>
                  <a:cubicBezTo>
                    <a:pt x="22839" y="195"/>
                    <a:pt x="21780" y="235"/>
                    <a:pt x="20727" y="235"/>
                  </a:cubicBezTo>
                  <a:cubicBezTo>
                    <a:pt x="20342" y="235"/>
                    <a:pt x="19957" y="230"/>
                    <a:pt x="19573" y="218"/>
                  </a:cubicBezTo>
                  <a:cubicBezTo>
                    <a:pt x="18967" y="146"/>
                    <a:pt x="18361" y="117"/>
                    <a:pt x="17756" y="117"/>
                  </a:cubicBezTo>
                  <a:cubicBezTo>
                    <a:pt x="16187" y="117"/>
                    <a:pt x="14618" y="310"/>
                    <a:pt x="13049" y="436"/>
                  </a:cubicBezTo>
                  <a:cubicBezTo>
                    <a:pt x="11986" y="569"/>
                    <a:pt x="10948" y="625"/>
                    <a:pt x="9916" y="625"/>
                  </a:cubicBezTo>
                  <a:cubicBezTo>
                    <a:pt x="9597" y="625"/>
                    <a:pt x="9279" y="620"/>
                    <a:pt x="8960" y="610"/>
                  </a:cubicBezTo>
                  <a:cubicBezTo>
                    <a:pt x="8483" y="550"/>
                    <a:pt x="8005" y="521"/>
                    <a:pt x="7531" y="521"/>
                  </a:cubicBezTo>
                  <a:cubicBezTo>
                    <a:pt x="6624" y="521"/>
                    <a:pt x="5729" y="627"/>
                    <a:pt x="4872" y="827"/>
                  </a:cubicBezTo>
                  <a:cubicBezTo>
                    <a:pt x="3350" y="1175"/>
                    <a:pt x="2045" y="1914"/>
                    <a:pt x="1436" y="3350"/>
                  </a:cubicBezTo>
                  <a:cubicBezTo>
                    <a:pt x="740" y="4916"/>
                    <a:pt x="349" y="6612"/>
                    <a:pt x="262" y="8308"/>
                  </a:cubicBezTo>
                  <a:cubicBezTo>
                    <a:pt x="88" y="10265"/>
                    <a:pt x="88" y="12266"/>
                    <a:pt x="131" y="14223"/>
                  </a:cubicBezTo>
                  <a:cubicBezTo>
                    <a:pt x="175" y="16180"/>
                    <a:pt x="1" y="18137"/>
                    <a:pt x="784" y="20008"/>
                  </a:cubicBezTo>
                  <a:cubicBezTo>
                    <a:pt x="1306" y="21312"/>
                    <a:pt x="2262" y="22356"/>
                    <a:pt x="3437" y="23052"/>
                  </a:cubicBezTo>
                  <a:cubicBezTo>
                    <a:pt x="4410" y="23568"/>
                    <a:pt x="5400" y="23686"/>
                    <a:pt x="6393" y="23686"/>
                  </a:cubicBezTo>
                  <a:cubicBezTo>
                    <a:pt x="7222" y="23686"/>
                    <a:pt x="8052" y="23604"/>
                    <a:pt x="8873" y="23604"/>
                  </a:cubicBezTo>
                  <a:cubicBezTo>
                    <a:pt x="9223" y="23604"/>
                    <a:pt x="9571" y="23619"/>
                    <a:pt x="9917" y="23661"/>
                  </a:cubicBezTo>
                  <a:cubicBezTo>
                    <a:pt x="10495" y="23708"/>
                    <a:pt x="11078" y="23732"/>
                    <a:pt x="11663" y="23732"/>
                  </a:cubicBezTo>
                  <a:cubicBezTo>
                    <a:pt x="12707" y="23732"/>
                    <a:pt x="13757" y="23654"/>
                    <a:pt x="14788" y="23487"/>
                  </a:cubicBezTo>
                  <a:cubicBezTo>
                    <a:pt x="16137" y="23226"/>
                    <a:pt x="17485" y="23096"/>
                    <a:pt x="18877" y="23096"/>
                  </a:cubicBezTo>
                  <a:cubicBezTo>
                    <a:pt x="19155" y="23104"/>
                    <a:pt x="19434" y="23108"/>
                    <a:pt x="19712" y="23108"/>
                  </a:cubicBezTo>
                  <a:cubicBezTo>
                    <a:pt x="20825" y="23108"/>
                    <a:pt x="21939" y="23052"/>
                    <a:pt x="23052" y="23052"/>
                  </a:cubicBezTo>
                  <a:cubicBezTo>
                    <a:pt x="25618" y="23052"/>
                    <a:pt x="28184" y="23096"/>
                    <a:pt x="30794" y="23139"/>
                  </a:cubicBezTo>
                  <a:cubicBezTo>
                    <a:pt x="32664" y="23183"/>
                    <a:pt x="34578" y="23270"/>
                    <a:pt x="36491" y="23357"/>
                  </a:cubicBezTo>
                  <a:cubicBezTo>
                    <a:pt x="36798" y="23383"/>
                    <a:pt x="37102" y="23394"/>
                    <a:pt x="37404" y="23394"/>
                  </a:cubicBezTo>
                  <a:cubicBezTo>
                    <a:pt x="39122" y="23394"/>
                    <a:pt x="40786" y="23026"/>
                    <a:pt x="42450" y="22878"/>
                  </a:cubicBezTo>
                  <a:cubicBezTo>
                    <a:pt x="44277" y="22704"/>
                    <a:pt x="45799" y="21399"/>
                    <a:pt x="46190" y="19616"/>
                  </a:cubicBezTo>
                  <a:cubicBezTo>
                    <a:pt x="46451" y="18616"/>
                    <a:pt x="46321" y="17616"/>
                    <a:pt x="46408" y="16572"/>
                  </a:cubicBezTo>
                  <a:cubicBezTo>
                    <a:pt x="46538" y="14919"/>
                    <a:pt x="46538" y="13266"/>
                    <a:pt x="46495" y="11570"/>
                  </a:cubicBezTo>
                  <a:cubicBezTo>
                    <a:pt x="46451" y="9352"/>
                    <a:pt x="46277" y="7090"/>
                    <a:pt x="46190" y="4829"/>
                  </a:cubicBezTo>
                  <a:cubicBezTo>
                    <a:pt x="46277" y="3611"/>
                    <a:pt x="44581" y="958"/>
                    <a:pt x="43407" y="740"/>
                  </a:cubicBezTo>
                  <a:cubicBezTo>
                    <a:pt x="41885" y="436"/>
                    <a:pt x="40319" y="262"/>
                    <a:pt x="38797" y="175"/>
                  </a:cubicBezTo>
                  <a:cubicBezTo>
                    <a:pt x="36144" y="44"/>
                    <a:pt x="33534" y="1"/>
                    <a:pt x="308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" name="Google Shape;466;p23">
              <a:extLst>
                <a:ext uri="{FF2B5EF4-FFF2-40B4-BE49-F238E27FC236}">
                  <a16:creationId xmlns:a16="http://schemas.microsoft.com/office/drawing/2014/main" id="{12D8A352-B0FF-F0CD-6601-4EACDE6E4FC9}"/>
                </a:ext>
              </a:extLst>
            </p:cNvPr>
            <p:cNvSpPr/>
            <p:nvPr/>
          </p:nvSpPr>
          <p:spPr>
            <a:xfrm>
              <a:off x="5347428" y="1560146"/>
              <a:ext cx="1429936" cy="532580"/>
            </a:xfrm>
            <a:custGeom>
              <a:avLst/>
              <a:gdLst/>
              <a:ahLst/>
              <a:cxnLst/>
              <a:rect l="l" t="t" r="r" b="b"/>
              <a:pathLst>
                <a:path w="44581" h="21632" extrusionOk="0">
                  <a:moveTo>
                    <a:pt x="31116" y="0"/>
                  </a:moveTo>
                  <a:cubicBezTo>
                    <a:pt x="30586" y="0"/>
                    <a:pt x="30057" y="23"/>
                    <a:pt x="29532" y="86"/>
                  </a:cubicBezTo>
                  <a:cubicBezTo>
                    <a:pt x="28815" y="194"/>
                    <a:pt x="28097" y="194"/>
                    <a:pt x="27374" y="194"/>
                  </a:cubicBezTo>
                  <a:cubicBezTo>
                    <a:pt x="26651" y="194"/>
                    <a:pt x="25923" y="194"/>
                    <a:pt x="25183" y="303"/>
                  </a:cubicBezTo>
                  <a:cubicBezTo>
                    <a:pt x="24934" y="336"/>
                    <a:pt x="24678" y="350"/>
                    <a:pt x="24419" y="350"/>
                  </a:cubicBezTo>
                  <a:cubicBezTo>
                    <a:pt x="23999" y="350"/>
                    <a:pt x="23569" y="313"/>
                    <a:pt x="23139" y="260"/>
                  </a:cubicBezTo>
                  <a:cubicBezTo>
                    <a:pt x="23006" y="234"/>
                    <a:pt x="22870" y="224"/>
                    <a:pt x="22733" y="224"/>
                  </a:cubicBezTo>
                  <a:cubicBezTo>
                    <a:pt x="22032" y="224"/>
                    <a:pt x="21280" y="498"/>
                    <a:pt x="20583" y="498"/>
                  </a:cubicBezTo>
                  <a:cubicBezTo>
                    <a:pt x="20477" y="498"/>
                    <a:pt x="20372" y="492"/>
                    <a:pt x="20268" y="477"/>
                  </a:cubicBezTo>
                  <a:cubicBezTo>
                    <a:pt x="18901" y="328"/>
                    <a:pt x="17554" y="261"/>
                    <a:pt x="16200" y="261"/>
                  </a:cubicBezTo>
                  <a:cubicBezTo>
                    <a:pt x="15572" y="261"/>
                    <a:pt x="14943" y="276"/>
                    <a:pt x="14310" y="303"/>
                  </a:cubicBezTo>
                  <a:cubicBezTo>
                    <a:pt x="10700" y="390"/>
                    <a:pt x="7047" y="129"/>
                    <a:pt x="3524" y="1086"/>
                  </a:cubicBezTo>
                  <a:cubicBezTo>
                    <a:pt x="2523" y="1347"/>
                    <a:pt x="1697" y="2043"/>
                    <a:pt x="1262" y="3000"/>
                  </a:cubicBezTo>
                  <a:cubicBezTo>
                    <a:pt x="610" y="4478"/>
                    <a:pt x="262" y="6088"/>
                    <a:pt x="218" y="7740"/>
                  </a:cubicBezTo>
                  <a:cubicBezTo>
                    <a:pt x="218" y="9306"/>
                    <a:pt x="1" y="10828"/>
                    <a:pt x="88" y="12394"/>
                  </a:cubicBezTo>
                  <a:cubicBezTo>
                    <a:pt x="175" y="14221"/>
                    <a:pt x="523" y="16091"/>
                    <a:pt x="697" y="17961"/>
                  </a:cubicBezTo>
                  <a:cubicBezTo>
                    <a:pt x="827" y="19179"/>
                    <a:pt x="2610" y="21397"/>
                    <a:pt x="3828" y="21484"/>
                  </a:cubicBezTo>
                  <a:cubicBezTo>
                    <a:pt x="5231" y="21582"/>
                    <a:pt x="6609" y="21631"/>
                    <a:pt x="7981" y="21631"/>
                  </a:cubicBezTo>
                  <a:cubicBezTo>
                    <a:pt x="8438" y="21631"/>
                    <a:pt x="8895" y="21626"/>
                    <a:pt x="9352" y="21615"/>
                  </a:cubicBezTo>
                  <a:cubicBezTo>
                    <a:pt x="12005" y="21571"/>
                    <a:pt x="14658" y="21397"/>
                    <a:pt x="17311" y="21267"/>
                  </a:cubicBezTo>
                  <a:cubicBezTo>
                    <a:pt x="19094" y="21180"/>
                    <a:pt x="20834" y="21223"/>
                    <a:pt x="22574" y="21093"/>
                  </a:cubicBezTo>
                  <a:cubicBezTo>
                    <a:pt x="23087" y="21083"/>
                    <a:pt x="23598" y="21077"/>
                    <a:pt x="24107" y="21077"/>
                  </a:cubicBezTo>
                  <a:cubicBezTo>
                    <a:pt x="25754" y="21077"/>
                    <a:pt x="27382" y="21134"/>
                    <a:pt x="29011" y="21267"/>
                  </a:cubicBezTo>
                  <a:cubicBezTo>
                    <a:pt x="30098" y="21397"/>
                    <a:pt x="31185" y="21441"/>
                    <a:pt x="32229" y="21441"/>
                  </a:cubicBezTo>
                  <a:cubicBezTo>
                    <a:pt x="32990" y="21373"/>
                    <a:pt x="33747" y="21360"/>
                    <a:pt x="34501" y="21360"/>
                  </a:cubicBezTo>
                  <a:cubicBezTo>
                    <a:pt x="34953" y="21360"/>
                    <a:pt x="35405" y="21365"/>
                    <a:pt x="35855" y="21365"/>
                  </a:cubicBezTo>
                  <a:cubicBezTo>
                    <a:pt x="37057" y="21365"/>
                    <a:pt x="38253" y="21332"/>
                    <a:pt x="39449" y="21093"/>
                  </a:cubicBezTo>
                  <a:cubicBezTo>
                    <a:pt x="39688" y="21151"/>
                    <a:pt x="39916" y="21178"/>
                    <a:pt x="40134" y="21178"/>
                  </a:cubicBezTo>
                  <a:cubicBezTo>
                    <a:pt x="41380" y="21178"/>
                    <a:pt x="42294" y="20311"/>
                    <a:pt x="43146" y="19571"/>
                  </a:cubicBezTo>
                  <a:cubicBezTo>
                    <a:pt x="44320" y="18614"/>
                    <a:pt x="44581" y="17178"/>
                    <a:pt x="44451" y="15700"/>
                  </a:cubicBezTo>
                  <a:cubicBezTo>
                    <a:pt x="44233" y="13438"/>
                    <a:pt x="44364" y="11176"/>
                    <a:pt x="44233" y="8915"/>
                  </a:cubicBezTo>
                  <a:cubicBezTo>
                    <a:pt x="44146" y="7088"/>
                    <a:pt x="44146" y="5261"/>
                    <a:pt x="43929" y="3478"/>
                  </a:cubicBezTo>
                  <a:cubicBezTo>
                    <a:pt x="43711" y="1782"/>
                    <a:pt x="42319" y="477"/>
                    <a:pt x="40623" y="390"/>
                  </a:cubicBezTo>
                  <a:cubicBezTo>
                    <a:pt x="40455" y="394"/>
                    <a:pt x="40286" y="396"/>
                    <a:pt x="40119" y="396"/>
                  </a:cubicBezTo>
                  <a:cubicBezTo>
                    <a:pt x="38423" y="396"/>
                    <a:pt x="36758" y="212"/>
                    <a:pt x="35056" y="173"/>
                  </a:cubicBezTo>
                  <a:cubicBezTo>
                    <a:pt x="33754" y="142"/>
                    <a:pt x="32430" y="0"/>
                    <a:pt x="31116" y="0"/>
                  </a:cubicBezTo>
                  <a:close/>
                </a:path>
              </a:pathLst>
            </a:custGeom>
            <a:solidFill>
              <a:srgbClr val="D66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大三上</a:t>
              </a:r>
            </a:p>
          </p:txBody>
        </p:sp>
      </p:grpSp>
      <p:sp>
        <p:nvSpPr>
          <p:cNvPr id="12" name="Google Shape;462;p23">
            <a:extLst>
              <a:ext uri="{FF2B5EF4-FFF2-40B4-BE49-F238E27FC236}">
                <a16:creationId xmlns:a16="http://schemas.microsoft.com/office/drawing/2014/main" id="{6263B944-8207-8C0E-CE9B-9D6E51A55D95}"/>
              </a:ext>
            </a:extLst>
          </p:cNvPr>
          <p:cNvSpPr/>
          <p:nvPr/>
        </p:nvSpPr>
        <p:spPr>
          <a:xfrm>
            <a:off x="3181871" y="2120402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计算机组成原理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462;p23">
            <a:extLst>
              <a:ext uri="{FF2B5EF4-FFF2-40B4-BE49-F238E27FC236}">
                <a16:creationId xmlns:a16="http://schemas.microsoft.com/office/drawing/2014/main" id="{01FD763B-535D-DC0F-9046-2BE745D90CD7}"/>
              </a:ext>
            </a:extLst>
          </p:cNvPr>
          <p:cNvSpPr/>
          <p:nvPr/>
        </p:nvSpPr>
        <p:spPr>
          <a:xfrm>
            <a:off x="3209854" y="2610971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算法分析与设计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462;p23">
            <a:extLst>
              <a:ext uri="{FF2B5EF4-FFF2-40B4-BE49-F238E27FC236}">
                <a16:creationId xmlns:a16="http://schemas.microsoft.com/office/drawing/2014/main" id="{4974DB08-1FD6-2A7D-56A6-22ED9CA3F17B}"/>
              </a:ext>
            </a:extLst>
          </p:cNvPr>
          <p:cNvSpPr/>
          <p:nvPr/>
        </p:nvSpPr>
        <p:spPr>
          <a:xfrm>
            <a:off x="3209774" y="3093640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大学物理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462;p23">
            <a:extLst>
              <a:ext uri="{FF2B5EF4-FFF2-40B4-BE49-F238E27FC236}">
                <a16:creationId xmlns:a16="http://schemas.microsoft.com/office/drawing/2014/main" id="{1395AFB2-24C2-0E6D-F97B-DEAA4248B04B}"/>
              </a:ext>
            </a:extLst>
          </p:cNvPr>
          <p:cNvSpPr/>
          <p:nvPr/>
        </p:nvSpPr>
        <p:spPr>
          <a:xfrm>
            <a:off x="3209774" y="3573881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软件工程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462;p23">
            <a:extLst>
              <a:ext uri="{FF2B5EF4-FFF2-40B4-BE49-F238E27FC236}">
                <a16:creationId xmlns:a16="http://schemas.microsoft.com/office/drawing/2014/main" id="{692F0DAB-7F13-3C21-A4FE-7BC8D09992DD}"/>
              </a:ext>
            </a:extLst>
          </p:cNvPr>
          <p:cNvSpPr/>
          <p:nvPr/>
        </p:nvSpPr>
        <p:spPr>
          <a:xfrm>
            <a:off x="3209774" y="4054122"/>
            <a:ext cx="1505280" cy="438590"/>
          </a:xfrm>
          <a:custGeom>
            <a:avLst/>
            <a:gdLst/>
            <a:ahLst/>
            <a:cxnLst/>
            <a:rect l="l" t="t" r="r" b="b"/>
            <a:pathLst>
              <a:path w="46930" h="18239" extrusionOk="0">
                <a:moveTo>
                  <a:pt x="17689" y="984"/>
                </a:moveTo>
                <a:cubicBezTo>
                  <a:pt x="18354" y="984"/>
                  <a:pt x="19050" y="1122"/>
                  <a:pt x="19746" y="1122"/>
                </a:cubicBezTo>
                <a:cubicBezTo>
                  <a:pt x="21122" y="1154"/>
                  <a:pt x="22522" y="1256"/>
                  <a:pt x="23928" y="1256"/>
                </a:cubicBezTo>
                <a:cubicBezTo>
                  <a:pt x="24433" y="1256"/>
                  <a:pt x="24938" y="1243"/>
                  <a:pt x="25444" y="1209"/>
                </a:cubicBezTo>
                <a:cubicBezTo>
                  <a:pt x="25824" y="1187"/>
                  <a:pt x="26208" y="1179"/>
                  <a:pt x="26593" y="1179"/>
                </a:cubicBezTo>
                <a:cubicBezTo>
                  <a:pt x="27749" y="1179"/>
                  <a:pt x="28923" y="1252"/>
                  <a:pt x="30098" y="1252"/>
                </a:cubicBezTo>
                <a:cubicBezTo>
                  <a:pt x="30332" y="1248"/>
                  <a:pt x="30566" y="1246"/>
                  <a:pt x="30801" y="1246"/>
                </a:cubicBezTo>
                <a:cubicBezTo>
                  <a:pt x="32321" y="1246"/>
                  <a:pt x="33853" y="1321"/>
                  <a:pt x="35379" y="1321"/>
                </a:cubicBezTo>
                <a:cubicBezTo>
                  <a:pt x="36114" y="1321"/>
                  <a:pt x="36848" y="1303"/>
                  <a:pt x="37578" y="1252"/>
                </a:cubicBezTo>
                <a:cubicBezTo>
                  <a:pt x="37635" y="1250"/>
                  <a:pt x="37691" y="1248"/>
                  <a:pt x="37747" y="1248"/>
                </a:cubicBezTo>
                <a:cubicBezTo>
                  <a:pt x="38648" y="1248"/>
                  <a:pt x="39546" y="1557"/>
                  <a:pt x="40405" y="1557"/>
                </a:cubicBezTo>
                <a:cubicBezTo>
                  <a:pt x="40753" y="1557"/>
                  <a:pt x="41121" y="1673"/>
                  <a:pt x="41481" y="1673"/>
                </a:cubicBezTo>
                <a:cubicBezTo>
                  <a:pt x="41662" y="1673"/>
                  <a:pt x="41841" y="1644"/>
                  <a:pt x="42015" y="1557"/>
                </a:cubicBezTo>
                <a:cubicBezTo>
                  <a:pt x="42054" y="1539"/>
                  <a:pt x="42108" y="1530"/>
                  <a:pt x="42172" y="1530"/>
                </a:cubicBezTo>
                <a:cubicBezTo>
                  <a:pt x="42882" y="1530"/>
                  <a:pt x="44947" y="2561"/>
                  <a:pt x="45146" y="3079"/>
                </a:cubicBezTo>
                <a:lnTo>
                  <a:pt x="45146" y="3035"/>
                </a:lnTo>
                <a:cubicBezTo>
                  <a:pt x="45972" y="4775"/>
                  <a:pt x="45668" y="6645"/>
                  <a:pt x="45798" y="8472"/>
                </a:cubicBezTo>
                <a:cubicBezTo>
                  <a:pt x="45885" y="10603"/>
                  <a:pt x="45798" y="12734"/>
                  <a:pt x="45494" y="14822"/>
                </a:cubicBezTo>
                <a:cubicBezTo>
                  <a:pt x="45233" y="16257"/>
                  <a:pt x="44102" y="16649"/>
                  <a:pt x="43058" y="16736"/>
                </a:cubicBezTo>
                <a:cubicBezTo>
                  <a:pt x="40101" y="16953"/>
                  <a:pt x="37143" y="16910"/>
                  <a:pt x="34142" y="16997"/>
                </a:cubicBezTo>
                <a:cubicBezTo>
                  <a:pt x="33495" y="17024"/>
                  <a:pt x="32852" y="17034"/>
                  <a:pt x="32210" y="17034"/>
                </a:cubicBezTo>
                <a:cubicBezTo>
                  <a:pt x="30783" y="17034"/>
                  <a:pt x="29363" y="16983"/>
                  <a:pt x="27923" y="16953"/>
                </a:cubicBezTo>
                <a:cubicBezTo>
                  <a:pt x="27205" y="16933"/>
                  <a:pt x="26487" y="16925"/>
                  <a:pt x="25770" y="16925"/>
                </a:cubicBezTo>
                <a:cubicBezTo>
                  <a:pt x="23399" y="16925"/>
                  <a:pt x="21029" y="17017"/>
                  <a:pt x="18659" y="17084"/>
                </a:cubicBezTo>
                <a:cubicBezTo>
                  <a:pt x="17073" y="17117"/>
                  <a:pt x="15437" y="17200"/>
                  <a:pt x="13866" y="17200"/>
                </a:cubicBezTo>
                <a:cubicBezTo>
                  <a:pt x="13368" y="17200"/>
                  <a:pt x="12877" y="17192"/>
                  <a:pt x="12396" y="17171"/>
                </a:cubicBezTo>
                <a:cubicBezTo>
                  <a:pt x="12136" y="17154"/>
                  <a:pt x="11874" y="17147"/>
                  <a:pt x="11613" y="17147"/>
                </a:cubicBezTo>
                <a:cubicBezTo>
                  <a:pt x="10655" y="17147"/>
                  <a:pt x="9689" y="17237"/>
                  <a:pt x="8726" y="17237"/>
                </a:cubicBezTo>
                <a:cubicBezTo>
                  <a:pt x="7931" y="17237"/>
                  <a:pt x="7137" y="17176"/>
                  <a:pt x="6350" y="16953"/>
                </a:cubicBezTo>
                <a:cubicBezTo>
                  <a:pt x="4785" y="16518"/>
                  <a:pt x="3045" y="16649"/>
                  <a:pt x="1827" y="15344"/>
                </a:cubicBezTo>
                <a:cubicBezTo>
                  <a:pt x="1436" y="14779"/>
                  <a:pt x="1262" y="14126"/>
                  <a:pt x="1305" y="13474"/>
                </a:cubicBezTo>
                <a:cubicBezTo>
                  <a:pt x="1262" y="12517"/>
                  <a:pt x="1175" y="11517"/>
                  <a:pt x="1131" y="10603"/>
                </a:cubicBezTo>
                <a:cubicBezTo>
                  <a:pt x="1131" y="9690"/>
                  <a:pt x="1349" y="8733"/>
                  <a:pt x="1218" y="7863"/>
                </a:cubicBezTo>
                <a:cubicBezTo>
                  <a:pt x="1088" y="6689"/>
                  <a:pt x="1436" y="5645"/>
                  <a:pt x="1566" y="4514"/>
                </a:cubicBezTo>
                <a:cubicBezTo>
                  <a:pt x="1697" y="3340"/>
                  <a:pt x="2740" y="2731"/>
                  <a:pt x="3741" y="2253"/>
                </a:cubicBezTo>
                <a:cubicBezTo>
                  <a:pt x="4924" y="1740"/>
                  <a:pt x="6180" y="1191"/>
                  <a:pt x="7442" y="1191"/>
                </a:cubicBezTo>
                <a:cubicBezTo>
                  <a:pt x="7571" y="1191"/>
                  <a:pt x="7700" y="1197"/>
                  <a:pt x="7829" y="1209"/>
                </a:cubicBezTo>
                <a:cubicBezTo>
                  <a:pt x="8380" y="1279"/>
                  <a:pt x="8928" y="1305"/>
                  <a:pt x="9475" y="1305"/>
                </a:cubicBezTo>
                <a:cubicBezTo>
                  <a:pt x="11116" y="1305"/>
                  <a:pt x="12741" y="1068"/>
                  <a:pt x="14364" y="1068"/>
                </a:cubicBezTo>
                <a:cubicBezTo>
                  <a:pt x="14549" y="1068"/>
                  <a:pt x="14734" y="1071"/>
                  <a:pt x="14918" y="1078"/>
                </a:cubicBezTo>
                <a:cubicBezTo>
                  <a:pt x="15701" y="1078"/>
                  <a:pt x="16615" y="1035"/>
                  <a:pt x="17441" y="991"/>
                </a:cubicBezTo>
                <a:cubicBezTo>
                  <a:pt x="17523" y="986"/>
                  <a:pt x="17606" y="984"/>
                  <a:pt x="17689" y="984"/>
                </a:cubicBezTo>
                <a:close/>
                <a:moveTo>
                  <a:pt x="28891" y="1"/>
                </a:moveTo>
                <a:cubicBezTo>
                  <a:pt x="27425" y="1"/>
                  <a:pt x="25966" y="78"/>
                  <a:pt x="24487" y="78"/>
                </a:cubicBezTo>
                <a:cubicBezTo>
                  <a:pt x="23117" y="78"/>
                  <a:pt x="21747" y="5"/>
                  <a:pt x="20377" y="5"/>
                </a:cubicBezTo>
                <a:cubicBezTo>
                  <a:pt x="19920" y="5"/>
                  <a:pt x="19463" y="13"/>
                  <a:pt x="19007" y="34"/>
                </a:cubicBezTo>
                <a:cubicBezTo>
                  <a:pt x="18738" y="41"/>
                  <a:pt x="18471" y="44"/>
                  <a:pt x="18205" y="44"/>
                </a:cubicBezTo>
                <a:cubicBezTo>
                  <a:pt x="17163" y="44"/>
                  <a:pt x="16135" y="4"/>
                  <a:pt x="15110" y="4"/>
                </a:cubicBezTo>
                <a:cubicBezTo>
                  <a:pt x="14654" y="4"/>
                  <a:pt x="14199" y="12"/>
                  <a:pt x="13744" y="34"/>
                </a:cubicBezTo>
                <a:cubicBezTo>
                  <a:pt x="10700" y="165"/>
                  <a:pt x="7699" y="426"/>
                  <a:pt x="4654" y="600"/>
                </a:cubicBezTo>
                <a:cubicBezTo>
                  <a:pt x="3741" y="687"/>
                  <a:pt x="1305" y="2166"/>
                  <a:pt x="957" y="2992"/>
                </a:cubicBezTo>
                <a:cubicBezTo>
                  <a:pt x="305" y="4732"/>
                  <a:pt x="0" y="6558"/>
                  <a:pt x="131" y="8429"/>
                </a:cubicBezTo>
                <a:cubicBezTo>
                  <a:pt x="218" y="10168"/>
                  <a:pt x="305" y="11952"/>
                  <a:pt x="348" y="13387"/>
                </a:cubicBezTo>
                <a:cubicBezTo>
                  <a:pt x="348" y="14779"/>
                  <a:pt x="566" y="15735"/>
                  <a:pt x="1349" y="16518"/>
                </a:cubicBezTo>
                <a:cubicBezTo>
                  <a:pt x="2784" y="18128"/>
                  <a:pt x="4828" y="17693"/>
                  <a:pt x="6611" y="18041"/>
                </a:cubicBezTo>
                <a:cubicBezTo>
                  <a:pt x="7326" y="18195"/>
                  <a:pt x="8067" y="18238"/>
                  <a:pt x="8815" y="18238"/>
                </a:cubicBezTo>
                <a:cubicBezTo>
                  <a:pt x="9750" y="18238"/>
                  <a:pt x="10695" y="18171"/>
                  <a:pt x="11613" y="18171"/>
                </a:cubicBezTo>
                <a:cubicBezTo>
                  <a:pt x="12483" y="18171"/>
                  <a:pt x="13353" y="18229"/>
                  <a:pt x="14223" y="18229"/>
                </a:cubicBezTo>
                <a:cubicBezTo>
                  <a:pt x="14657" y="18229"/>
                  <a:pt x="15092" y="18215"/>
                  <a:pt x="15527" y="18171"/>
                </a:cubicBezTo>
                <a:cubicBezTo>
                  <a:pt x="16767" y="18073"/>
                  <a:pt x="18006" y="18024"/>
                  <a:pt x="19264" y="18024"/>
                </a:cubicBezTo>
                <a:cubicBezTo>
                  <a:pt x="19684" y="18024"/>
                  <a:pt x="20105" y="18030"/>
                  <a:pt x="20529" y="18041"/>
                </a:cubicBezTo>
                <a:cubicBezTo>
                  <a:pt x="20653" y="18044"/>
                  <a:pt x="20777" y="18045"/>
                  <a:pt x="20900" y="18045"/>
                </a:cubicBezTo>
                <a:cubicBezTo>
                  <a:pt x="22386" y="18045"/>
                  <a:pt x="23871" y="17823"/>
                  <a:pt x="25357" y="17823"/>
                </a:cubicBezTo>
                <a:cubicBezTo>
                  <a:pt x="27140" y="17823"/>
                  <a:pt x="28880" y="17823"/>
                  <a:pt x="30619" y="17910"/>
                </a:cubicBezTo>
                <a:cubicBezTo>
                  <a:pt x="32011" y="17954"/>
                  <a:pt x="33403" y="18041"/>
                  <a:pt x="34795" y="18041"/>
                </a:cubicBezTo>
                <a:cubicBezTo>
                  <a:pt x="35063" y="18052"/>
                  <a:pt x="35328" y="18058"/>
                  <a:pt x="35591" y="18058"/>
                </a:cubicBezTo>
                <a:cubicBezTo>
                  <a:pt x="36311" y="18058"/>
                  <a:pt x="37020" y="18017"/>
                  <a:pt x="37752" y="17954"/>
                </a:cubicBezTo>
                <a:cubicBezTo>
                  <a:pt x="37870" y="17939"/>
                  <a:pt x="37989" y="17933"/>
                  <a:pt x="38110" y="17933"/>
                </a:cubicBezTo>
                <a:cubicBezTo>
                  <a:pt x="38632" y="17933"/>
                  <a:pt x="39170" y="18046"/>
                  <a:pt x="39689" y="18046"/>
                </a:cubicBezTo>
                <a:cubicBezTo>
                  <a:pt x="39754" y="18046"/>
                  <a:pt x="39819" y="18045"/>
                  <a:pt x="39883" y="18041"/>
                </a:cubicBezTo>
                <a:cubicBezTo>
                  <a:pt x="40797" y="17997"/>
                  <a:pt x="41754" y="17823"/>
                  <a:pt x="42667" y="17780"/>
                </a:cubicBezTo>
                <a:cubicBezTo>
                  <a:pt x="43841" y="17736"/>
                  <a:pt x="44842" y="17519"/>
                  <a:pt x="45581" y="16475"/>
                </a:cubicBezTo>
                <a:cubicBezTo>
                  <a:pt x="46929" y="14431"/>
                  <a:pt x="46538" y="12082"/>
                  <a:pt x="46581" y="9820"/>
                </a:cubicBezTo>
                <a:cubicBezTo>
                  <a:pt x="46668" y="8037"/>
                  <a:pt x="46625" y="6210"/>
                  <a:pt x="46494" y="4427"/>
                </a:cubicBezTo>
                <a:cubicBezTo>
                  <a:pt x="46407" y="3253"/>
                  <a:pt x="46190" y="2166"/>
                  <a:pt x="45103" y="1513"/>
                </a:cubicBezTo>
                <a:cubicBezTo>
                  <a:pt x="42841" y="121"/>
                  <a:pt x="40144" y="643"/>
                  <a:pt x="37665" y="252"/>
                </a:cubicBezTo>
                <a:cubicBezTo>
                  <a:pt x="36937" y="133"/>
                  <a:pt x="36198" y="100"/>
                  <a:pt x="35453" y="100"/>
                </a:cubicBezTo>
                <a:cubicBezTo>
                  <a:pt x="34552" y="100"/>
                  <a:pt x="33641" y="148"/>
                  <a:pt x="32727" y="148"/>
                </a:cubicBezTo>
                <a:cubicBezTo>
                  <a:pt x="32185" y="148"/>
                  <a:pt x="31641" y="131"/>
                  <a:pt x="31098" y="78"/>
                </a:cubicBezTo>
                <a:cubicBezTo>
                  <a:pt x="30358" y="20"/>
                  <a:pt x="29624" y="1"/>
                  <a:pt x="288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数字电路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455;p23">
            <a:extLst>
              <a:ext uri="{FF2B5EF4-FFF2-40B4-BE49-F238E27FC236}">
                <a16:creationId xmlns:a16="http://schemas.microsoft.com/office/drawing/2014/main" id="{339BDBB6-606C-9F51-3B2A-F34FF8701BA7}"/>
              </a:ext>
            </a:extLst>
          </p:cNvPr>
          <p:cNvSpPr/>
          <p:nvPr/>
        </p:nvSpPr>
        <p:spPr>
          <a:xfrm>
            <a:off x="4697822" y="2100124"/>
            <a:ext cx="1492738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编译原理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" name="Google Shape;455;p23">
            <a:extLst>
              <a:ext uri="{FF2B5EF4-FFF2-40B4-BE49-F238E27FC236}">
                <a16:creationId xmlns:a16="http://schemas.microsoft.com/office/drawing/2014/main" id="{AAD30EE5-C235-178B-22F3-EA0D095956B9}"/>
              </a:ext>
            </a:extLst>
          </p:cNvPr>
          <p:cNvSpPr/>
          <p:nvPr/>
        </p:nvSpPr>
        <p:spPr>
          <a:xfrm>
            <a:off x="4736662" y="2586832"/>
            <a:ext cx="1455050" cy="438590"/>
          </a:xfrm>
          <a:custGeom>
            <a:avLst/>
            <a:gdLst/>
            <a:ahLst/>
            <a:cxnLst/>
            <a:rect l="l" t="t" r="r" b="b"/>
            <a:pathLst>
              <a:path w="46539" h="18576" extrusionOk="0">
                <a:moveTo>
                  <a:pt x="23748" y="1203"/>
                </a:moveTo>
                <a:cubicBezTo>
                  <a:pt x="24966" y="1203"/>
                  <a:pt x="26140" y="1290"/>
                  <a:pt x="27358" y="1290"/>
                </a:cubicBezTo>
                <a:cubicBezTo>
                  <a:pt x="28837" y="1334"/>
                  <a:pt x="30272" y="1334"/>
                  <a:pt x="31707" y="1421"/>
                </a:cubicBezTo>
                <a:cubicBezTo>
                  <a:pt x="33210" y="1461"/>
                  <a:pt x="34712" y="1729"/>
                  <a:pt x="36179" y="1729"/>
                </a:cubicBezTo>
                <a:cubicBezTo>
                  <a:pt x="36283" y="1729"/>
                  <a:pt x="36387" y="1728"/>
                  <a:pt x="36491" y="1725"/>
                </a:cubicBezTo>
                <a:cubicBezTo>
                  <a:pt x="36557" y="1723"/>
                  <a:pt x="36623" y="1722"/>
                  <a:pt x="36688" y="1722"/>
                </a:cubicBezTo>
                <a:cubicBezTo>
                  <a:pt x="37546" y="1722"/>
                  <a:pt x="38402" y="1890"/>
                  <a:pt x="39247" y="1890"/>
                </a:cubicBezTo>
                <a:cubicBezTo>
                  <a:pt x="39665" y="1890"/>
                  <a:pt x="40081" y="1849"/>
                  <a:pt x="40493" y="1725"/>
                </a:cubicBezTo>
                <a:cubicBezTo>
                  <a:pt x="40791" y="1639"/>
                  <a:pt x="41089" y="1598"/>
                  <a:pt x="41381" y="1598"/>
                </a:cubicBezTo>
                <a:cubicBezTo>
                  <a:pt x="43003" y="1598"/>
                  <a:pt x="44420" y="2857"/>
                  <a:pt x="44494" y="4552"/>
                </a:cubicBezTo>
                <a:cubicBezTo>
                  <a:pt x="44538" y="5335"/>
                  <a:pt x="44755" y="6074"/>
                  <a:pt x="44842" y="6857"/>
                </a:cubicBezTo>
                <a:cubicBezTo>
                  <a:pt x="44929" y="7640"/>
                  <a:pt x="44929" y="8423"/>
                  <a:pt x="45016" y="9206"/>
                </a:cubicBezTo>
                <a:cubicBezTo>
                  <a:pt x="45060" y="11076"/>
                  <a:pt x="44886" y="12990"/>
                  <a:pt x="44451" y="14860"/>
                </a:cubicBezTo>
                <a:cubicBezTo>
                  <a:pt x="44364" y="15599"/>
                  <a:pt x="43755" y="16165"/>
                  <a:pt x="43059" y="16295"/>
                </a:cubicBezTo>
                <a:cubicBezTo>
                  <a:pt x="41058" y="16774"/>
                  <a:pt x="39014" y="16817"/>
                  <a:pt x="36970" y="16904"/>
                </a:cubicBezTo>
                <a:cubicBezTo>
                  <a:pt x="33969" y="17078"/>
                  <a:pt x="30968" y="17165"/>
                  <a:pt x="27967" y="17209"/>
                </a:cubicBezTo>
                <a:cubicBezTo>
                  <a:pt x="25988" y="17230"/>
                  <a:pt x="24009" y="17241"/>
                  <a:pt x="22030" y="17241"/>
                </a:cubicBezTo>
                <a:cubicBezTo>
                  <a:pt x="20051" y="17241"/>
                  <a:pt x="18072" y="17230"/>
                  <a:pt x="16093" y="17209"/>
                </a:cubicBezTo>
                <a:cubicBezTo>
                  <a:pt x="15803" y="17205"/>
                  <a:pt x="15514" y="17203"/>
                  <a:pt x="15224" y="17203"/>
                </a:cubicBezTo>
                <a:cubicBezTo>
                  <a:pt x="12302" y="17203"/>
                  <a:pt x="9410" y="17387"/>
                  <a:pt x="6481" y="17426"/>
                </a:cubicBezTo>
                <a:cubicBezTo>
                  <a:pt x="5394" y="17426"/>
                  <a:pt x="4307" y="17296"/>
                  <a:pt x="3219" y="17035"/>
                </a:cubicBezTo>
                <a:cubicBezTo>
                  <a:pt x="2523" y="16817"/>
                  <a:pt x="2001" y="16252"/>
                  <a:pt x="1871" y="15513"/>
                </a:cubicBezTo>
                <a:cubicBezTo>
                  <a:pt x="1436" y="13860"/>
                  <a:pt x="1740" y="12164"/>
                  <a:pt x="1740" y="10511"/>
                </a:cubicBezTo>
                <a:cubicBezTo>
                  <a:pt x="1697" y="9119"/>
                  <a:pt x="2001" y="7684"/>
                  <a:pt x="1480" y="6292"/>
                </a:cubicBezTo>
                <a:cubicBezTo>
                  <a:pt x="1088" y="5335"/>
                  <a:pt x="2001" y="2899"/>
                  <a:pt x="2915" y="2726"/>
                </a:cubicBezTo>
                <a:cubicBezTo>
                  <a:pt x="3654" y="2508"/>
                  <a:pt x="4437" y="2378"/>
                  <a:pt x="5176" y="2334"/>
                </a:cubicBezTo>
                <a:cubicBezTo>
                  <a:pt x="5244" y="2337"/>
                  <a:pt x="5311" y="2338"/>
                  <a:pt x="5379" y="2338"/>
                </a:cubicBezTo>
                <a:cubicBezTo>
                  <a:pt x="6190" y="2338"/>
                  <a:pt x="7026" y="2144"/>
                  <a:pt x="7840" y="2144"/>
                </a:cubicBezTo>
                <a:cubicBezTo>
                  <a:pt x="7968" y="2144"/>
                  <a:pt x="8095" y="2149"/>
                  <a:pt x="8221" y="2160"/>
                </a:cubicBezTo>
                <a:cubicBezTo>
                  <a:pt x="8487" y="2193"/>
                  <a:pt x="8759" y="2208"/>
                  <a:pt x="9035" y="2208"/>
                </a:cubicBezTo>
                <a:cubicBezTo>
                  <a:pt x="9482" y="2208"/>
                  <a:pt x="9939" y="2170"/>
                  <a:pt x="10396" y="2117"/>
                </a:cubicBezTo>
                <a:cubicBezTo>
                  <a:pt x="11570" y="1856"/>
                  <a:pt x="12744" y="2073"/>
                  <a:pt x="13919" y="1812"/>
                </a:cubicBezTo>
                <a:cubicBezTo>
                  <a:pt x="15415" y="1534"/>
                  <a:pt x="16939" y="1395"/>
                  <a:pt x="18468" y="1395"/>
                </a:cubicBezTo>
                <a:cubicBezTo>
                  <a:pt x="18851" y="1395"/>
                  <a:pt x="19233" y="1403"/>
                  <a:pt x="19616" y="1421"/>
                </a:cubicBezTo>
                <a:cubicBezTo>
                  <a:pt x="20964" y="1421"/>
                  <a:pt x="22356" y="1203"/>
                  <a:pt x="23748" y="1203"/>
                </a:cubicBezTo>
                <a:close/>
                <a:moveTo>
                  <a:pt x="22162" y="0"/>
                </a:moveTo>
                <a:cubicBezTo>
                  <a:pt x="21218" y="0"/>
                  <a:pt x="20280" y="21"/>
                  <a:pt x="19312" y="72"/>
                </a:cubicBezTo>
                <a:cubicBezTo>
                  <a:pt x="17093" y="203"/>
                  <a:pt x="14832" y="464"/>
                  <a:pt x="12614" y="638"/>
                </a:cubicBezTo>
                <a:cubicBezTo>
                  <a:pt x="9874" y="812"/>
                  <a:pt x="7090" y="855"/>
                  <a:pt x="4394" y="986"/>
                </a:cubicBezTo>
                <a:cubicBezTo>
                  <a:pt x="3306" y="1029"/>
                  <a:pt x="2175" y="1203"/>
                  <a:pt x="1480" y="2073"/>
                </a:cubicBezTo>
                <a:cubicBezTo>
                  <a:pt x="653" y="3117"/>
                  <a:pt x="262" y="4422"/>
                  <a:pt x="392" y="5683"/>
                </a:cubicBezTo>
                <a:cubicBezTo>
                  <a:pt x="740" y="8771"/>
                  <a:pt x="1" y="11903"/>
                  <a:pt x="740" y="14991"/>
                </a:cubicBezTo>
                <a:cubicBezTo>
                  <a:pt x="1132" y="16687"/>
                  <a:pt x="2567" y="18470"/>
                  <a:pt x="4350" y="18514"/>
                </a:cubicBezTo>
                <a:cubicBezTo>
                  <a:pt x="5488" y="18544"/>
                  <a:pt x="6648" y="18575"/>
                  <a:pt x="7798" y="18575"/>
                </a:cubicBezTo>
                <a:cubicBezTo>
                  <a:pt x="8275" y="18575"/>
                  <a:pt x="8750" y="18570"/>
                  <a:pt x="9221" y="18557"/>
                </a:cubicBezTo>
                <a:cubicBezTo>
                  <a:pt x="10868" y="18482"/>
                  <a:pt x="12514" y="18279"/>
                  <a:pt x="14133" y="18279"/>
                </a:cubicBezTo>
                <a:cubicBezTo>
                  <a:pt x="14396" y="18279"/>
                  <a:pt x="14658" y="18284"/>
                  <a:pt x="14919" y="18296"/>
                </a:cubicBezTo>
                <a:cubicBezTo>
                  <a:pt x="16197" y="18367"/>
                  <a:pt x="17476" y="18438"/>
                  <a:pt x="18730" y="18438"/>
                </a:cubicBezTo>
                <a:cubicBezTo>
                  <a:pt x="19012" y="18438"/>
                  <a:pt x="19293" y="18435"/>
                  <a:pt x="19573" y="18427"/>
                </a:cubicBezTo>
                <a:cubicBezTo>
                  <a:pt x="20268" y="18405"/>
                  <a:pt x="20964" y="18394"/>
                  <a:pt x="21649" y="18394"/>
                </a:cubicBezTo>
                <a:cubicBezTo>
                  <a:pt x="22334" y="18394"/>
                  <a:pt x="23009" y="18405"/>
                  <a:pt x="23661" y="18427"/>
                </a:cubicBezTo>
                <a:cubicBezTo>
                  <a:pt x="24560" y="18427"/>
                  <a:pt x="25459" y="18523"/>
                  <a:pt x="26345" y="18523"/>
                </a:cubicBezTo>
                <a:cubicBezTo>
                  <a:pt x="26788" y="18523"/>
                  <a:pt x="27227" y="18499"/>
                  <a:pt x="27662" y="18427"/>
                </a:cubicBezTo>
                <a:cubicBezTo>
                  <a:pt x="28572" y="18245"/>
                  <a:pt x="29524" y="18168"/>
                  <a:pt x="30474" y="18168"/>
                </a:cubicBezTo>
                <a:cubicBezTo>
                  <a:pt x="30887" y="18168"/>
                  <a:pt x="31299" y="18183"/>
                  <a:pt x="31707" y="18209"/>
                </a:cubicBezTo>
                <a:cubicBezTo>
                  <a:pt x="32207" y="18238"/>
                  <a:pt x="32707" y="18250"/>
                  <a:pt x="33207" y="18250"/>
                </a:cubicBezTo>
                <a:cubicBezTo>
                  <a:pt x="34969" y="18250"/>
                  <a:pt x="36730" y="18103"/>
                  <a:pt x="38492" y="18035"/>
                </a:cubicBezTo>
                <a:cubicBezTo>
                  <a:pt x="39840" y="18035"/>
                  <a:pt x="41232" y="17905"/>
                  <a:pt x="42537" y="17687"/>
                </a:cubicBezTo>
                <a:cubicBezTo>
                  <a:pt x="43146" y="17600"/>
                  <a:pt x="43711" y="17426"/>
                  <a:pt x="44233" y="17122"/>
                </a:cubicBezTo>
                <a:cubicBezTo>
                  <a:pt x="45190" y="16426"/>
                  <a:pt x="45277" y="15382"/>
                  <a:pt x="45625" y="14425"/>
                </a:cubicBezTo>
                <a:cubicBezTo>
                  <a:pt x="46538" y="11990"/>
                  <a:pt x="46060" y="9467"/>
                  <a:pt x="46060" y="6944"/>
                </a:cubicBezTo>
                <a:cubicBezTo>
                  <a:pt x="46060" y="5422"/>
                  <a:pt x="45755" y="3900"/>
                  <a:pt x="45146" y="2508"/>
                </a:cubicBezTo>
                <a:cubicBezTo>
                  <a:pt x="44712" y="1421"/>
                  <a:pt x="44146" y="768"/>
                  <a:pt x="42885" y="681"/>
                </a:cubicBezTo>
                <a:cubicBezTo>
                  <a:pt x="41945" y="603"/>
                  <a:pt x="41006" y="587"/>
                  <a:pt x="40057" y="587"/>
                </a:cubicBezTo>
                <a:cubicBezTo>
                  <a:pt x="39425" y="587"/>
                  <a:pt x="38788" y="594"/>
                  <a:pt x="38144" y="594"/>
                </a:cubicBezTo>
                <a:cubicBezTo>
                  <a:pt x="36187" y="594"/>
                  <a:pt x="34186" y="290"/>
                  <a:pt x="32186" y="203"/>
                </a:cubicBezTo>
                <a:cubicBezTo>
                  <a:pt x="29532" y="72"/>
                  <a:pt x="26836" y="29"/>
                  <a:pt x="24183" y="29"/>
                </a:cubicBezTo>
                <a:cubicBezTo>
                  <a:pt x="23498" y="11"/>
                  <a:pt x="22829" y="0"/>
                  <a:pt x="2216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大学物理实验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AA6852-5B88-65C9-E392-E1317E9B24DF}"/>
              </a:ext>
            </a:extLst>
          </p:cNvPr>
          <p:cNvSpPr txBox="1"/>
          <p:nvPr/>
        </p:nvSpPr>
        <p:spPr>
          <a:xfrm>
            <a:off x="519619" y="1609113"/>
            <a:ext cx="2236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https://www.bilibili.com/video/BV1Cm4y1d7Ur/</a:t>
            </a:r>
            <a:endParaRPr lang="zh-CN" altLang="en-US" sz="1100" b="1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2DE9D2-E73C-EA73-61D1-341AA2EFDA76}"/>
              </a:ext>
            </a:extLst>
          </p:cNvPr>
          <p:cNvGrpSpPr/>
          <p:nvPr/>
        </p:nvGrpSpPr>
        <p:grpSpPr>
          <a:xfrm rot="5400000">
            <a:off x="2863321" y="1690955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21" name="Google Shape;2754;p41">
              <a:extLst>
                <a:ext uri="{FF2B5EF4-FFF2-40B4-BE49-F238E27FC236}">
                  <a16:creationId xmlns:a16="http://schemas.microsoft.com/office/drawing/2014/main" id="{91B88A9B-AC21-E052-97DE-16904A806F6A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5;p41">
              <a:extLst>
                <a:ext uri="{FF2B5EF4-FFF2-40B4-BE49-F238E27FC236}">
                  <a16:creationId xmlns:a16="http://schemas.microsoft.com/office/drawing/2014/main" id="{9F950ADA-A29C-A6BA-6973-056E0A7039CA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7B3E60-1809-2246-B8B9-7B38E0657A8C}"/>
              </a:ext>
            </a:extLst>
          </p:cNvPr>
          <p:cNvGrpSpPr/>
          <p:nvPr/>
        </p:nvGrpSpPr>
        <p:grpSpPr>
          <a:xfrm rot="5400000">
            <a:off x="2880567" y="2168154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24" name="Google Shape;2754;p41">
              <a:extLst>
                <a:ext uri="{FF2B5EF4-FFF2-40B4-BE49-F238E27FC236}">
                  <a16:creationId xmlns:a16="http://schemas.microsoft.com/office/drawing/2014/main" id="{7D0677A7-427A-BF11-D1EB-C6866835A632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5;p41">
              <a:extLst>
                <a:ext uri="{FF2B5EF4-FFF2-40B4-BE49-F238E27FC236}">
                  <a16:creationId xmlns:a16="http://schemas.microsoft.com/office/drawing/2014/main" id="{61DB2DC0-7CFD-D217-427E-B9716D46F408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B55C422-B688-471B-C8FB-B32ABA7C449B}"/>
              </a:ext>
            </a:extLst>
          </p:cNvPr>
          <p:cNvSpPr txBox="1"/>
          <p:nvPr/>
        </p:nvSpPr>
        <p:spPr>
          <a:xfrm>
            <a:off x="519619" y="2081793"/>
            <a:ext cx="21811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Verdana" panose="020B0604030504040204" pitchFamily="34" charset="0"/>
              </a:rPr>
              <a:t>https://www.bilibili.com/video/BV1WW411Q7PF/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A302EF-D642-9769-D632-A2FE0EFA90F2}"/>
              </a:ext>
            </a:extLst>
          </p:cNvPr>
          <p:cNvSpPr txBox="1"/>
          <p:nvPr/>
        </p:nvSpPr>
        <p:spPr>
          <a:xfrm>
            <a:off x="369611" y="2638773"/>
            <a:ext cx="2692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PPT+</a:t>
            </a:r>
            <a:r>
              <a:rPr lang="zh-CN" altLang="en-US" sz="1200" dirty="0">
                <a:latin typeface="Verdana" panose="020B0604030504040204" pitchFamily="34" charset="0"/>
                <a:ea typeface="微软雅黑" panose="020B0503020204020204" pitchFamily="34" charset="-122"/>
              </a:rPr>
              <a:t>上课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quiz+assignment</a:t>
            </a:r>
            <a:endParaRPr lang="zh-CN" altLang="en-US" sz="1200" dirty="0"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5449543-1D1C-E2B5-0739-2F0205530DDB}"/>
              </a:ext>
            </a:extLst>
          </p:cNvPr>
          <p:cNvGrpSpPr/>
          <p:nvPr/>
        </p:nvGrpSpPr>
        <p:grpSpPr>
          <a:xfrm rot="5400000">
            <a:off x="2880567" y="2631052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30" name="Google Shape;2754;p41">
              <a:extLst>
                <a:ext uri="{FF2B5EF4-FFF2-40B4-BE49-F238E27FC236}">
                  <a16:creationId xmlns:a16="http://schemas.microsoft.com/office/drawing/2014/main" id="{7C01D569-4C7D-FE1A-64E5-C7F23FCD9531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55;p41">
              <a:extLst>
                <a:ext uri="{FF2B5EF4-FFF2-40B4-BE49-F238E27FC236}">
                  <a16:creationId xmlns:a16="http://schemas.microsoft.com/office/drawing/2014/main" id="{40E385AA-43B5-0638-5BC4-E64289C83CFC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362D326-77F8-880C-4965-1D9CDB642E93}"/>
              </a:ext>
            </a:extLst>
          </p:cNvPr>
          <p:cNvGrpSpPr/>
          <p:nvPr/>
        </p:nvGrpSpPr>
        <p:grpSpPr>
          <a:xfrm rot="5400000">
            <a:off x="2929696" y="3603595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35" name="Google Shape;2754;p41">
              <a:extLst>
                <a:ext uri="{FF2B5EF4-FFF2-40B4-BE49-F238E27FC236}">
                  <a16:creationId xmlns:a16="http://schemas.microsoft.com/office/drawing/2014/main" id="{03D98764-0BF3-3463-A2BE-5EBFC8029FD7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55;p41">
              <a:extLst>
                <a:ext uri="{FF2B5EF4-FFF2-40B4-BE49-F238E27FC236}">
                  <a16:creationId xmlns:a16="http://schemas.microsoft.com/office/drawing/2014/main" id="{52F011D6-E56B-B653-07DB-B86CBF618112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9E1887D-DBFF-DE81-299C-DC3A9FD33B0D}"/>
              </a:ext>
            </a:extLst>
          </p:cNvPr>
          <p:cNvGrpSpPr/>
          <p:nvPr/>
        </p:nvGrpSpPr>
        <p:grpSpPr>
          <a:xfrm rot="16200000">
            <a:off x="6268328" y="1611482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38" name="Google Shape;2754;p41">
              <a:extLst>
                <a:ext uri="{FF2B5EF4-FFF2-40B4-BE49-F238E27FC236}">
                  <a16:creationId xmlns:a16="http://schemas.microsoft.com/office/drawing/2014/main" id="{BFD162AA-7CDE-020F-B51D-331C9733131D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5;p41">
              <a:extLst>
                <a:ext uri="{FF2B5EF4-FFF2-40B4-BE49-F238E27FC236}">
                  <a16:creationId xmlns:a16="http://schemas.microsoft.com/office/drawing/2014/main" id="{8C636AA7-A69C-CDA7-6542-B0B612C79874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D73CA17-533C-B77B-B9A1-C95C54694A80}"/>
              </a:ext>
            </a:extLst>
          </p:cNvPr>
          <p:cNvGrpSpPr/>
          <p:nvPr/>
        </p:nvGrpSpPr>
        <p:grpSpPr>
          <a:xfrm rot="16200000">
            <a:off x="6307122" y="2125693"/>
            <a:ext cx="187550" cy="343086"/>
            <a:chOff x="7683850" y="2669505"/>
            <a:chExt cx="187550" cy="343086"/>
          </a:xfrm>
          <a:solidFill>
            <a:schemeClr val="tx1"/>
          </a:solidFill>
        </p:grpSpPr>
        <p:sp>
          <p:nvSpPr>
            <p:cNvPr id="41" name="Google Shape;2754;p41">
              <a:extLst>
                <a:ext uri="{FF2B5EF4-FFF2-40B4-BE49-F238E27FC236}">
                  <a16:creationId xmlns:a16="http://schemas.microsoft.com/office/drawing/2014/main" id="{17304E6B-2819-2B84-3A91-394DA7FF3124}"/>
                </a:ext>
              </a:extLst>
            </p:cNvPr>
            <p:cNvSpPr/>
            <p:nvPr/>
          </p:nvSpPr>
          <p:spPr>
            <a:xfrm>
              <a:off x="7746207" y="2669505"/>
              <a:ext cx="45719" cy="210336"/>
            </a:xfrm>
            <a:custGeom>
              <a:avLst/>
              <a:gdLst/>
              <a:ahLst/>
              <a:cxnLst/>
              <a:rect l="l" t="t" r="r" b="b"/>
              <a:pathLst>
                <a:path w="1144" h="6538" extrusionOk="0">
                  <a:moveTo>
                    <a:pt x="632" y="1"/>
                  </a:moveTo>
                  <a:cubicBezTo>
                    <a:pt x="572" y="1"/>
                    <a:pt x="501" y="24"/>
                    <a:pt x="453" y="48"/>
                  </a:cubicBezTo>
                  <a:cubicBezTo>
                    <a:pt x="429" y="60"/>
                    <a:pt x="405" y="72"/>
                    <a:pt x="393" y="96"/>
                  </a:cubicBezTo>
                  <a:cubicBezTo>
                    <a:pt x="179" y="132"/>
                    <a:pt x="1" y="322"/>
                    <a:pt x="12" y="548"/>
                  </a:cubicBezTo>
                  <a:cubicBezTo>
                    <a:pt x="12" y="763"/>
                    <a:pt x="12" y="965"/>
                    <a:pt x="24" y="1179"/>
                  </a:cubicBezTo>
                  <a:cubicBezTo>
                    <a:pt x="36" y="1418"/>
                    <a:pt x="60" y="1644"/>
                    <a:pt x="72" y="1882"/>
                  </a:cubicBezTo>
                  <a:cubicBezTo>
                    <a:pt x="96" y="2310"/>
                    <a:pt x="120" y="2739"/>
                    <a:pt x="132" y="3168"/>
                  </a:cubicBezTo>
                  <a:cubicBezTo>
                    <a:pt x="167" y="4132"/>
                    <a:pt x="191" y="5108"/>
                    <a:pt x="191" y="6073"/>
                  </a:cubicBezTo>
                  <a:cubicBezTo>
                    <a:pt x="191" y="6323"/>
                    <a:pt x="405" y="6537"/>
                    <a:pt x="655" y="6537"/>
                  </a:cubicBezTo>
                  <a:cubicBezTo>
                    <a:pt x="774" y="6537"/>
                    <a:pt x="894" y="6490"/>
                    <a:pt x="989" y="6406"/>
                  </a:cubicBezTo>
                  <a:cubicBezTo>
                    <a:pt x="1072" y="6311"/>
                    <a:pt x="1120" y="6192"/>
                    <a:pt x="1120" y="6073"/>
                  </a:cubicBezTo>
                  <a:cubicBezTo>
                    <a:pt x="1144" y="5561"/>
                    <a:pt x="1132" y="5061"/>
                    <a:pt x="1132" y="4549"/>
                  </a:cubicBezTo>
                  <a:cubicBezTo>
                    <a:pt x="1120" y="4085"/>
                    <a:pt x="1108" y="3620"/>
                    <a:pt x="1096" y="3168"/>
                  </a:cubicBezTo>
                  <a:cubicBezTo>
                    <a:pt x="1084" y="2799"/>
                    <a:pt x="1060" y="2441"/>
                    <a:pt x="1048" y="2072"/>
                  </a:cubicBezTo>
                  <a:cubicBezTo>
                    <a:pt x="1048" y="1584"/>
                    <a:pt x="1036" y="1096"/>
                    <a:pt x="1013" y="608"/>
                  </a:cubicBezTo>
                  <a:cubicBezTo>
                    <a:pt x="1013" y="548"/>
                    <a:pt x="1013" y="489"/>
                    <a:pt x="1013" y="429"/>
                  </a:cubicBezTo>
                  <a:cubicBezTo>
                    <a:pt x="1013" y="358"/>
                    <a:pt x="989" y="263"/>
                    <a:pt x="953" y="191"/>
                  </a:cubicBezTo>
                  <a:cubicBezTo>
                    <a:pt x="917" y="132"/>
                    <a:pt x="870" y="96"/>
                    <a:pt x="810" y="48"/>
                  </a:cubicBezTo>
                  <a:cubicBezTo>
                    <a:pt x="751" y="24"/>
                    <a:pt x="69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55;p41">
              <a:extLst>
                <a:ext uri="{FF2B5EF4-FFF2-40B4-BE49-F238E27FC236}">
                  <a16:creationId xmlns:a16="http://schemas.microsoft.com/office/drawing/2014/main" id="{657937FF-98DD-EB28-B6B0-85791EA5ACD9}"/>
                </a:ext>
              </a:extLst>
            </p:cNvPr>
            <p:cNvSpPr/>
            <p:nvPr/>
          </p:nvSpPr>
          <p:spPr>
            <a:xfrm>
              <a:off x="7683850" y="2821166"/>
              <a:ext cx="187550" cy="191425"/>
            </a:xfrm>
            <a:custGeom>
              <a:avLst/>
              <a:gdLst/>
              <a:ahLst/>
              <a:cxnLst/>
              <a:rect l="l" t="t" r="r" b="b"/>
              <a:pathLst>
                <a:path w="7502" h="7657" extrusionOk="0">
                  <a:moveTo>
                    <a:pt x="4811" y="1037"/>
                  </a:moveTo>
                  <a:cubicBezTo>
                    <a:pt x="5096" y="1037"/>
                    <a:pt x="5382" y="1048"/>
                    <a:pt x="5668" y="1072"/>
                  </a:cubicBezTo>
                  <a:cubicBezTo>
                    <a:pt x="5263" y="1834"/>
                    <a:pt x="4835" y="2572"/>
                    <a:pt x="4465" y="3346"/>
                  </a:cubicBezTo>
                  <a:cubicBezTo>
                    <a:pt x="4227" y="3823"/>
                    <a:pt x="3989" y="4311"/>
                    <a:pt x="3787" y="4811"/>
                  </a:cubicBezTo>
                  <a:cubicBezTo>
                    <a:pt x="3680" y="5061"/>
                    <a:pt x="3584" y="5311"/>
                    <a:pt x="3489" y="5549"/>
                  </a:cubicBezTo>
                  <a:cubicBezTo>
                    <a:pt x="3394" y="5370"/>
                    <a:pt x="3311" y="5192"/>
                    <a:pt x="3215" y="5013"/>
                  </a:cubicBezTo>
                  <a:cubicBezTo>
                    <a:pt x="3013" y="4620"/>
                    <a:pt x="2822" y="4215"/>
                    <a:pt x="2620" y="3823"/>
                  </a:cubicBezTo>
                  <a:cubicBezTo>
                    <a:pt x="2251" y="3061"/>
                    <a:pt x="1870" y="2299"/>
                    <a:pt x="1489" y="1525"/>
                  </a:cubicBezTo>
                  <a:cubicBezTo>
                    <a:pt x="1560" y="1513"/>
                    <a:pt x="1620" y="1513"/>
                    <a:pt x="1679" y="1501"/>
                  </a:cubicBezTo>
                  <a:cubicBezTo>
                    <a:pt x="1929" y="1453"/>
                    <a:pt x="2179" y="1406"/>
                    <a:pt x="2441" y="1358"/>
                  </a:cubicBezTo>
                  <a:cubicBezTo>
                    <a:pt x="2894" y="1275"/>
                    <a:pt x="3346" y="1191"/>
                    <a:pt x="3799" y="1120"/>
                  </a:cubicBezTo>
                  <a:cubicBezTo>
                    <a:pt x="4144" y="1072"/>
                    <a:pt x="4477" y="1048"/>
                    <a:pt x="4811" y="1037"/>
                  </a:cubicBezTo>
                  <a:close/>
                  <a:moveTo>
                    <a:pt x="5192" y="1"/>
                  </a:moveTo>
                  <a:cubicBezTo>
                    <a:pt x="5061" y="1"/>
                    <a:pt x="4930" y="13"/>
                    <a:pt x="4799" y="24"/>
                  </a:cubicBezTo>
                  <a:lnTo>
                    <a:pt x="4715" y="24"/>
                  </a:lnTo>
                  <a:cubicBezTo>
                    <a:pt x="4227" y="24"/>
                    <a:pt x="3739" y="96"/>
                    <a:pt x="3263" y="167"/>
                  </a:cubicBezTo>
                  <a:cubicBezTo>
                    <a:pt x="3144" y="191"/>
                    <a:pt x="3037" y="203"/>
                    <a:pt x="2930" y="215"/>
                  </a:cubicBezTo>
                  <a:cubicBezTo>
                    <a:pt x="2537" y="263"/>
                    <a:pt x="2144" y="286"/>
                    <a:pt x="1763" y="310"/>
                  </a:cubicBezTo>
                  <a:cubicBezTo>
                    <a:pt x="1626" y="316"/>
                    <a:pt x="1489" y="316"/>
                    <a:pt x="1352" y="316"/>
                  </a:cubicBezTo>
                  <a:cubicBezTo>
                    <a:pt x="1215" y="316"/>
                    <a:pt x="1078" y="316"/>
                    <a:pt x="941" y="322"/>
                  </a:cubicBezTo>
                  <a:cubicBezTo>
                    <a:pt x="775" y="334"/>
                    <a:pt x="608" y="370"/>
                    <a:pt x="465" y="453"/>
                  </a:cubicBezTo>
                  <a:cubicBezTo>
                    <a:pt x="394" y="501"/>
                    <a:pt x="322" y="560"/>
                    <a:pt x="274" y="620"/>
                  </a:cubicBezTo>
                  <a:cubicBezTo>
                    <a:pt x="215" y="679"/>
                    <a:pt x="167" y="751"/>
                    <a:pt x="132" y="822"/>
                  </a:cubicBezTo>
                  <a:cubicBezTo>
                    <a:pt x="48" y="977"/>
                    <a:pt x="24" y="1144"/>
                    <a:pt x="1" y="1322"/>
                  </a:cubicBezTo>
                  <a:cubicBezTo>
                    <a:pt x="1" y="1418"/>
                    <a:pt x="24" y="1525"/>
                    <a:pt x="36" y="1608"/>
                  </a:cubicBezTo>
                  <a:cubicBezTo>
                    <a:pt x="60" y="1727"/>
                    <a:pt x="84" y="1834"/>
                    <a:pt x="120" y="1941"/>
                  </a:cubicBezTo>
                  <a:cubicBezTo>
                    <a:pt x="191" y="2132"/>
                    <a:pt x="274" y="2299"/>
                    <a:pt x="358" y="2477"/>
                  </a:cubicBezTo>
                  <a:cubicBezTo>
                    <a:pt x="429" y="2644"/>
                    <a:pt x="513" y="2811"/>
                    <a:pt x="596" y="2977"/>
                  </a:cubicBezTo>
                  <a:cubicBezTo>
                    <a:pt x="691" y="3156"/>
                    <a:pt x="786" y="3323"/>
                    <a:pt x="882" y="3501"/>
                  </a:cubicBezTo>
                  <a:cubicBezTo>
                    <a:pt x="1001" y="3727"/>
                    <a:pt x="1132" y="3954"/>
                    <a:pt x="1251" y="4192"/>
                  </a:cubicBezTo>
                  <a:cubicBezTo>
                    <a:pt x="1501" y="4692"/>
                    <a:pt x="1751" y="5192"/>
                    <a:pt x="2001" y="5704"/>
                  </a:cubicBezTo>
                  <a:cubicBezTo>
                    <a:pt x="2120" y="5942"/>
                    <a:pt x="2227" y="6168"/>
                    <a:pt x="2346" y="6406"/>
                  </a:cubicBezTo>
                  <a:cubicBezTo>
                    <a:pt x="2501" y="6728"/>
                    <a:pt x="2644" y="7085"/>
                    <a:pt x="2870" y="7371"/>
                  </a:cubicBezTo>
                  <a:cubicBezTo>
                    <a:pt x="2941" y="7442"/>
                    <a:pt x="2989" y="7502"/>
                    <a:pt x="3072" y="7561"/>
                  </a:cubicBezTo>
                  <a:cubicBezTo>
                    <a:pt x="3168" y="7621"/>
                    <a:pt x="3263" y="7656"/>
                    <a:pt x="3382" y="7656"/>
                  </a:cubicBezTo>
                  <a:cubicBezTo>
                    <a:pt x="3584" y="7656"/>
                    <a:pt x="3763" y="7537"/>
                    <a:pt x="3894" y="7394"/>
                  </a:cubicBezTo>
                  <a:cubicBezTo>
                    <a:pt x="4025" y="7252"/>
                    <a:pt x="4108" y="7097"/>
                    <a:pt x="4204" y="6942"/>
                  </a:cubicBezTo>
                  <a:cubicBezTo>
                    <a:pt x="4299" y="6752"/>
                    <a:pt x="4394" y="6573"/>
                    <a:pt x="4489" y="6394"/>
                  </a:cubicBezTo>
                  <a:cubicBezTo>
                    <a:pt x="4608" y="6144"/>
                    <a:pt x="4715" y="5894"/>
                    <a:pt x="4846" y="5656"/>
                  </a:cubicBezTo>
                  <a:cubicBezTo>
                    <a:pt x="4966" y="5418"/>
                    <a:pt x="5096" y="5168"/>
                    <a:pt x="5227" y="4930"/>
                  </a:cubicBezTo>
                  <a:cubicBezTo>
                    <a:pt x="5311" y="4799"/>
                    <a:pt x="5382" y="4668"/>
                    <a:pt x="5454" y="4537"/>
                  </a:cubicBezTo>
                  <a:cubicBezTo>
                    <a:pt x="5525" y="4418"/>
                    <a:pt x="5608" y="4311"/>
                    <a:pt x="5680" y="4192"/>
                  </a:cubicBezTo>
                  <a:cubicBezTo>
                    <a:pt x="5954" y="3775"/>
                    <a:pt x="6251" y="3370"/>
                    <a:pt x="6513" y="2953"/>
                  </a:cubicBezTo>
                  <a:cubicBezTo>
                    <a:pt x="6775" y="2549"/>
                    <a:pt x="7037" y="2144"/>
                    <a:pt x="7263" y="1715"/>
                  </a:cubicBezTo>
                  <a:cubicBezTo>
                    <a:pt x="7299" y="1656"/>
                    <a:pt x="7335" y="1596"/>
                    <a:pt x="7371" y="1525"/>
                  </a:cubicBezTo>
                  <a:cubicBezTo>
                    <a:pt x="7406" y="1441"/>
                    <a:pt x="7442" y="1358"/>
                    <a:pt x="7466" y="1275"/>
                  </a:cubicBezTo>
                  <a:cubicBezTo>
                    <a:pt x="7478" y="1251"/>
                    <a:pt x="7478" y="1239"/>
                    <a:pt x="7478" y="1215"/>
                  </a:cubicBezTo>
                  <a:cubicBezTo>
                    <a:pt x="7502" y="1132"/>
                    <a:pt x="7502" y="1037"/>
                    <a:pt x="7478" y="953"/>
                  </a:cubicBezTo>
                  <a:cubicBezTo>
                    <a:pt x="7478" y="882"/>
                    <a:pt x="7454" y="822"/>
                    <a:pt x="7418" y="775"/>
                  </a:cubicBezTo>
                  <a:cubicBezTo>
                    <a:pt x="7394" y="691"/>
                    <a:pt x="7335" y="632"/>
                    <a:pt x="7287" y="572"/>
                  </a:cubicBezTo>
                  <a:cubicBezTo>
                    <a:pt x="7263" y="560"/>
                    <a:pt x="7252" y="548"/>
                    <a:pt x="7240" y="536"/>
                  </a:cubicBezTo>
                  <a:cubicBezTo>
                    <a:pt x="7192" y="489"/>
                    <a:pt x="7132" y="453"/>
                    <a:pt x="7085" y="417"/>
                  </a:cubicBezTo>
                  <a:cubicBezTo>
                    <a:pt x="7001" y="370"/>
                    <a:pt x="6906" y="334"/>
                    <a:pt x="6811" y="298"/>
                  </a:cubicBezTo>
                  <a:cubicBezTo>
                    <a:pt x="6585" y="203"/>
                    <a:pt x="6335" y="155"/>
                    <a:pt x="6085" y="120"/>
                  </a:cubicBezTo>
                  <a:cubicBezTo>
                    <a:pt x="5823" y="24"/>
                    <a:pt x="5537" y="13"/>
                    <a:pt x="5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4283D856-9DC0-A8DF-38FC-BAA3838C069D}"/>
              </a:ext>
            </a:extLst>
          </p:cNvPr>
          <p:cNvSpPr txBox="1"/>
          <p:nvPr/>
        </p:nvSpPr>
        <p:spPr>
          <a:xfrm>
            <a:off x="574674" y="3514545"/>
            <a:ext cx="21813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Verdana" panose="020B0604030504040204" pitchFamily="34" charset="0"/>
              </a:rPr>
              <a:t>https://www.bilibili.com/video/BV1Nd4y1X7CX/</a:t>
            </a:r>
            <a:endParaRPr lang="zh-CN" altLang="en-US" sz="1100" dirty="0">
              <a:latin typeface="Verdana" panose="020B060403050404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9C49FDE-47A8-6AB4-68AC-4BD8D9D0E896}"/>
              </a:ext>
            </a:extLst>
          </p:cNvPr>
          <p:cNvSpPr txBox="1"/>
          <p:nvPr/>
        </p:nvSpPr>
        <p:spPr>
          <a:xfrm>
            <a:off x="6591352" y="2124253"/>
            <a:ext cx="21813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>
                <a:latin typeface="Verdana" panose="020B0604030504040204" pitchFamily="34" charset="0"/>
              </a:rPr>
              <a:t>https://www.bilibili.com/video/BV1dW411t7sV/</a:t>
            </a:r>
            <a:endParaRPr lang="zh-CN" altLang="en-US" sz="1100" dirty="0">
              <a:latin typeface="Verdana" panose="020B060403050404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DA09908-114D-38E1-3238-22500610E642}"/>
              </a:ext>
            </a:extLst>
          </p:cNvPr>
          <p:cNvSpPr txBox="1"/>
          <p:nvPr/>
        </p:nvSpPr>
        <p:spPr>
          <a:xfrm>
            <a:off x="6580696" y="1567580"/>
            <a:ext cx="230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Verdana" panose="020B0604030504040204" pitchFamily="34" charset="0"/>
              </a:rPr>
              <a:t>https://www.youtube.com/watch?v=RW2pAPN9WmE</a:t>
            </a:r>
          </a:p>
        </p:txBody>
      </p:sp>
    </p:spTree>
    <p:extLst>
      <p:ext uri="{BB962C8B-B14F-4D97-AF65-F5344CB8AC3E}">
        <p14:creationId xmlns:p14="http://schemas.microsoft.com/office/powerpoint/2010/main" val="328150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" name="Google Shape;184;p30">
            <a:extLst>
              <a:ext uri="{FF2B5EF4-FFF2-40B4-BE49-F238E27FC236}">
                <a16:creationId xmlns:a16="http://schemas.microsoft.com/office/drawing/2014/main" id="{FE3867E3-0DDE-FFF3-0DE6-AD886EAD77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96675" y="2416848"/>
            <a:ext cx="1984429" cy="620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en-US" altLang="zh-CN" sz="1600" dirty="0">
                <a:latin typeface="Encode Sans Semi Condensed" panose="02010600030101010101" charset="0"/>
                <a:ea typeface="微软雅黑" panose="020B0503020204020204" pitchFamily="34" charset="-122"/>
              </a:rPr>
              <a:t>❓Q</a:t>
            </a:r>
            <a:r>
              <a:rPr lang="zh-CN" altLang="en-US" sz="1600" dirty="0">
                <a:latin typeface="Encode Sans Semi Condensed" panose="02010600030101010101" charset="0"/>
                <a:ea typeface="微软雅黑" panose="020B0503020204020204" pitchFamily="34" charset="-122"/>
              </a:rPr>
              <a:t>＆</a:t>
            </a:r>
            <a:r>
              <a:rPr lang="en-US" altLang="zh-CN" sz="1600" dirty="0">
                <a:latin typeface="Encode Sans Semi Condensed" panose="02010600030101010101" charset="0"/>
                <a:ea typeface="微软雅黑" panose="020B0503020204020204" pitchFamily="34" charset="-122"/>
              </a:rPr>
              <a:t>A</a:t>
            </a:r>
          </a:p>
          <a:p>
            <a:pPr indent="0"/>
            <a:r>
              <a:rPr lang="zh-CN" altLang="en-US" sz="1600" dirty="0">
                <a:latin typeface="Encode Sans Semi Condensed" panose="02010600030101010101" charset="0"/>
                <a:ea typeface="微软雅黑" panose="020B0503020204020204" pitchFamily="34" charset="-122"/>
              </a:rPr>
              <a:t>🥳 </a:t>
            </a:r>
            <a:r>
              <a:rPr lang="en-US" altLang="zh-CN" sz="1600" dirty="0">
                <a:latin typeface="Encode Sans Semi Condensed" panose="02010600030101010101" charset="0"/>
                <a:ea typeface="微软雅黑" panose="020B0503020204020204" pitchFamily="34" charset="-122"/>
              </a:rPr>
              <a:t>Inspiration</a:t>
            </a:r>
          </a:p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latin typeface="Encode Sans Semi Condensed" panose="02010600030101010101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188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 flipH="1">
            <a:off x="6087868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E7D397-580A-ACE2-BF5A-D77387E3960A}"/>
              </a:ext>
            </a:extLst>
          </p:cNvPr>
          <p:cNvSpPr txBox="1"/>
          <p:nvPr/>
        </p:nvSpPr>
        <p:spPr>
          <a:xfrm>
            <a:off x="1340602" y="1602254"/>
            <a:ext cx="37992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Verdana" panose="020B0604030504040204" pitchFamily="34" charset="0"/>
              </a:rPr>
              <a:t>Q1: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怎样平衡学习和竞赛科研的时间？</a:t>
            </a:r>
            <a:endParaRPr lang="en-US" altLang="zh-CN" sz="1600" dirty="0">
              <a:latin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Verdana" panose="020B0604030504040204" pitchFamily="34" charset="0"/>
              </a:rPr>
              <a:t>Q2:</a:t>
            </a:r>
            <a:r>
              <a:rPr lang="zh-CN" altLang="en-US" sz="1600" dirty="0">
                <a:latin typeface="Verdana" panose="020B0604030504040204" pitchFamily="34" charset="0"/>
              </a:rPr>
              <a:t>保研的具体流程？</a:t>
            </a:r>
            <a:endParaRPr lang="en-US" altLang="zh-CN" sz="1600" dirty="0">
              <a:latin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Verdana" panose="020B0604030504040204" pitchFamily="34" charset="0"/>
              </a:rPr>
              <a:t>Q3:</a:t>
            </a:r>
            <a:r>
              <a:rPr lang="zh-CN" altLang="en-US" sz="1600" dirty="0">
                <a:latin typeface="Verdana" panose="020B0604030504040204" pitchFamily="34" charset="0"/>
              </a:rPr>
              <a:t>卷和努力？</a:t>
            </a:r>
            <a:endParaRPr lang="en-US" altLang="zh-CN" sz="1600" dirty="0">
              <a:latin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Verdana" panose="020B0604030504040204" pitchFamily="34" charset="0"/>
              </a:rPr>
              <a:t>Q4:</a:t>
            </a:r>
            <a:r>
              <a:rPr lang="zh-CN" altLang="en-US" sz="1600" dirty="0">
                <a:latin typeface="Verdana" panose="020B0604030504040204" pitchFamily="34" charset="0"/>
              </a:rPr>
              <a:t>下载国外书籍？</a:t>
            </a:r>
            <a:endParaRPr lang="en-US" altLang="zh-CN" sz="1600" dirty="0">
              <a:latin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9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E3FCC0-4ADD-64F7-3E46-6B272E6BFEEC}"/>
              </a:ext>
            </a:extLst>
          </p:cNvPr>
          <p:cNvSpPr txBox="1"/>
          <p:nvPr/>
        </p:nvSpPr>
        <p:spPr>
          <a:xfrm>
            <a:off x="899962" y="12321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https://libgen.is/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E5486-695B-5CDC-87C0-39D0E63B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21" y="269854"/>
            <a:ext cx="5680725" cy="27524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15B7EF-A981-657A-0DC5-EE351E2D20A4}"/>
              </a:ext>
            </a:extLst>
          </p:cNvPr>
          <p:cNvSpPr txBox="1"/>
          <p:nvPr/>
        </p:nvSpPr>
        <p:spPr>
          <a:xfrm>
            <a:off x="899962" y="367685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课程</a:t>
            </a:r>
            <a:r>
              <a:rPr lang="en-US" altLang="zh-CN" dirty="0"/>
              <a:t>PPT+</a:t>
            </a:r>
            <a:r>
              <a:rPr lang="zh-CN" altLang="en-US" dirty="0"/>
              <a:t>书籍：</a:t>
            </a:r>
            <a:endParaRPr lang="en-US" altLang="zh-CN" dirty="0"/>
          </a:p>
          <a:p>
            <a:r>
              <a:rPr lang="zh-CN" altLang="en-US" dirty="0"/>
              <a:t>链接：</a:t>
            </a:r>
            <a:r>
              <a:rPr lang="en-US" altLang="zh-CN" dirty="0"/>
              <a:t>https://pan.baidu.com/s/15yqtcJIv2kj-S-Fty9po4A </a:t>
            </a:r>
            <a:r>
              <a:rPr lang="zh-CN" altLang="en-US" dirty="0"/>
              <a:t>提取码：</a:t>
            </a:r>
            <a:r>
              <a:rPr lang="en-US" altLang="zh-CN"/>
              <a:t>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98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2271;p42">
            <a:extLst>
              <a:ext uri="{FF2B5EF4-FFF2-40B4-BE49-F238E27FC236}">
                <a16:creationId xmlns:a16="http://schemas.microsoft.com/office/drawing/2014/main" id="{DBD6CE22-7FDF-54E0-2FC2-B5621995BB21}"/>
              </a:ext>
            </a:extLst>
          </p:cNvPr>
          <p:cNvSpPr txBox="1">
            <a:spLocks/>
          </p:cNvSpPr>
          <p:nvPr/>
        </p:nvSpPr>
        <p:spPr>
          <a:xfrm>
            <a:off x="212272" y="190882"/>
            <a:ext cx="173397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600" b="1" dirty="0"/>
              <a:t>🕦 保研时间线</a:t>
            </a:r>
            <a:endParaRPr lang="en-US" sz="1600" b="1" dirty="0"/>
          </a:p>
        </p:txBody>
      </p:sp>
      <p:grpSp>
        <p:nvGrpSpPr>
          <p:cNvPr id="92" name="Google Shape;2272;p42">
            <a:extLst>
              <a:ext uri="{FF2B5EF4-FFF2-40B4-BE49-F238E27FC236}">
                <a16:creationId xmlns:a16="http://schemas.microsoft.com/office/drawing/2014/main" id="{916DD074-0D37-8D79-EF87-4FD87FC680F4}"/>
              </a:ext>
            </a:extLst>
          </p:cNvPr>
          <p:cNvGrpSpPr/>
          <p:nvPr/>
        </p:nvGrpSpPr>
        <p:grpSpPr>
          <a:xfrm>
            <a:off x="2818049" y="1625544"/>
            <a:ext cx="2968656" cy="1892411"/>
            <a:chOff x="3158161" y="1896698"/>
            <a:chExt cx="2968656" cy="1892411"/>
          </a:xfrm>
        </p:grpSpPr>
        <p:sp>
          <p:nvSpPr>
            <p:cNvPr id="93" name="Google Shape;2273;p42">
              <a:extLst>
                <a:ext uri="{FF2B5EF4-FFF2-40B4-BE49-F238E27FC236}">
                  <a16:creationId xmlns:a16="http://schemas.microsoft.com/office/drawing/2014/main" id="{5B63B794-F5C2-2A4E-CBC1-7809AB3617C1}"/>
                </a:ext>
              </a:extLst>
            </p:cNvPr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74;p42">
              <a:extLst>
                <a:ext uri="{FF2B5EF4-FFF2-40B4-BE49-F238E27FC236}">
                  <a16:creationId xmlns:a16="http://schemas.microsoft.com/office/drawing/2014/main" id="{39873346-434A-BF76-5CDE-94CED82E4498}"/>
                </a:ext>
              </a:extLst>
            </p:cNvPr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75;p42">
              <a:extLst>
                <a:ext uri="{FF2B5EF4-FFF2-40B4-BE49-F238E27FC236}">
                  <a16:creationId xmlns:a16="http://schemas.microsoft.com/office/drawing/2014/main" id="{81BFCC6C-94DA-0020-C4BE-EF75A08C909D}"/>
                </a:ext>
              </a:extLst>
            </p:cNvPr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76;p42">
              <a:extLst>
                <a:ext uri="{FF2B5EF4-FFF2-40B4-BE49-F238E27FC236}">
                  <a16:creationId xmlns:a16="http://schemas.microsoft.com/office/drawing/2014/main" id="{4D6B7862-BDF4-A388-C2CC-5F28CDD9DA58}"/>
                </a:ext>
              </a:extLst>
            </p:cNvPr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77;p42">
              <a:extLst>
                <a:ext uri="{FF2B5EF4-FFF2-40B4-BE49-F238E27FC236}">
                  <a16:creationId xmlns:a16="http://schemas.microsoft.com/office/drawing/2014/main" id="{EEBFB74D-8BC5-767D-8EEA-FDF212F9D49E}"/>
                </a:ext>
              </a:extLst>
            </p:cNvPr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2278;p42">
            <a:extLst>
              <a:ext uri="{FF2B5EF4-FFF2-40B4-BE49-F238E27FC236}">
                <a16:creationId xmlns:a16="http://schemas.microsoft.com/office/drawing/2014/main" id="{18F9FF3B-6F96-06AE-E313-0FEB1938AF06}"/>
              </a:ext>
            </a:extLst>
          </p:cNvPr>
          <p:cNvGrpSpPr/>
          <p:nvPr/>
        </p:nvGrpSpPr>
        <p:grpSpPr>
          <a:xfrm>
            <a:off x="3460978" y="1981418"/>
            <a:ext cx="457200" cy="338921"/>
            <a:chOff x="5893798" y="2345382"/>
            <a:chExt cx="808689" cy="490048"/>
          </a:xfrm>
        </p:grpSpPr>
        <p:sp>
          <p:nvSpPr>
            <p:cNvPr id="99" name="Google Shape;2279;p42">
              <a:extLst>
                <a:ext uri="{FF2B5EF4-FFF2-40B4-BE49-F238E27FC236}">
                  <a16:creationId xmlns:a16="http://schemas.microsoft.com/office/drawing/2014/main" id="{824C8428-5848-BED3-1ABB-2942B04EAEB6}"/>
                </a:ext>
              </a:extLst>
            </p:cNvPr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80;p42">
              <a:extLst>
                <a:ext uri="{FF2B5EF4-FFF2-40B4-BE49-F238E27FC236}">
                  <a16:creationId xmlns:a16="http://schemas.microsoft.com/office/drawing/2014/main" id="{94225196-CE52-4E39-54BE-92644CF1514E}"/>
                </a:ext>
              </a:extLst>
            </p:cNvPr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2281;p42">
            <a:extLst>
              <a:ext uri="{FF2B5EF4-FFF2-40B4-BE49-F238E27FC236}">
                <a16:creationId xmlns:a16="http://schemas.microsoft.com/office/drawing/2014/main" id="{4CDC0659-F551-0F57-B058-31C911C7AE72}"/>
              </a:ext>
            </a:extLst>
          </p:cNvPr>
          <p:cNvGrpSpPr/>
          <p:nvPr/>
        </p:nvGrpSpPr>
        <p:grpSpPr>
          <a:xfrm>
            <a:off x="7158522" y="552467"/>
            <a:ext cx="1016031" cy="560639"/>
            <a:chOff x="2633156" y="1606195"/>
            <a:chExt cx="1016031" cy="560639"/>
          </a:xfrm>
        </p:grpSpPr>
        <p:sp>
          <p:nvSpPr>
            <p:cNvPr id="102" name="Google Shape;2282;p42">
              <a:extLst>
                <a:ext uri="{FF2B5EF4-FFF2-40B4-BE49-F238E27FC236}">
                  <a16:creationId xmlns:a16="http://schemas.microsoft.com/office/drawing/2014/main" id="{BC83A37F-DF3C-DD6F-64D3-67DBBCA67EAF}"/>
                </a:ext>
              </a:extLst>
            </p:cNvPr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83;p42">
              <a:extLst>
                <a:ext uri="{FF2B5EF4-FFF2-40B4-BE49-F238E27FC236}">
                  <a16:creationId xmlns:a16="http://schemas.microsoft.com/office/drawing/2014/main" id="{0BCE5E22-32A6-52AB-3504-2217FE31A279}"/>
                </a:ext>
              </a:extLst>
            </p:cNvPr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2284;p42">
            <a:extLst>
              <a:ext uri="{FF2B5EF4-FFF2-40B4-BE49-F238E27FC236}">
                <a16:creationId xmlns:a16="http://schemas.microsoft.com/office/drawing/2014/main" id="{AEDE4F40-45F8-5136-0382-592EF40F564A}"/>
              </a:ext>
            </a:extLst>
          </p:cNvPr>
          <p:cNvGrpSpPr/>
          <p:nvPr/>
        </p:nvGrpSpPr>
        <p:grpSpPr>
          <a:xfrm>
            <a:off x="3754902" y="3230829"/>
            <a:ext cx="831686" cy="498494"/>
            <a:chOff x="3980164" y="3525546"/>
            <a:chExt cx="831686" cy="498494"/>
          </a:xfrm>
        </p:grpSpPr>
        <p:sp>
          <p:nvSpPr>
            <p:cNvPr id="105" name="Google Shape;2285;p42">
              <a:extLst>
                <a:ext uri="{FF2B5EF4-FFF2-40B4-BE49-F238E27FC236}">
                  <a16:creationId xmlns:a16="http://schemas.microsoft.com/office/drawing/2014/main" id="{01860D6B-705E-E9B8-7F92-68EE04204F6C}"/>
                </a:ext>
              </a:extLst>
            </p:cNvPr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86;p42">
              <a:extLst>
                <a:ext uri="{FF2B5EF4-FFF2-40B4-BE49-F238E27FC236}">
                  <a16:creationId xmlns:a16="http://schemas.microsoft.com/office/drawing/2014/main" id="{37E23BA9-02E6-C7FF-1ED5-5A35EED18C14}"/>
                </a:ext>
              </a:extLst>
            </p:cNvPr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2287;p42">
            <a:extLst>
              <a:ext uri="{FF2B5EF4-FFF2-40B4-BE49-F238E27FC236}">
                <a16:creationId xmlns:a16="http://schemas.microsoft.com/office/drawing/2014/main" id="{E2E27A0E-87DD-0EEC-2741-6128B44A27C9}"/>
              </a:ext>
            </a:extLst>
          </p:cNvPr>
          <p:cNvGrpSpPr/>
          <p:nvPr/>
        </p:nvGrpSpPr>
        <p:grpSpPr>
          <a:xfrm>
            <a:off x="4784309" y="3338790"/>
            <a:ext cx="292431" cy="478567"/>
            <a:chOff x="2288921" y="3633819"/>
            <a:chExt cx="292431" cy="478567"/>
          </a:xfrm>
        </p:grpSpPr>
        <p:sp>
          <p:nvSpPr>
            <p:cNvPr id="108" name="Google Shape;2288;p42">
              <a:extLst>
                <a:ext uri="{FF2B5EF4-FFF2-40B4-BE49-F238E27FC236}">
                  <a16:creationId xmlns:a16="http://schemas.microsoft.com/office/drawing/2014/main" id="{58F0FF34-DD72-919F-D728-94F867B5AFF0}"/>
                </a:ext>
              </a:extLst>
            </p:cNvPr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9;p42">
              <a:extLst>
                <a:ext uri="{FF2B5EF4-FFF2-40B4-BE49-F238E27FC236}">
                  <a16:creationId xmlns:a16="http://schemas.microsoft.com/office/drawing/2014/main" id="{6DA49EFB-186A-795F-D553-12D0B7E7BB5C}"/>
                </a:ext>
              </a:extLst>
            </p:cNvPr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2290;p42">
            <a:extLst>
              <a:ext uri="{FF2B5EF4-FFF2-40B4-BE49-F238E27FC236}">
                <a16:creationId xmlns:a16="http://schemas.microsoft.com/office/drawing/2014/main" id="{FEFCB954-F56E-B14A-6CE7-9E1DF08B4901}"/>
              </a:ext>
            </a:extLst>
          </p:cNvPr>
          <p:cNvSpPr/>
          <p:nvPr/>
        </p:nvSpPr>
        <p:spPr>
          <a:xfrm>
            <a:off x="4793965" y="1747405"/>
            <a:ext cx="12131" cy="9427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2293;p42">
            <a:extLst>
              <a:ext uri="{FF2B5EF4-FFF2-40B4-BE49-F238E27FC236}">
                <a16:creationId xmlns:a16="http://schemas.microsoft.com/office/drawing/2014/main" id="{2B76B449-6B6A-C73F-DDED-18FBEF8ACF81}"/>
              </a:ext>
            </a:extLst>
          </p:cNvPr>
          <p:cNvGrpSpPr/>
          <p:nvPr/>
        </p:nvGrpSpPr>
        <p:grpSpPr>
          <a:xfrm>
            <a:off x="5174765" y="2641823"/>
            <a:ext cx="361808" cy="360669"/>
            <a:chOff x="5514877" y="2912977"/>
            <a:chExt cx="361808" cy="360669"/>
          </a:xfrm>
        </p:grpSpPr>
        <p:grpSp>
          <p:nvGrpSpPr>
            <p:cNvPr id="115" name="Google Shape;2294;p42">
              <a:extLst>
                <a:ext uri="{FF2B5EF4-FFF2-40B4-BE49-F238E27FC236}">
                  <a16:creationId xmlns:a16="http://schemas.microsoft.com/office/drawing/2014/main" id="{94833B5C-B065-E6D3-2960-3AD5E86B9424}"/>
                </a:ext>
              </a:extLst>
            </p:cNvPr>
            <p:cNvGrpSpPr/>
            <p:nvPr/>
          </p:nvGrpSpPr>
          <p:grpSpPr>
            <a:xfrm>
              <a:off x="5514877" y="2912977"/>
              <a:ext cx="361808" cy="360669"/>
              <a:chOff x="5514877" y="2912977"/>
              <a:chExt cx="361808" cy="360669"/>
            </a:xfrm>
          </p:grpSpPr>
          <p:sp>
            <p:nvSpPr>
              <p:cNvPr id="117" name="Google Shape;2295;p42">
                <a:extLst>
                  <a:ext uri="{FF2B5EF4-FFF2-40B4-BE49-F238E27FC236}">
                    <a16:creationId xmlns:a16="http://schemas.microsoft.com/office/drawing/2014/main" id="{2D613A99-C06E-9334-0E33-9549702F821B}"/>
                  </a:ext>
                </a:extLst>
              </p:cNvPr>
              <p:cNvSpPr/>
              <p:nvPr/>
            </p:nvSpPr>
            <p:spPr>
              <a:xfrm>
                <a:off x="5607457" y="3235990"/>
                <a:ext cx="70044" cy="36392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3" extrusionOk="0">
                    <a:moveTo>
                      <a:pt x="676" y="0"/>
                    </a:moveTo>
                    <a:cubicBezTo>
                      <a:pt x="456" y="0"/>
                      <a:pt x="246" y="119"/>
                      <a:pt x="144" y="323"/>
                    </a:cubicBezTo>
                    <a:cubicBezTo>
                      <a:pt x="1" y="620"/>
                      <a:pt x="120" y="977"/>
                      <a:pt x="406" y="1120"/>
                    </a:cubicBezTo>
                    <a:cubicBezTo>
                      <a:pt x="1299" y="1573"/>
                      <a:pt x="2263" y="1882"/>
                      <a:pt x="3239" y="2061"/>
                    </a:cubicBezTo>
                    <a:cubicBezTo>
                      <a:pt x="3275" y="2061"/>
                      <a:pt x="3311" y="2073"/>
                      <a:pt x="3347" y="2073"/>
                    </a:cubicBezTo>
                    <a:cubicBezTo>
                      <a:pt x="3632" y="2073"/>
                      <a:pt x="3882" y="1870"/>
                      <a:pt x="3930" y="1573"/>
                    </a:cubicBezTo>
                    <a:cubicBezTo>
                      <a:pt x="3990" y="1251"/>
                      <a:pt x="3763" y="954"/>
                      <a:pt x="3442" y="894"/>
                    </a:cubicBezTo>
                    <a:cubicBezTo>
                      <a:pt x="2573" y="739"/>
                      <a:pt x="1727" y="465"/>
                      <a:pt x="942" y="61"/>
                    </a:cubicBezTo>
                    <a:cubicBezTo>
                      <a:pt x="856" y="20"/>
                      <a:pt x="765" y="0"/>
                      <a:pt x="6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8" name="Google Shape;2296;p42">
                <a:extLst>
                  <a:ext uri="{FF2B5EF4-FFF2-40B4-BE49-F238E27FC236}">
                    <a16:creationId xmlns:a16="http://schemas.microsoft.com/office/drawing/2014/main" id="{1A415A2F-34C1-6904-5DA6-9F7CD0BE04DD}"/>
                  </a:ext>
                </a:extLst>
              </p:cNvPr>
              <p:cNvSpPr/>
              <p:nvPr/>
            </p:nvSpPr>
            <p:spPr>
              <a:xfrm>
                <a:off x="5514877" y="3073790"/>
                <a:ext cx="26350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979" extrusionOk="0">
                    <a:moveTo>
                      <a:pt x="600" y="0"/>
                    </a:moveTo>
                    <a:cubicBezTo>
                      <a:pt x="286" y="0"/>
                      <a:pt x="35" y="242"/>
                      <a:pt x="12" y="550"/>
                    </a:cubicBezTo>
                    <a:cubicBezTo>
                      <a:pt x="0" y="752"/>
                      <a:pt x="0" y="942"/>
                      <a:pt x="0" y="1145"/>
                    </a:cubicBezTo>
                    <a:cubicBezTo>
                      <a:pt x="0" y="1954"/>
                      <a:pt x="96" y="2752"/>
                      <a:pt x="274" y="3526"/>
                    </a:cubicBezTo>
                    <a:cubicBezTo>
                      <a:pt x="334" y="3800"/>
                      <a:pt x="584" y="3979"/>
                      <a:pt x="846" y="3979"/>
                    </a:cubicBezTo>
                    <a:cubicBezTo>
                      <a:pt x="893" y="3979"/>
                      <a:pt x="941" y="3979"/>
                      <a:pt x="989" y="3967"/>
                    </a:cubicBezTo>
                    <a:cubicBezTo>
                      <a:pt x="1298" y="3895"/>
                      <a:pt x="1501" y="3574"/>
                      <a:pt x="1429" y="3252"/>
                    </a:cubicBezTo>
                    <a:cubicBezTo>
                      <a:pt x="1263" y="2574"/>
                      <a:pt x="1179" y="1859"/>
                      <a:pt x="1179" y="1145"/>
                    </a:cubicBezTo>
                    <a:cubicBezTo>
                      <a:pt x="1179" y="966"/>
                      <a:pt x="1179" y="788"/>
                      <a:pt x="1191" y="621"/>
                    </a:cubicBezTo>
                    <a:cubicBezTo>
                      <a:pt x="1215" y="300"/>
                      <a:pt x="965" y="14"/>
                      <a:pt x="643" y="2"/>
                    </a:cubicBezTo>
                    <a:cubicBezTo>
                      <a:pt x="629" y="1"/>
                      <a:pt x="614" y="0"/>
                      <a:pt x="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9" name="Google Shape;2297;p42">
                <a:extLst>
                  <a:ext uri="{FF2B5EF4-FFF2-40B4-BE49-F238E27FC236}">
                    <a16:creationId xmlns:a16="http://schemas.microsoft.com/office/drawing/2014/main" id="{0637689F-0F57-A8B6-FAF9-A2BB3616DA2D}"/>
                  </a:ext>
                </a:extLst>
              </p:cNvPr>
              <p:cNvSpPr/>
              <p:nvPr/>
            </p:nvSpPr>
            <p:spPr>
              <a:xfrm>
                <a:off x="5536187" y="3168934"/>
                <a:ext cx="54157" cy="59353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81" extrusionOk="0">
                    <a:moveTo>
                      <a:pt x="682" y="1"/>
                    </a:moveTo>
                    <a:cubicBezTo>
                      <a:pt x="580" y="1"/>
                      <a:pt x="477" y="27"/>
                      <a:pt x="382" y="83"/>
                    </a:cubicBezTo>
                    <a:cubicBezTo>
                      <a:pt x="96" y="237"/>
                      <a:pt x="1" y="606"/>
                      <a:pt x="168" y="880"/>
                    </a:cubicBezTo>
                    <a:cubicBezTo>
                      <a:pt x="668" y="1749"/>
                      <a:pt x="1287" y="2535"/>
                      <a:pt x="2025" y="3226"/>
                    </a:cubicBezTo>
                    <a:cubicBezTo>
                      <a:pt x="2132" y="3333"/>
                      <a:pt x="2275" y="3381"/>
                      <a:pt x="2430" y="3381"/>
                    </a:cubicBezTo>
                    <a:cubicBezTo>
                      <a:pt x="2585" y="3381"/>
                      <a:pt x="2739" y="3321"/>
                      <a:pt x="2858" y="3202"/>
                    </a:cubicBezTo>
                    <a:cubicBezTo>
                      <a:pt x="3085" y="2964"/>
                      <a:pt x="3073" y="2595"/>
                      <a:pt x="2835" y="2369"/>
                    </a:cubicBezTo>
                    <a:cubicBezTo>
                      <a:pt x="2180" y="1761"/>
                      <a:pt x="1632" y="1059"/>
                      <a:pt x="1192" y="297"/>
                    </a:cubicBezTo>
                    <a:cubicBezTo>
                      <a:pt x="1080" y="106"/>
                      <a:pt x="885" y="1"/>
                      <a:pt x="6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0" name="Google Shape;2298;p42">
                <a:extLst>
                  <a:ext uri="{FF2B5EF4-FFF2-40B4-BE49-F238E27FC236}">
                    <a16:creationId xmlns:a16="http://schemas.microsoft.com/office/drawing/2014/main" id="{AA1879FF-6A46-DD02-6075-A6FB0F7777D6}"/>
                  </a:ext>
                </a:extLst>
              </p:cNvPr>
              <p:cNvSpPr/>
              <p:nvPr/>
            </p:nvSpPr>
            <p:spPr>
              <a:xfrm>
                <a:off x="5836326" y="3006786"/>
                <a:ext cx="38674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5" y="68"/>
                    </a:cubicBezTo>
                    <a:cubicBezTo>
                      <a:pt x="119" y="211"/>
                      <a:pt x="0" y="568"/>
                      <a:pt x="143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4" y="3652"/>
                      <a:pt x="1274" y="3855"/>
                      <a:pt x="1560" y="3855"/>
                    </a:cubicBezTo>
                    <a:cubicBezTo>
                      <a:pt x="1596" y="3855"/>
                      <a:pt x="1631" y="3855"/>
                      <a:pt x="1667" y="3843"/>
                    </a:cubicBezTo>
                    <a:cubicBezTo>
                      <a:pt x="1989" y="3795"/>
                      <a:pt x="2203" y="3485"/>
                      <a:pt x="2143" y="3164"/>
                    </a:cubicBezTo>
                    <a:cubicBezTo>
                      <a:pt x="1965" y="2176"/>
                      <a:pt x="1655" y="1223"/>
                      <a:pt x="1203" y="330"/>
                    </a:cubicBezTo>
                    <a:cubicBezTo>
                      <a:pt x="1094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1" name="Google Shape;2299;p42">
                <a:extLst>
                  <a:ext uri="{FF2B5EF4-FFF2-40B4-BE49-F238E27FC236}">
                    <a16:creationId xmlns:a16="http://schemas.microsoft.com/office/drawing/2014/main" id="{8F9FA072-ADFD-53EA-8E11-5DD07043C924}"/>
                  </a:ext>
                </a:extLst>
              </p:cNvPr>
              <p:cNvSpPr/>
              <p:nvPr/>
            </p:nvSpPr>
            <p:spPr>
              <a:xfrm>
                <a:off x="5523654" y="2981771"/>
                <a:ext cx="47047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3661" extrusionOk="0">
                    <a:moveTo>
                      <a:pt x="2014" y="1"/>
                    </a:moveTo>
                    <a:cubicBezTo>
                      <a:pt x="1832" y="1"/>
                      <a:pt x="1651" y="85"/>
                      <a:pt x="1536" y="243"/>
                    </a:cubicBezTo>
                    <a:cubicBezTo>
                      <a:pt x="929" y="1041"/>
                      <a:pt x="453" y="1922"/>
                      <a:pt x="120" y="2863"/>
                    </a:cubicBezTo>
                    <a:cubicBezTo>
                      <a:pt x="1" y="3172"/>
                      <a:pt x="155" y="3517"/>
                      <a:pt x="465" y="3625"/>
                    </a:cubicBezTo>
                    <a:cubicBezTo>
                      <a:pt x="536" y="3648"/>
                      <a:pt x="608" y="3660"/>
                      <a:pt x="667" y="3660"/>
                    </a:cubicBezTo>
                    <a:cubicBezTo>
                      <a:pt x="905" y="3660"/>
                      <a:pt x="1132" y="3517"/>
                      <a:pt x="1227" y="3267"/>
                    </a:cubicBezTo>
                    <a:cubicBezTo>
                      <a:pt x="1525" y="2434"/>
                      <a:pt x="1953" y="1660"/>
                      <a:pt x="2477" y="946"/>
                    </a:cubicBezTo>
                    <a:cubicBezTo>
                      <a:pt x="2679" y="684"/>
                      <a:pt x="2620" y="315"/>
                      <a:pt x="2358" y="112"/>
                    </a:cubicBezTo>
                    <a:cubicBezTo>
                      <a:pt x="2254" y="37"/>
                      <a:pt x="2134" y="1"/>
                      <a:pt x="20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2" name="Google Shape;2300;p42">
                <a:extLst>
                  <a:ext uri="{FF2B5EF4-FFF2-40B4-BE49-F238E27FC236}">
                    <a16:creationId xmlns:a16="http://schemas.microsoft.com/office/drawing/2014/main" id="{A9016787-3233-64C1-1DF8-1E89E4DCE9AE}"/>
                  </a:ext>
                </a:extLst>
              </p:cNvPr>
              <p:cNvSpPr/>
              <p:nvPr/>
            </p:nvSpPr>
            <p:spPr>
              <a:xfrm>
                <a:off x="5581968" y="2923246"/>
                <a:ext cx="67113" cy="4420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8" extrusionOk="0">
                    <a:moveTo>
                      <a:pt x="3161" y="1"/>
                    </a:moveTo>
                    <a:cubicBezTo>
                      <a:pt x="3092" y="1"/>
                      <a:pt x="3021" y="14"/>
                      <a:pt x="2953" y="41"/>
                    </a:cubicBezTo>
                    <a:cubicBezTo>
                      <a:pt x="2013" y="374"/>
                      <a:pt x="1120" y="863"/>
                      <a:pt x="322" y="1458"/>
                    </a:cubicBezTo>
                    <a:cubicBezTo>
                      <a:pt x="60" y="1648"/>
                      <a:pt x="0" y="2029"/>
                      <a:pt x="203" y="2279"/>
                    </a:cubicBezTo>
                    <a:cubicBezTo>
                      <a:pt x="322" y="2446"/>
                      <a:pt x="500" y="2518"/>
                      <a:pt x="679" y="2518"/>
                    </a:cubicBezTo>
                    <a:cubicBezTo>
                      <a:pt x="798" y="2518"/>
                      <a:pt x="917" y="2482"/>
                      <a:pt x="1024" y="2410"/>
                    </a:cubicBezTo>
                    <a:cubicBezTo>
                      <a:pt x="1739" y="1875"/>
                      <a:pt x="2524" y="1446"/>
                      <a:pt x="3358" y="1148"/>
                    </a:cubicBezTo>
                    <a:cubicBezTo>
                      <a:pt x="3656" y="1029"/>
                      <a:pt x="3822" y="696"/>
                      <a:pt x="3703" y="386"/>
                    </a:cubicBezTo>
                    <a:cubicBezTo>
                      <a:pt x="3621" y="148"/>
                      <a:pt x="3396" y="1"/>
                      <a:pt x="31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3" name="Google Shape;2301;p42">
                <a:extLst>
                  <a:ext uri="{FF2B5EF4-FFF2-40B4-BE49-F238E27FC236}">
                    <a16:creationId xmlns:a16="http://schemas.microsoft.com/office/drawing/2014/main" id="{971BDD4C-50D1-F670-A205-CEFF58898A99}"/>
                  </a:ext>
                </a:extLst>
              </p:cNvPr>
              <p:cNvSpPr/>
              <p:nvPr/>
            </p:nvSpPr>
            <p:spPr>
              <a:xfrm>
                <a:off x="5674970" y="2912977"/>
                <a:ext cx="71291" cy="25209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36" extrusionOk="0">
                    <a:moveTo>
                      <a:pt x="1203" y="0"/>
                    </a:moveTo>
                    <a:cubicBezTo>
                      <a:pt x="993" y="0"/>
                      <a:pt x="783" y="6"/>
                      <a:pt x="572" y="19"/>
                    </a:cubicBezTo>
                    <a:cubicBezTo>
                      <a:pt x="251" y="31"/>
                      <a:pt x="1" y="317"/>
                      <a:pt x="24" y="638"/>
                    </a:cubicBezTo>
                    <a:cubicBezTo>
                      <a:pt x="36" y="963"/>
                      <a:pt x="309" y="1198"/>
                      <a:pt x="621" y="1198"/>
                    </a:cubicBezTo>
                    <a:cubicBezTo>
                      <a:pt x="628" y="1198"/>
                      <a:pt x="636" y="1198"/>
                      <a:pt x="644" y="1198"/>
                    </a:cubicBezTo>
                    <a:cubicBezTo>
                      <a:pt x="820" y="1188"/>
                      <a:pt x="997" y="1183"/>
                      <a:pt x="1174" y="1183"/>
                    </a:cubicBezTo>
                    <a:cubicBezTo>
                      <a:pt x="1889" y="1183"/>
                      <a:pt x="2599" y="1261"/>
                      <a:pt x="3287" y="1424"/>
                    </a:cubicBezTo>
                    <a:cubicBezTo>
                      <a:pt x="3322" y="1436"/>
                      <a:pt x="3370" y="1436"/>
                      <a:pt x="3418" y="1436"/>
                    </a:cubicBezTo>
                    <a:cubicBezTo>
                      <a:pt x="3680" y="1436"/>
                      <a:pt x="3930" y="1257"/>
                      <a:pt x="3989" y="983"/>
                    </a:cubicBezTo>
                    <a:cubicBezTo>
                      <a:pt x="4061" y="662"/>
                      <a:pt x="3870" y="352"/>
                      <a:pt x="3549" y="269"/>
                    </a:cubicBezTo>
                    <a:cubicBezTo>
                      <a:pt x="2785" y="90"/>
                      <a:pt x="1999" y="0"/>
                      <a:pt x="1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4" name="Google Shape;2302;p42">
                <a:extLst>
                  <a:ext uri="{FF2B5EF4-FFF2-40B4-BE49-F238E27FC236}">
                    <a16:creationId xmlns:a16="http://schemas.microsoft.com/office/drawing/2014/main" id="{BA28910B-BF85-A936-4782-C6F90B90B11D}"/>
                  </a:ext>
                </a:extLst>
              </p:cNvPr>
              <p:cNvSpPr/>
              <p:nvPr/>
            </p:nvSpPr>
            <p:spPr>
              <a:xfrm>
                <a:off x="5847613" y="3083427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1"/>
                    </a:moveTo>
                    <a:cubicBezTo>
                      <a:pt x="738" y="1"/>
                      <a:pt x="476" y="274"/>
                      <a:pt x="476" y="596"/>
                    </a:cubicBezTo>
                    <a:cubicBezTo>
                      <a:pt x="476" y="1489"/>
                      <a:pt x="345" y="2370"/>
                      <a:pt x="95" y="3215"/>
                    </a:cubicBezTo>
                    <a:cubicBezTo>
                      <a:pt x="0" y="3525"/>
                      <a:pt x="179" y="3858"/>
                      <a:pt x="488" y="3953"/>
                    </a:cubicBezTo>
                    <a:cubicBezTo>
                      <a:pt x="548" y="3965"/>
                      <a:pt x="607" y="3977"/>
                      <a:pt x="655" y="3977"/>
                    </a:cubicBezTo>
                    <a:cubicBezTo>
                      <a:pt x="917" y="3977"/>
                      <a:pt x="1143" y="3811"/>
                      <a:pt x="1227" y="3549"/>
                    </a:cubicBezTo>
                    <a:cubicBezTo>
                      <a:pt x="1512" y="2596"/>
                      <a:pt x="1655" y="1608"/>
                      <a:pt x="1655" y="596"/>
                    </a:cubicBezTo>
                    <a:cubicBezTo>
                      <a:pt x="1655" y="274"/>
                      <a:pt x="1393" y="1"/>
                      <a:pt x="1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5" name="Google Shape;2303;p42">
                <a:extLst>
                  <a:ext uri="{FF2B5EF4-FFF2-40B4-BE49-F238E27FC236}">
                    <a16:creationId xmlns:a16="http://schemas.microsoft.com/office/drawing/2014/main" id="{83B4156E-6FF6-34AA-0DEC-A2F7D86BDF96}"/>
                  </a:ext>
                </a:extLst>
              </p:cNvPr>
              <p:cNvSpPr/>
              <p:nvPr/>
            </p:nvSpPr>
            <p:spPr>
              <a:xfrm>
                <a:off x="5793687" y="3177219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1" y="1"/>
                    </a:moveTo>
                    <a:cubicBezTo>
                      <a:pt x="2349" y="1"/>
                      <a:pt x="2161" y="93"/>
                      <a:pt x="2048" y="265"/>
                    </a:cubicBezTo>
                    <a:cubicBezTo>
                      <a:pt x="1560" y="1004"/>
                      <a:pt x="965" y="1670"/>
                      <a:pt x="286" y="2242"/>
                    </a:cubicBezTo>
                    <a:cubicBezTo>
                      <a:pt x="36" y="2456"/>
                      <a:pt x="0" y="2825"/>
                      <a:pt x="215" y="3075"/>
                    </a:cubicBezTo>
                    <a:cubicBezTo>
                      <a:pt x="334" y="3218"/>
                      <a:pt x="500" y="3290"/>
                      <a:pt x="667" y="3290"/>
                    </a:cubicBezTo>
                    <a:cubicBezTo>
                      <a:pt x="798" y="3290"/>
                      <a:pt x="941" y="3242"/>
                      <a:pt x="1048" y="3147"/>
                    </a:cubicBezTo>
                    <a:cubicBezTo>
                      <a:pt x="1810" y="2504"/>
                      <a:pt x="2489" y="1754"/>
                      <a:pt x="3036" y="920"/>
                    </a:cubicBezTo>
                    <a:cubicBezTo>
                      <a:pt x="3215" y="646"/>
                      <a:pt x="3144" y="277"/>
                      <a:pt x="2870" y="99"/>
                    </a:cubicBezTo>
                    <a:cubicBezTo>
                      <a:pt x="2768" y="33"/>
                      <a:pt x="2654" y="1"/>
                      <a:pt x="25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6" name="Google Shape;2304;p42">
                <a:extLst>
                  <a:ext uri="{FF2B5EF4-FFF2-40B4-BE49-F238E27FC236}">
                    <a16:creationId xmlns:a16="http://schemas.microsoft.com/office/drawing/2014/main" id="{09CC9B89-16A5-77F8-264F-6EE102402B83}"/>
                  </a:ext>
                </a:extLst>
              </p:cNvPr>
              <p:cNvSpPr/>
              <p:nvPr/>
            </p:nvSpPr>
            <p:spPr>
              <a:xfrm>
                <a:off x="5769024" y="2935692"/>
                <a:ext cx="62092" cy="5140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28" extrusionOk="0">
                    <a:moveTo>
                      <a:pt x="677" y="0"/>
                    </a:moveTo>
                    <a:cubicBezTo>
                      <a:pt x="474" y="0"/>
                      <a:pt x="278" y="106"/>
                      <a:pt x="167" y="297"/>
                    </a:cubicBezTo>
                    <a:cubicBezTo>
                      <a:pt x="0" y="582"/>
                      <a:pt x="96" y="939"/>
                      <a:pt x="381" y="1106"/>
                    </a:cubicBezTo>
                    <a:cubicBezTo>
                      <a:pt x="1143" y="1547"/>
                      <a:pt x="1846" y="2094"/>
                      <a:pt x="2453" y="2749"/>
                    </a:cubicBezTo>
                    <a:cubicBezTo>
                      <a:pt x="2572" y="2868"/>
                      <a:pt x="2727" y="2928"/>
                      <a:pt x="2882" y="2928"/>
                    </a:cubicBezTo>
                    <a:cubicBezTo>
                      <a:pt x="3037" y="2928"/>
                      <a:pt x="3179" y="2880"/>
                      <a:pt x="3298" y="2761"/>
                    </a:cubicBezTo>
                    <a:cubicBezTo>
                      <a:pt x="3525" y="2547"/>
                      <a:pt x="3537" y="2166"/>
                      <a:pt x="3310" y="1928"/>
                    </a:cubicBezTo>
                    <a:cubicBezTo>
                      <a:pt x="2632" y="1201"/>
                      <a:pt x="1834" y="582"/>
                      <a:pt x="977" y="82"/>
                    </a:cubicBezTo>
                    <a:cubicBezTo>
                      <a:pt x="882" y="27"/>
                      <a:pt x="778" y="0"/>
                      <a:pt x="6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7" name="Google Shape;2305;p42">
                <a:extLst>
                  <a:ext uri="{FF2B5EF4-FFF2-40B4-BE49-F238E27FC236}">
                    <a16:creationId xmlns:a16="http://schemas.microsoft.com/office/drawing/2014/main" id="{010C6F63-BD4E-6CD3-8ACE-BEC53AF09F6F}"/>
                  </a:ext>
                </a:extLst>
              </p:cNvPr>
              <p:cNvSpPr/>
              <p:nvPr/>
            </p:nvSpPr>
            <p:spPr>
              <a:xfrm>
                <a:off x="5704653" y="3240168"/>
                <a:ext cx="70448" cy="33477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07" extrusionOk="0">
                    <a:moveTo>
                      <a:pt x="3340" y="0"/>
                    </a:moveTo>
                    <a:cubicBezTo>
                      <a:pt x="3262" y="0"/>
                      <a:pt x="3183" y="16"/>
                      <a:pt x="3108" y="49"/>
                    </a:cubicBezTo>
                    <a:cubicBezTo>
                      <a:pt x="2298" y="394"/>
                      <a:pt x="1441" y="632"/>
                      <a:pt x="560" y="728"/>
                    </a:cubicBezTo>
                    <a:cubicBezTo>
                      <a:pt x="227" y="775"/>
                      <a:pt x="0" y="1061"/>
                      <a:pt x="36" y="1382"/>
                    </a:cubicBezTo>
                    <a:cubicBezTo>
                      <a:pt x="72" y="1692"/>
                      <a:pt x="322" y="1906"/>
                      <a:pt x="619" y="1906"/>
                    </a:cubicBezTo>
                    <a:lnTo>
                      <a:pt x="691" y="1906"/>
                    </a:lnTo>
                    <a:cubicBezTo>
                      <a:pt x="1691" y="1787"/>
                      <a:pt x="2655" y="1525"/>
                      <a:pt x="3584" y="1132"/>
                    </a:cubicBezTo>
                    <a:cubicBezTo>
                      <a:pt x="3882" y="1001"/>
                      <a:pt x="4013" y="656"/>
                      <a:pt x="3882" y="358"/>
                    </a:cubicBezTo>
                    <a:cubicBezTo>
                      <a:pt x="3793" y="136"/>
                      <a:pt x="3571" y="0"/>
                      <a:pt x="33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16" name="Google Shape;2306;p42">
              <a:extLst>
                <a:ext uri="{FF2B5EF4-FFF2-40B4-BE49-F238E27FC236}">
                  <a16:creationId xmlns:a16="http://schemas.microsoft.com/office/drawing/2014/main" id="{5C5EEA38-76FC-0339-4BBC-51E4E8CEA9B5}"/>
                </a:ext>
              </a:extLst>
            </p:cNvPr>
            <p:cNvSpPr/>
            <p:nvPr/>
          </p:nvSpPr>
          <p:spPr>
            <a:xfrm>
              <a:off x="5584900" y="2983106"/>
              <a:ext cx="221772" cy="221579"/>
            </a:xfrm>
            <a:custGeom>
              <a:avLst/>
              <a:gdLst/>
              <a:ahLst/>
              <a:cxnLst/>
              <a:rect l="l" t="t" r="r" b="b"/>
              <a:pathLst>
                <a:path w="12633" h="12622" extrusionOk="0">
                  <a:moveTo>
                    <a:pt x="6310" y="1"/>
                  </a:moveTo>
                  <a:cubicBezTo>
                    <a:pt x="2834" y="1"/>
                    <a:pt x="0" y="2822"/>
                    <a:pt x="0" y="6311"/>
                  </a:cubicBezTo>
                  <a:cubicBezTo>
                    <a:pt x="0" y="9799"/>
                    <a:pt x="2834" y="12621"/>
                    <a:pt x="6310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1"/>
                    <a:pt x="631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>
                  <a:latin typeface="Fira Sans Extra Condensed Light" panose="020B0403050000020004" pitchFamily="34" charset="0"/>
                </a:rPr>
                <a:t>3</a:t>
              </a:r>
              <a:endParaRPr b="1"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29" name="Google Shape;2309;p42">
            <a:extLst>
              <a:ext uri="{FF2B5EF4-FFF2-40B4-BE49-F238E27FC236}">
                <a16:creationId xmlns:a16="http://schemas.microsoft.com/office/drawing/2014/main" id="{F80D3159-BA9B-FA36-18F6-6B506CB083A4}"/>
              </a:ext>
            </a:extLst>
          </p:cNvPr>
          <p:cNvGrpSpPr/>
          <p:nvPr/>
        </p:nvGrpSpPr>
        <p:grpSpPr>
          <a:xfrm>
            <a:off x="2433687" y="3397686"/>
            <a:ext cx="361808" cy="360774"/>
            <a:chOff x="2773799" y="3668840"/>
            <a:chExt cx="361808" cy="360774"/>
          </a:xfrm>
        </p:grpSpPr>
        <p:grpSp>
          <p:nvGrpSpPr>
            <p:cNvPr id="131" name="Google Shape;2310;p42">
              <a:extLst>
                <a:ext uri="{FF2B5EF4-FFF2-40B4-BE49-F238E27FC236}">
                  <a16:creationId xmlns:a16="http://schemas.microsoft.com/office/drawing/2014/main" id="{7378838C-EB29-427B-1DB3-154079C729B4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33" name="Google Shape;2311;p42">
                <a:extLst>
                  <a:ext uri="{FF2B5EF4-FFF2-40B4-BE49-F238E27FC236}">
                    <a16:creationId xmlns:a16="http://schemas.microsoft.com/office/drawing/2014/main" id="{B3FFFC08-DC7A-946D-286D-853B6ABFECEE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4" name="Google Shape;2312;p42">
                <a:extLst>
                  <a:ext uri="{FF2B5EF4-FFF2-40B4-BE49-F238E27FC236}">
                    <a16:creationId xmlns:a16="http://schemas.microsoft.com/office/drawing/2014/main" id="{18B3E936-B01A-4DE2-3132-F4C26633B5B8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5" name="Google Shape;2313;p42">
                <a:extLst>
                  <a:ext uri="{FF2B5EF4-FFF2-40B4-BE49-F238E27FC236}">
                    <a16:creationId xmlns:a16="http://schemas.microsoft.com/office/drawing/2014/main" id="{A2899E99-A6CD-18FD-CCB0-7DA7F9451E50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6" name="Google Shape;2314;p42">
                <a:extLst>
                  <a:ext uri="{FF2B5EF4-FFF2-40B4-BE49-F238E27FC236}">
                    <a16:creationId xmlns:a16="http://schemas.microsoft.com/office/drawing/2014/main" id="{31F89704-C4D3-8C8A-7484-5A44D2D7B4FB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7" name="Google Shape;2315;p42">
                <a:extLst>
                  <a:ext uri="{FF2B5EF4-FFF2-40B4-BE49-F238E27FC236}">
                    <a16:creationId xmlns:a16="http://schemas.microsoft.com/office/drawing/2014/main" id="{19E64EFC-3C74-161B-CDB8-63EAC24BF2FC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8" name="Google Shape;2316;p42">
                <a:extLst>
                  <a:ext uri="{FF2B5EF4-FFF2-40B4-BE49-F238E27FC236}">
                    <a16:creationId xmlns:a16="http://schemas.microsoft.com/office/drawing/2014/main" id="{8BF9D406-D1C2-A760-4CF3-B531BEC1534F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9" name="Google Shape;2317;p42">
                <a:extLst>
                  <a:ext uri="{FF2B5EF4-FFF2-40B4-BE49-F238E27FC236}">
                    <a16:creationId xmlns:a16="http://schemas.microsoft.com/office/drawing/2014/main" id="{24BD5039-54F0-BCC0-AA45-B93B08B65DE6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0" name="Google Shape;2318;p42">
                <a:extLst>
                  <a:ext uri="{FF2B5EF4-FFF2-40B4-BE49-F238E27FC236}">
                    <a16:creationId xmlns:a16="http://schemas.microsoft.com/office/drawing/2014/main" id="{445A18F9-7C4F-3C21-FEED-7FF5ECB1E5D8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1" name="Google Shape;2319;p42">
                <a:extLst>
                  <a:ext uri="{FF2B5EF4-FFF2-40B4-BE49-F238E27FC236}">
                    <a16:creationId xmlns:a16="http://schemas.microsoft.com/office/drawing/2014/main" id="{5040F6CF-10AF-D443-8E75-E376E9C9DAB6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2" name="Google Shape;2320;p42">
                <a:extLst>
                  <a:ext uri="{FF2B5EF4-FFF2-40B4-BE49-F238E27FC236}">
                    <a16:creationId xmlns:a16="http://schemas.microsoft.com/office/drawing/2014/main" id="{4DA8EA74-D5A2-69DF-3C5F-7378021B59EC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3" name="Google Shape;2321;p42">
                <a:extLst>
                  <a:ext uri="{FF2B5EF4-FFF2-40B4-BE49-F238E27FC236}">
                    <a16:creationId xmlns:a16="http://schemas.microsoft.com/office/drawing/2014/main" id="{3E36EC3E-25A3-5647-1AA7-2E791580E8CD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32" name="Google Shape;2322;p42">
              <a:extLst>
                <a:ext uri="{FF2B5EF4-FFF2-40B4-BE49-F238E27FC236}">
                  <a16:creationId xmlns:a16="http://schemas.microsoft.com/office/drawing/2014/main" id="{ED71E832-60B0-E863-3270-BF37F602DA45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45" name="Google Shape;2325;p42">
            <a:extLst>
              <a:ext uri="{FF2B5EF4-FFF2-40B4-BE49-F238E27FC236}">
                <a16:creationId xmlns:a16="http://schemas.microsoft.com/office/drawing/2014/main" id="{64655AC8-DA51-1EED-7EE6-0F1FC44C88A9}"/>
              </a:ext>
            </a:extLst>
          </p:cNvPr>
          <p:cNvGrpSpPr/>
          <p:nvPr/>
        </p:nvGrpSpPr>
        <p:grpSpPr>
          <a:xfrm>
            <a:off x="3246087" y="2386726"/>
            <a:ext cx="362018" cy="360774"/>
            <a:chOff x="3586199" y="2657880"/>
            <a:chExt cx="362018" cy="360774"/>
          </a:xfrm>
        </p:grpSpPr>
        <p:grpSp>
          <p:nvGrpSpPr>
            <p:cNvPr id="147" name="Google Shape;2326;p42">
              <a:extLst>
                <a:ext uri="{FF2B5EF4-FFF2-40B4-BE49-F238E27FC236}">
                  <a16:creationId xmlns:a16="http://schemas.microsoft.com/office/drawing/2014/main" id="{1E6F2001-C3A3-29BF-9B93-78C31B8932D3}"/>
                </a:ext>
              </a:extLst>
            </p:cNvPr>
            <p:cNvGrpSpPr/>
            <p:nvPr/>
          </p:nvGrpSpPr>
          <p:grpSpPr>
            <a:xfrm>
              <a:off x="3586199" y="2657880"/>
              <a:ext cx="362018" cy="360774"/>
              <a:chOff x="3586199" y="2657880"/>
              <a:chExt cx="362018" cy="360774"/>
            </a:xfrm>
          </p:grpSpPr>
          <p:sp>
            <p:nvSpPr>
              <p:cNvPr id="149" name="Google Shape;2327;p42">
                <a:extLst>
                  <a:ext uri="{FF2B5EF4-FFF2-40B4-BE49-F238E27FC236}">
                    <a16:creationId xmlns:a16="http://schemas.microsoft.com/office/drawing/2014/main" id="{614CADFE-319E-A836-346B-C1296F0E4EC5}"/>
                  </a:ext>
                </a:extLst>
              </p:cNvPr>
              <p:cNvSpPr/>
              <p:nvPr/>
            </p:nvSpPr>
            <p:spPr>
              <a:xfrm>
                <a:off x="3586199" y="2818588"/>
                <a:ext cx="26561" cy="70062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991" extrusionOk="0">
                    <a:moveTo>
                      <a:pt x="601" y="1"/>
                    </a:moveTo>
                    <a:cubicBezTo>
                      <a:pt x="297" y="1"/>
                      <a:pt x="36" y="243"/>
                      <a:pt x="24" y="562"/>
                    </a:cubicBezTo>
                    <a:cubicBezTo>
                      <a:pt x="12" y="752"/>
                      <a:pt x="1" y="955"/>
                      <a:pt x="1" y="1157"/>
                    </a:cubicBezTo>
                    <a:cubicBezTo>
                      <a:pt x="1" y="1955"/>
                      <a:pt x="96" y="2753"/>
                      <a:pt x="286" y="3539"/>
                    </a:cubicBezTo>
                    <a:cubicBezTo>
                      <a:pt x="346" y="3800"/>
                      <a:pt x="584" y="3991"/>
                      <a:pt x="858" y="3991"/>
                    </a:cubicBezTo>
                    <a:cubicBezTo>
                      <a:pt x="905" y="3991"/>
                      <a:pt x="953" y="3979"/>
                      <a:pt x="989" y="3979"/>
                    </a:cubicBezTo>
                    <a:cubicBezTo>
                      <a:pt x="1310" y="3896"/>
                      <a:pt x="1513" y="3574"/>
                      <a:pt x="1429" y="3265"/>
                    </a:cubicBezTo>
                    <a:cubicBezTo>
                      <a:pt x="1275" y="2574"/>
                      <a:pt x="1191" y="1860"/>
                      <a:pt x="1191" y="1157"/>
                    </a:cubicBezTo>
                    <a:cubicBezTo>
                      <a:pt x="1191" y="979"/>
                      <a:pt x="1191" y="800"/>
                      <a:pt x="1203" y="621"/>
                    </a:cubicBezTo>
                    <a:cubicBezTo>
                      <a:pt x="1215" y="300"/>
                      <a:pt x="977" y="26"/>
                      <a:pt x="644" y="2"/>
                    </a:cubicBezTo>
                    <a:cubicBezTo>
                      <a:pt x="629" y="1"/>
                      <a:pt x="615" y="1"/>
                      <a:pt x="6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0" name="Google Shape;2328;p42">
                <a:extLst>
                  <a:ext uri="{FF2B5EF4-FFF2-40B4-BE49-F238E27FC236}">
                    <a16:creationId xmlns:a16="http://schemas.microsoft.com/office/drawing/2014/main" id="{86D81761-BFA2-52BE-D5E7-B87F8AB0B198}"/>
                  </a:ext>
                </a:extLst>
              </p:cNvPr>
              <p:cNvSpPr/>
              <p:nvPr/>
            </p:nvSpPr>
            <p:spPr>
              <a:xfrm>
                <a:off x="3607720" y="2913749"/>
                <a:ext cx="53947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392" extrusionOk="0">
                    <a:moveTo>
                      <a:pt x="676" y="0"/>
                    </a:moveTo>
                    <a:cubicBezTo>
                      <a:pt x="575" y="0"/>
                      <a:pt x="473" y="26"/>
                      <a:pt x="382" y="82"/>
                    </a:cubicBezTo>
                    <a:cubicBezTo>
                      <a:pt x="96" y="249"/>
                      <a:pt x="1" y="606"/>
                      <a:pt x="156" y="892"/>
                    </a:cubicBezTo>
                    <a:cubicBezTo>
                      <a:pt x="668" y="1761"/>
                      <a:pt x="1287" y="2547"/>
                      <a:pt x="2013" y="3225"/>
                    </a:cubicBezTo>
                    <a:cubicBezTo>
                      <a:pt x="2132" y="3344"/>
                      <a:pt x="2275" y="3392"/>
                      <a:pt x="2418" y="3392"/>
                    </a:cubicBezTo>
                    <a:cubicBezTo>
                      <a:pt x="2573" y="3392"/>
                      <a:pt x="2739" y="3332"/>
                      <a:pt x="2847" y="3201"/>
                    </a:cubicBezTo>
                    <a:cubicBezTo>
                      <a:pt x="3073" y="2963"/>
                      <a:pt x="3061" y="2594"/>
                      <a:pt x="2823" y="2368"/>
                    </a:cubicBezTo>
                    <a:cubicBezTo>
                      <a:pt x="2180" y="1761"/>
                      <a:pt x="1632" y="1070"/>
                      <a:pt x="1180" y="296"/>
                    </a:cubicBezTo>
                    <a:cubicBezTo>
                      <a:pt x="1076" y="106"/>
                      <a:pt x="878" y="0"/>
                      <a:pt x="6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1" name="Google Shape;2329;p42">
                <a:extLst>
                  <a:ext uri="{FF2B5EF4-FFF2-40B4-BE49-F238E27FC236}">
                    <a16:creationId xmlns:a16="http://schemas.microsoft.com/office/drawing/2014/main" id="{9380E992-D1A3-D4E5-135A-EB938A7D5C81}"/>
                  </a:ext>
                </a:extLst>
              </p:cNvPr>
              <p:cNvSpPr/>
              <p:nvPr/>
            </p:nvSpPr>
            <p:spPr>
              <a:xfrm>
                <a:off x="3653501" y="2668167"/>
                <a:ext cx="66902" cy="44291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523" extrusionOk="0">
                    <a:moveTo>
                      <a:pt x="3141" y="1"/>
                    </a:moveTo>
                    <a:cubicBezTo>
                      <a:pt x="3075" y="1"/>
                      <a:pt x="3007" y="12"/>
                      <a:pt x="2941" y="35"/>
                    </a:cubicBezTo>
                    <a:cubicBezTo>
                      <a:pt x="2001" y="380"/>
                      <a:pt x="1120" y="856"/>
                      <a:pt x="322" y="1463"/>
                    </a:cubicBezTo>
                    <a:cubicBezTo>
                      <a:pt x="60" y="1654"/>
                      <a:pt x="0" y="2023"/>
                      <a:pt x="191" y="2285"/>
                    </a:cubicBezTo>
                    <a:cubicBezTo>
                      <a:pt x="310" y="2440"/>
                      <a:pt x="489" y="2523"/>
                      <a:pt x="667" y="2523"/>
                    </a:cubicBezTo>
                    <a:cubicBezTo>
                      <a:pt x="798" y="2523"/>
                      <a:pt x="917" y="2487"/>
                      <a:pt x="1024" y="2404"/>
                    </a:cubicBezTo>
                    <a:cubicBezTo>
                      <a:pt x="1739" y="1868"/>
                      <a:pt x="2513" y="1451"/>
                      <a:pt x="3346" y="1142"/>
                    </a:cubicBezTo>
                    <a:cubicBezTo>
                      <a:pt x="3656" y="1035"/>
                      <a:pt x="3810" y="689"/>
                      <a:pt x="3703" y="392"/>
                    </a:cubicBezTo>
                    <a:cubicBezTo>
                      <a:pt x="3610" y="148"/>
                      <a:pt x="3384" y="1"/>
                      <a:pt x="31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2" name="Google Shape;2330;p42">
                <a:extLst>
                  <a:ext uri="{FF2B5EF4-FFF2-40B4-BE49-F238E27FC236}">
                    <a16:creationId xmlns:a16="http://schemas.microsoft.com/office/drawing/2014/main" id="{7E5C1585-971B-D290-2C83-177FA97EEA49}"/>
                  </a:ext>
                </a:extLst>
              </p:cNvPr>
              <p:cNvSpPr/>
              <p:nvPr/>
            </p:nvSpPr>
            <p:spPr>
              <a:xfrm>
                <a:off x="3907648" y="2751725"/>
                <a:ext cx="38691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9" extrusionOk="0">
                    <a:moveTo>
                      <a:pt x="675" y="0"/>
                    </a:moveTo>
                    <a:cubicBezTo>
                      <a:pt x="587" y="0"/>
                      <a:pt x="499" y="20"/>
                      <a:pt x="417" y="61"/>
                    </a:cubicBezTo>
                    <a:cubicBezTo>
                      <a:pt x="119" y="216"/>
                      <a:pt x="0" y="561"/>
                      <a:pt x="155" y="859"/>
                    </a:cubicBezTo>
                    <a:cubicBezTo>
                      <a:pt x="548" y="1644"/>
                      <a:pt x="834" y="2490"/>
                      <a:pt x="989" y="3371"/>
                    </a:cubicBezTo>
                    <a:cubicBezTo>
                      <a:pt x="1036" y="3657"/>
                      <a:pt x="1286" y="3859"/>
                      <a:pt x="1572" y="3859"/>
                    </a:cubicBezTo>
                    <a:cubicBezTo>
                      <a:pt x="1596" y="3859"/>
                      <a:pt x="1632" y="3847"/>
                      <a:pt x="1667" y="3847"/>
                    </a:cubicBezTo>
                    <a:cubicBezTo>
                      <a:pt x="1989" y="3788"/>
                      <a:pt x="2203" y="3478"/>
                      <a:pt x="2155" y="3157"/>
                    </a:cubicBezTo>
                    <a:cubicBezTo>
                      <a:pt x="1977" y="2168"/>
                      <a:pt x="1655" y="1216"/>
                      <a:pt x="1203" y="323"/>
                    </a:cubicBezTo>
                    <a:cubicBezTo>
                      <a:pt x="1101" y="119"/>
                      <a:pt x="891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3" name="Google Shape;2331;p42">
                <a:extLst>
                  <a:ext uri="{FF2B5EF4-FFF2-40B4-BE49-F238E27FC236}">
                    <a16:creationId xmlns:a16="http://schemas.microsoft.com/office/drawing/2014/main" id="{5F294570-1251-B879-85C9-3516FE3B49BF}"/>
                  </a:ext>
                </a:extLst>
              </p:cNvPr>
              <p:cNvSpPr/>
              <p:nvPr/>
            </p:nvSpPr>
            <p:spPr>
              <a:xfrm>
                <a:off x="3595186" y="2726710"/>
                <a:ext cx="46837" cy="64339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665" extrusionOk="0">
                    <a:moveTo>
                      <a:pt x="2002" y="1"/>
                    </a:moveTo>
                    <a:cubicBezTo>
                      <a:pt x="1822" y="1"/>
                      <a:pt x="1644" y="81"/>
                      <a:pt x="1525" y="236"/>
                    </a:cubicBezTo>
                    <a:cubicBezTo>
                      <a:pt x="929" y="1045"/>
                      <a:pt x="453" y="1926"/>
                      <a:pt x="108" y="2867"/>
                    </a:cubicBezTo>
                    <a:cubicBezTo>
                      <a:pt x="1" y="3177"/>
                      <a:pt x="155" y="3510"/>
                      <a:pt x="465" y="3629"/>
                    </a:cubicBezTo>
                    <a:cubicBezTo>
                      <a:pt x="524" y="3653"/>
                      <a:pt x="596" y="3665"/>
                      <a:pt x="667" y="3665"/>
                    </a:cubicBezTo>
                    <a:cubicBezTo>
                      <a:pt x="905" y="3665"/>
                      <a:pt x="1132" y="3510"/>
                      <a:pt x="1215" y="3272"/>
                    </a:cubicBezTo>
                    <a:cubicBezTo>
                      <a:pt x="1525" y="2438"/>
                      <a:pt x="1941" y="1653"/>
                      <a:pt x="2477" y="938"/>
                    </a:cubicBezTo>
                    <a:cubicBezTo>
                      <a:pt x="2668" y="676"/>
                      <a:pt x="2620" y="307"/>
                      <a:pt x="2358" y="117"/>
                    </a:cubicBezTo>
                    <a:cubicBezTo>
                      <a:pt x="2251" y="39"/>
                      <a:pt x="2126" y="1"/>
                      <a:pt x="20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4" name="Google Shape;2332;p42">
                <a:extLst>
                  <a:ext uri="{FF2B5EF4-FFF2-40B4-BE49-F238E27FC236}">
                    <a16:creationId xmlns:a16="http://schemas.microsoft.com/office/drawing/2014/main" id="{800D6A75-09AB-5428-9A92-BE8AB6ECB812}"/>
                  </a:ext>
                </a:extLst>
              </p:cNvPr>
              <p:cNvSpPr/>
              <p:nvPr/>
            </p:nvSpPr>
            <p:spPr>
              <a:xfrm>
                <a:off x="3776186" y="2985054"/>
                <a:ext cx="70448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14" extrusionOk="0">
                    <a:moveTo>
                      <a:pt x="3334" y="1"/>
                    </a:moveTo>
                    <a:cubicBezTo>
                      <a:pt x="3259" y="1"/>
                      <a:pt x="3182" y="15"/>
                      <a:pt x="3108" y="44"/>
                    </a:cubicBezTo>
                    <a:cubicBezTo>
                      <a:pt x="2298" y="402"/>
                      <a:pt x="1429" y="628"/>
                      <a:pt x="548" y="735"/>
                    </a:cubicBezTo>
                    <a:cubicBezTo>
                      <a:pt x="227" y="771"/>
                      <a:pt x="0" y="1068"/>
                      <a:pt x="36" y="1390"/>
                    </a:cubicBezTo>
                    <a:cubicBezTo>
                      <a:pt x="72" y="1687"/>
                      <a:pt x="322" y="1914"/>
                      <a:pt x="619" y="1914"/>
                    </a:cubicBezTo>
                    <a:cubicBezTo>
                      <a:pt x="643" y="1914"/>
                      <a:pt x="667" y="1914"/>
                      <a:pt x="691" y="1902"/>
                    </a:cubicBezTo>
                    <a:cubicBezTo>
                      <a:pt x="1679" y="1795"/>
                      <a:pt x="2655" y="1533"/>
                      <a:pt x="3572" y="1140"/>
                    </a:cubicBezTo>
                    <a:cubicBezTo>
                      <a:pt x="3870" y="1009"/>
                      <a:pt x="4013" y="652"/>
                      <a:pt x="3882" y="354"/>
                    </a:cubicBezTo>
                    <a:cubicBezTo>
                      <a:pt x="3783" y="130"/>
                      <a:pt x="3564" y="1"/>
                      <a:pt x="33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5" name="Google Shape;2333;p42">
                <a:extLst>
                  <a:ext uri="{FF2B5EF4-FFF2-40B4-BE49-F238E27FC236}">
                    <a16:creationId xmlns:a16="http://schemas.microsoft.com/office/drawing/2014/main" id="{93D45A1C-8749-7328-D3EF-173F2F5EDC0B}"/>
                  </a:ext>
                </a:extLst>
              </p:cNvPr>
              <p:cNvSpPr/>
              <p:nvPr/>
            </p:nvSpPr>
            <p:spPr>
              <a:xfrm>
                <a:off x="3919146" y="2828436"/>
                <a:ext cx="29071" cy="6962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66" extrusionOk="0">
                    <a:moveTo>
                      <a:pt x="1060" y="1"/>
                    </a:moveTo>
                    <a:cubicBezTo>
                      <a:pt x="738" y="1"/>
                      <a:pt x="465" y="263"/>
                      <a:pt x="465" y="596"/>
                    </a:cubicBezTo>
                    <a:cubicBezTo>
                      <a:pt x="465" y="1477"/>
                      <a:pt x="346" y="2358"/>
                      <a:pt x="95" y="3204"/>
                    </a:cubicBezTo>
                    <a:cubicBezTo>
                      <a:pt x="0" y="3525"/>
                      <a:pt x="179" y="3847"/>
                      <a:pt x="488" y="3942"/>
                    </a:cubicBezTo>
                    <a:cubicBezTo>
                      <a:pt x="548" y="3966"/>
                      <a:pt x="596" y="3966"/>
                      <a:pt x="655" y="3966"/>
                    </a:cubicBezTo>
                    <a:cubicBezTo>
                      <a:pt x="905" y="3966"/>
                      <a:pt x="1143" y="3799"/>
                      <a:pt x="1227" y="3549"/>
                    </a:cubicBezTo>
                    <a:cubicBezTo>
                      <a:pt x="1512" y="2597"/>
                      <a:pt x="1655" y="1596"/>
                      <a:pt x="1655" y="596"/>
                    </a:cubicBezTo>
                    <a:cubicBezTo>
                      <a:pt x="1655" y="263"/>
                      <a:pt x="1393" y="1"/>
                      <a:pt x="1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6" name="Google Shape;2334;p42">
                <a:extLst>
                  <a:ext uri="{FF2B5EF4-FFF2-40B4-BE49-F238E27FC236}">
                    <a16:creationId xmlns:a16="http://schemas.microsoft.com/office/drawing/2014/main" id="{B7EAA55F-057B-2C21-31AE-2662C1D647E0}"/>
                  </a:ext>
                </a:extLst>
              </p:cNvPr>
              <p:cNvSpPr/>
              <p:nvPr/>
            </p:nvSpPr>
            <p:spPr>
              <a:xfrm>
                <a:off x="3865220" y="2922140"/>
                <a:ext cx="56457" cy="57651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84" extrusionOk="0">
                    <a:moveTo>
                      <a:pt x="2534" y="1"/>
                    </a:moveTo>
                    <a:cubicBezTo>
                      <a:pt x="2345" y="1"/>
                      <a:pt x="2161" y="98"/>
                      <a:pt x="2048" y="271"/>
                    </a:cubicBezTo>
                    <a:cubicBezTo>
                      <a:pt x="1560" y="1009"/>
                      <a:pt x="965" y="1676"/>
                      <a:pt x="286" y="2247"/>
                    </a:cubicBezTo>
                    <a:cubicBezTo>
                      <a:pt x="36" y="2450"/>
                      <a:pt x="0" y="2831"/>
                      <a:pt x="215" y="3081"/>
                    </a:cubicBezTo>
                    <a:cubicBezTo>
                      <a:pt x="334" y="3212"/>
                      <a:pt x="500" y="3283"/>
                      <a:pt x="667" y="3283"/>
                    </a:cubicBezTo>
                    <a:cubicBezTo>
                      <a:pt x="798" y="3283"/>
                      <a:pt x="929" y="3235"/>
                      <a:pt x="1048" y="3152"/>
                    </a:cubicBezTo>
                    <a:cubicBezTo>
                      <a:pt x="1810" y="2497"/>
                      <a:pt x="2477" y="1747"/>
                      <a:pt x="3025" y="914"/>
                    </a:cubicBezTo>
                    <a:cubicBezTo>
                      <a:pt x="3215" y="640"/>
                      <a:pt x="3132" y="283"/>
                      <a:pt x="2858" y="104"/>
                    </a:cubicBezTo>
                    <a:cubicBezTo>
                      <a:pt x="2757" y="34"/>
                      <a:pt x="2645" y="1"/>
                      <a:pt x="25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7" name="Google Shape;2335;p42">
                <a:extLst>
                  <a:ext uri="{FF2B5EF4-FFF2-40B4-BE49-F238E27FC236}">
                    <a16:creationId xmlns:a16="http://schemas.microsoft.com/office/drawing/2014/main" id="{CCB53ED8-5769-669D-96FE-8E4035E9F870}"/>
                  </a:ext>
                </a:extLst>
              </p:cNvPr>
              <p:cNvSpPr/>
              <p:nvPr/>
            </p:nvSpPr>
            <p:spPr>
              <a:xfrm>
                <a:off x="3746502" y="2657880"/>
                <a:ext cx="71291" cy="25332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3" extrusionOk="0">
                    <a:moveTo>
                      <a:pt x="1114" y="0"/>
                    </a:moveTo>
                    <a:cubicBezTo>
                      <a:pt x="933" y="0"/>
                      <a:pt x="753" y="5"/>
                      <a:pt x="572" y="13"/>
                    </a:cubicBezTo>
                    <a:cubicBezTo>
                      <a:pt x="251" y="37"/>
                      <a:pt x="1" y="311"/>
                      <a:pt x="13" y="644"/>
                    </a:cubicBezTo>
                    <a:cubicBezTo>
                      <a:pt x="35" y="952"/>
                      <a:pt x="287" y="1194"/>
                      <a:pt x="600" y="1194"/>
                    </a:cubicBezTo>
                    <a:cubicBezTo>
                      <a:pt x="614" y="1194"/>
                      <a:pt x="629" y="1193"/>
                      <a:pt x="644" y="1192"/>
                    </a:cubicBezTo>
                    <a:cubicBezTo>
                      <a:pt x="809" y="1183"/>
                      <a:pt x="973" y="1179"/>
                      <a:pt x="1138" y="1179"/>
                    </a:cubicBezTo>
                    <a:cubicBezTo>
                      <a:pt x="1862" y="1179"/>
                      <a:pt x="2576" y="1263"/>
                      <a:pt x="3275" y="1418"/>
                    </a:cubicBezTo>
                    <a:cubicBezTo>
                      <a:pt x="3323" y="1430"/>
                      <a:pt x="3370" y="1442"/>
                      <a:pt x="3418" y="1442"/>
                    </a:cubicBezTo>
                    <a:cubicBezTo>
                      <a:pt x="3680" y="1442"/>
                      <a:pt x="3918" y="1252"/>
                      <a:pt x="3989" y="990"/>
                    </a:cubicBezTo>
                    <a:cubicBezTo>
                      <a:pt x="4061" y="668"/>
                      <a:pt x="3870" y="347"/>
                      <a:pt x="3549" y="275"/>
                    </a:cubicBezTo>
                    <a:cubicBezTo>
                      <a:pt x="2758" y="90"/>
                      <a:pt x="1936" y="0"/>
                      <a:pt x="11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8" name="Google Shape;2336;p42">
                <a:extLst>
                  <a:ext uri="{FF2B5EF4-FFF2-40B4-BE49-F238E27FC236}">
                    <a16:creationId xmlns:a16="http://schemas.microsoft.com/office/drawing/2014/main" id="{F7CA8BF0-DB26-DF9B-98D9-3E148F2C0F24}"/>
                  </a:ext>
                </a:extLst>
              </p:cNvPr>
              <p:cNvSpPr/>
              <p:nvPr/>
            </p:nvSpPr>
            <p:spPr>
              <a:xfrm>
                <a:off x="3678796" y="2980964"/>
                <a:ext cx="70027" cy="36234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064" extrusionOk="0">
                    <a:moveTo>
                      <a:pt x="675" y="0"/>
                    </a:moveTo>
                    <a:cubicBezTo>
                      <a:pt x="462" y="0"/>
                      <a:pt x="255" y="115"/>
                      <a:pt x="155" y="325"/>
                    </a:cubicBezTo>
                    <a:cubicBezTo>
                      <a:pt x="0" y="611"/>
                      <a:pt x="119" y="968"/>
                      <a:pt x="417" y="1111"/>
                    </a:cubicBezTo>
                    <a:cubicBezTo>
                      <a:pt x="1310" y="1563"/>
                      <a:pt x="2262" y="1885"/>
                      <a:pt x="3250" y="2051"/>
                    </a:cubicBezTo>
                    <a:cubicBezTo>
                      <a:pt x="3286" y="2063"/>
                      <a:pt x="3322" y="2063"/>
                      <a:pt x="3358" y="2063"/>
                    </a:cubicBezTo>
                    <a:cubicBezTo>
                      <a:pt x="3631" y="2063"/>
                      <a:pt x="3881" y="1861"/>
                      <a:pt x="3929" y="1575"/>
                    </a:cubicBezTo>
                    <a:cubicBezTo>
                      <a:pt x="3989" y="1254"/>
                      <a:pt x="3774" y="944"/>
                      <a:pt x="3453" y="896"/>
                    </a:cubicBezTo>
                    <a:cubicBezTo>
                      <a:pt x="2584" y="742"/>
                      <a:pt x="1738" y="456"/>
                      <a:pt x="941" y="63"/>
                    </a:cubicBezTo>
                    <a:cubicBezTo>
                      <a:pt x="856" y="21"/>
                      <a:pt x="765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9" name="Google Shape;2337;p42">
                <a:extLst>
                  <a:ext uri="{FF2B5EF4-FFF2-40B4-BE49-F238E27FC236}">
                    <a16:creationId xmlns:a16="http://schemas.microsoft.com/office/drawing/2014/main" id="{F15A77F8-49B0-A348-AD39-8B1C15FF58D8}"/>
                  </a:ext>
                </a:extLst>
              </p:cNvPr>
              <p:cNvSpPr/>
              <p:nvPr/>
            </p:nvSpPr>
            <p:spPr>
              <a:xfrm>
                <a:off x="3840557" y="2680630"/>
                <a:ext cx="62092" cy="5148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933" extrusionOk="0">
                    <a:moveTo>
                      <a:pt x="681" y="1"/>
                    </a:moveTo>
                    <a:cubicBezTo>
                      <a:pt x="474" y="1"/>
                      <a:pt x="268" y="107"/>
                      <a:pt x="155" y="301"/>
                    </a:cubicBezTo>
                    <a:cubicBezTo>
                      <a:pt x="0" y="575"/>
                      <a:pt x="96" y="944"/>
                      <a:pt x="381" y="1099"/>
                    </a:cubicBezTo>
                    <a:cubicBezTo>
                      <a:pt x="1143" y="1551"/>
                      <a:pt x="1846" y="2099"/>
                      <a:pt x="2453" y="2742"/>
                    </a:cubicBezTo>
                    <a:cubicBezTo>
                      <a:pt x="2572" y="2861"/>
                      <a:pt x="2727" y="2932"/>
                      <a:pt x="2882" y="2932"/>
                    </a:cubicBezTo>
                    <a:cubicBezTo>
                      <a:pt x="3025" y="2932"/>
                      <a:pt x="3179" y="2873"/>
                      <a:pt x="3287" y="2765"/>
                    </a:cubicBezTo>
                    <a:cubicBezTo>
                      <a:pt x="3525" y="2539"/>
                      <a:pt x="3537" y="2170"/>
                      <a:pt x="3310" y="1932"/>
                    </a:cubicBezTo>
                    <a:cubicBezTo>
                      <a:pt x="2620" y="1206"/>
                      <a:pt x="1834" y="575"/>
                      <a:pt x="965" y="75"/>
                    </a:cubicBezTo>
                    <a:cubicBezTo>
                      <a:pt x="877" y="25"/>
                      <a:pt x="779" y="1"/>
                      <a:pt x="6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48" name="Google Shape;2338;p42">
              <a:extLst>
                <a:ext uri="{FF2B5EF4-FFF2-40B4-BE49-F238E27FC236}">
                  <a16:creationId xmlns:a16="http://schemas.microsoft.com/office/drawing/2014/main" id="{038BB88F-B3C6-1554-DC5F-054B40552BFE}"/>
                </a:ext>
              </a:extLst>
            </p:cNvPr>
            <p:cNvSpPr/>
            <p:nvPr/>
          </p:nvSpPr>
          <p:spPr>
            <a:xfrm>
              <a:off x="3656432" y="2727921"/>
              <a:ext cx="221562" cy="221772"/>
            </a:xfrm>
            <a:custGeom>
              <a:avLst/>
              <a:gdLst/>
              <a:ahLst/>
              <a:cxnLst/>
              <a:rect l="l" t="t" r="r" b="b"/>
              <a:pathLst>
                <a:path w="12621" h="12633" extrusionOk="0">
                  <a:moveTo>
                    <a:pt x="6310" y="0"/>
                  </a:moveTo>
                  <a:cubicBezTo>
                    <a:pt x="2822" y="0"/>
                    <a:pt x="0" y="2834"/>
                    <a:pt x="0" y="6322"/>
                  </a:cubicBezTo>
                  <a:cubicBezTo>
                    <a:pt x="0" y="9799"/>
                    <a:pt x="2822" y="12633"/>
                    <a:pt x="6310" y="12633"/>
                  </a:cubicBezTo>
                  <a:cubicBezTo>
                    <a:pt x="9799" y="12633"/>
                    <a:pt x="12621" y="9799"/>
                    <a:pt x="12621" y="6322"/>
                  </a:cubicBezTo>
                  <a:cubicBezTo>
                    <a:pt x="12621" y="2834"/>
                    <a:pt x="9799" y="0"/>
                    <a:pt x="63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>
                  <a:latin typeface="Fira Sans Extra Condensed Light" panose="020B0403050000020004" pitchFamily="34" charset="0"/>
                </a:rPr>
                <a:t>2</a:t>
              </a:r>
              <a:endParaRPr b="1"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61" name="Google Shape;2341;p42">
            <a:extLst>
              <a:ext uri="{FF2B5EF4-FFF2-40B4-BE49-F238E27FC236}">
                <a16:creationId xmlns:a16="http://schemas.microsoft.com/office/drawing/2014/main" id="{AC0E96D1-51EA-7966-0CC8-3E482D83C89F}"/>
              </a:ext>
            </a:extLst>
          </p:cNvPr>
          <p:cNvGrpSpPr/>
          <p:nvPr/>
        </p:nvGrpSpPr>
        <p:grpSpPr>
          <a:xfrm>
            <a:off x="3989728" y="1606518"/>
            <a:ext cx="362001" cy="360757"/>
            <a:chOff x="4329840" y="1877687"/>
            <a:chExt cx="362001" cy="360757"/>
          </a:xfrm>
        </p:grpSpPr>
        <p:sp>
          <p:nvSpPr>
            <p:cNvPr id="163" name="Google Shape;2342;p42">
              <a:extLst>
                <a:ext uri="{FF2B5EF4-FFF2-40B4-BE49-F238E27FC236}">
                  <a16:creationId xmlns:a16="http://schemas.microsoft.com/office/drawing/2014/main" id="{CD5E59ED-6A0F-D99F-A98A-C33B97F1CCC2}"/>
                </a:ext>
              </a:extLst>
            </p:cNvPr>
            <p:cNvSpPr/>
            <p:nvPr/>
          </p:nvSpPr>
          <p:spPr>
            <a:xfrm>
              <a:off x="4400056" y="1947921"/>
              <a:ext cx="221579" cy="221562"/>
            </a:xfrm>
            <a:custGeom>
              <a:avLst/>
              <a:gdLst/>
              <a:ahLst/>
              <a:cxnLst/>
              <a:rect l="l" t="t" r="r" b="b"/>
              <a:pathLst>
                <a:path w="12622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0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21" y="9799"/>
                    <a:pt x="12621" y="6310"/>
                  </a:cubicBezTo>
                  <a:cubicBezTo>
                    <a:pt x="12621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b="1" dirty="0">
                  <a:latin typeface="Fira Sans Extra Condensed Light" panose="020B0403050000020004" pitchFamily="34" charset="0"/>
                </a:rPr>
                <a:t>4</a:t>
              </a:r>
              <a:endParaRPr b="1" dirty="0">
                <a:latin typeface="Fira Sans Extra Condensed Light" panose="020B0403050000020004" pitchFamily="34" charset="0"/>
              </a:endParaRPr>
            </a:p>
          </p:txBody>
        </p:sp>
        <p:grpSp>
          <p:nvGrpSpPr>
            <p:cNvPr id="164" name="Google Shape;2343;p42">
              <a:extLst>
                <a:ext uri="{FF2B5EF4-FFF2-40B4-BE49-F238E27FC236}">
                  <a16:creationId xmlns:a16="http://schemas.microsoft.com/office/drawing/2014/main" id="{DC5A93CE-432B-AD18-345F-1A9F36D4CC4A}"/>
                </a:ext>
              </a:extLst>
            </p:cNvPr>
            <p:cNvGrpSpPr/>
            <p:nvPr/>
          </p:nvGrpSpPr>
          <p:grpSpPr>
            <a:xfrm>
              <a:off x="4329840" y="1877687"/>
              <a:ext cx="362001" cy="360757"/>
              <a:chOff x="4329840" y="1877687"/>
              <a:chExt cx="362001" cy="360757"/>
            </a:xfrm>
          </p:grpSpPr>
          <p:sp>
            <p:nvSpPr>
              <p:cNvPr id="165" name="Google Shape;2344;p42">
                <a:extLst>
                  <a:ext uri="{FF2B5EF4-FFF2-40B4-BE49-F238E27FC236}">
                    <a16:creationId xmlns:a16="http://schemas.microsoft.com/office/drawing/2014/main" id="{A4E05032-80AE-898F-55A8-03FDE14A206C}"/>
                  </a:ext>
                </a:extLst>
              </p:cNvPr>
              <p:cNvSpPr/>
              <p:nvPr/>
            </p:nvSpPr>
            <p:spPr>
              <a:xfrm>
                <a:off x="4329840" y="2038588"/>
                <a:ext cx="26350" cy="6986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980" extrusionOk="0">
                    <a:moveTo>
                      <a:pt x="601" y="1"/>
                    </a:moveTo>
                    <a:cubicBezTo>
                      <a:pt x="297" y="1"/>
                      <a:pt x="35" y="243"/>
                      <a:pt x="24" y="550"/>
                    </a:cubicBezTo>
                    <a:cubicBezTo>
                      <a:pt x="12" y="752"/>
                      <a:pt x="0" y="955"/>
                      <a:pt x="0" y="1145"/>
                    </a:cubicBezTo>
                    <a:cubicBezTo>
                      <a:pt x="0" y="1955"/>
                      <a:pt x="95" y="2753"/>
                      <a:pt x="286" y="3527"/>
                    </a:cubicBezTo>
                    <a:cubicBezTo>
                      <a:pt x="345" y="3800"/>
                      <a:pt x="583" y="3979"/>
                      <a:pt x="857" y="3979"/>
                    </a:cubicBezTo>
                    <a:cubicBezTo>
                      <a:pt x="905" y="3979"/>
                      <a:pt x="941" y="3979"/>
                      <a:pt x="988" y="3967"/>
                    </a:cubicBezTo>
                    <a:cubicBezTo>
                      <a:pt x="1310" y="3896"/>
                      <a:pt x="1500" y="3574"/>
                      <a:pt x="1429" y="3253"/>
                    </a:cubicBezTo>
                    <a:cubicBezTo>
                      <a:pt x="1262" y="2574"/>
                      <a:pt x="1191" y="1860"/>
                      <a:pt x="1191" y="1145"/>
                    </a:cubicBezTo>
                    <a:cubicBezTo>
                      <a:pt x="1191" y="967"/>
                      <a:pt x="1191" y="800"/>
                      <a:pt x="1203" y="621"/>
                    </a:cubicBezTo>
                    <a:cubicBezTo>
                      <a:pt x="1214" y="300"/>
                      <a:pt x="964" y="14"/>
                      <a:pt x="643" y="2"/>
                    </a:cubicBezTo>
                    <a:cubicBezTo>
                      <a:pt x="629" y="1"/>
                      <a:pt x="615" y="1"/>
                      <a:pt x="6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6" name="Google Shape;2345;p42">
                <a:extLst>
                  <a:ext uri="{FF2B5EF4-FFF2-40B4-BE49-F238E27FC236}">
                    <a16:creationId xmlns:a16="http://schemas.microsoft.com/office/drawing/2014/main" id="{FEF08E7C-8E2F-B0F9-0561-E02439B91C7E}"/>
                  </a:ext>
                </a:extLst>
              </p:cNvPr>
              <p:cNvSpPr/>
              <p:nvPr/>
            </p:nvSpPr>
            <p:spPr>
              <a:xfrm>
                <a:off x="4351361" y="2133732"/>
                <a:ext cx="5394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393" extrusionOk="0">
                    <a:moveTo>
                      <a:pt x="669" y="1"/>
                    </a:moveTo>
                    <a:cubicBezTo>
                      <a:pt x="568" y="1"/>
                      <a:pt x="465" y="27"/>
                      <a:pt x="369" y="83"/>
                    </a:cubicBezTo>
                    <a:cubicBezTo>
                      <a:pt x="96" y="238"/>
                      <a:pt x="0" y="607"/>
                      <a:pt x="155" y="881"/>
                    </a:cubicBezTo>
                    <a:cubicBezTo>
                      <a:pt x="655" y="1750"/>
                      <a:pt x="1286" y="2536"/>
                      <a:pt x="2013" y="3226"/>
                    </a:cubicBezTo>
                    <a:cubicBezTo>
                      <a:pt x="2132" y="3333"/>
                      <a:pt x="2274" y="3393"/>
                      <a:pt x="2417" y="3393"/>
                    </a:cubicBezTo>
                    <a:cubicBezTo>
                      <a:pt x="2572" y="3393"/>
                      <a:pt x="2739" y="3322"/>
                      <a:pt x="2846" y="3202"/>
                    </a:cubicBezTo>
                    <a:cubicBezTo>
                      <a:pt x="3072" y="2964"/>
                      <a:pt x="3060" y="2595"/>
                      <a:pt x="2822" y="2369"/>
                    </a:cubicBezTo>
                    <a:cubicBezTo>
                      <a:pt x="2179" y="1762"/>
                      <a:pt x="1632" y="1059"/>
                      <a:pt x="1179" y="297"/>
                    </a:cubicBezTo>
                    <a:cubicBezTo>
                      <a:pt x="1068" y="107"/>
                      <a:pt x="872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7" name="Google Shape;2346;p42">
                <a:extLst>
                  <a:ext uri="{FF2B5EF4-FFF2-40B4-BE49-F238E27FC236}">
                    <a16:creationId xmlns:a16="http://schemas.microsoft.com/office/drawing/2014/main" id="{B60B9F83-D00A-83CA-94BA-65FC198D6191}"/>
                  </a:ext>
                </a:extLst>
              </p:cNvPr>
              <p:cNvSpPr/>
              <p:nvPr/>
            </p:nvSpPr>
            <p:spPr>
              <a:xfrm>
                <a:off x="4397124" y="1888079"/>
                <a:ext cx="66902" cy="44379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528" extrusionOk="0">
                    <a:moveTo>
                      <a:pt x="3148" y="1"/>
                    </a:moveTo>
                    <a:cubicBezTo>
                      <a:pt x="3080" y="1"/>
                      <a:pt x="3010" y="13"/>
                      <a:pt x="2942" y="40"/>
                    </a:cubicBezTo>
                    <a:cubicBezTo>
                      <a:pt x="2001" y="385"/>
                      <a:pt x="1120" y="861"/>
                      <a:pt x="310" y="1456"/>
                    </a:cubicBezTo>
                    <a:cubicBezTo>
                      <a:pt x="48" y="1659"/>
                      <a:pt x="1" y="2028"/>
                      <a:pt x="191" y="2290"/>
                    </a:cubicBezTo>
                    <a:cubicBezTo>
                      <a:pt x="310" y="2445"/>
                      <a:pt x="489" y="2528"/>
                      <a:pt x="668" y="2528"/>
                    </a:cubicBezTo>
                    <a:cubicBezTo>
                      <a:pt x="787" y="2528"/>
                      <a:pt x="918" y="2480"/>
                      <a:pt x="1025" y="2409"/>
                    </a:cubicBezTo>
                    <a:cubicBezTo>
                      <a:pt x="1739" y="1873"/>
                      <a:pt x="2513" y="1445"/>
                      <a:pt x="3346" y="1147"/>
                    </a:cubicBezTo>
                    <a:cubicBezTo>
                      <a:pt x="3656" y="1040"/>
                      <a:pt x="3811" y="694"/>
                      <a:pt x="3704" y="385"/>
                    </a:cubicBezTo>
                    <a:cubicBezTo>
                      <a:pt x="3611" y="153"/>
                      <a:pt x="3388" y="1"/>
                      <a:pt x="3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8" name="Google Shape;2347;p42">
                <a:extLst>
                  <a:ext uri="{FF2B5EF4-FFF2-40B4-BE49-F238E27FC236}">
                    <a16:creationId xmlns:a16="http://schemas.microsoft.com/office/drawing/2014/main" id="{640B3434-92CB-24B2-D8C6-2ABFF38190C9}"/>
                  </a:ext>
                </a:extLst>
              </p:cNvPr>
              <p:cNvSpPr/>
              <p:nvPr/>
            </p:nvSpPr>
            <p:spPr>
              <a:xfrm>
                <a:off x="4338810" y="1946587"/>
                <a:ext cx="46837" cy="6425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3660" extrusionOk="0">
                    <a:moveTo>
                      <a:pt x="2014" y="0"/>
                    </a:moveTo>
                    <a:cubicBezTo>
                      <a:pt x="1830" y="0"/>
                      <a:pt x="1647" y="84"/>
                      <a:pt x="1525" y="243"/>
                    </a:cubicBezTo>
                    <a:cubicBezTo>
                      <a:pt x="930" y="1040"/>
                      <a:pt x="453" y="1933"/>
                      <a:pt x="108" y="2874"/>
                    </a:cubicBezTo>
                    <a:cubicBezTo>
                      <a:pt x="1" y="3172"/>
                      <a:pt x="156" y="3517"/>
                      <a:pt x="465" y="3624"/>
                    </a:cubicBezTo>
                    <a:cubicBezTo>
                      <a:pt x="525" y="3648"/>
                      <a:pt x="596" y="3660"/>
                      <a:pt x="668" y="3660"/>
                    </a:cubicBezTo>
                    <a:cubicBezTo>
                      <a:pt x="906" y="3660"/>
                      <a:pt x="1132" y="3517"/>
                      <a:pt x="1215" y="3267"/>
                    </a:cubicBezTo>
                    <a:cubicBezTo>
                      <a:pt x="1525" y="2445"/>
                      <a:pt x="1942" y="1660"/>
                      <a:pt x="2477" y="945"/>
                    </a:cubicBezTo>
                    <a:cubicBezTo>
                      <a:pt x="2668" y="683"/>
                      <a:pt x="2620" y="314"/>
                      <a:pt x="2358" y="112"/>
                    </a:cubicBezTo>
                    <a:cubicBezTo>
                      <a:pt x="2255" y="36"/>
                      <a:pt x="2134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9" name="Google Shape;2348;p42">
                <a:extLst>
                  <a:ext uri="{FF2B5EF4-FFF2-40B4-BE49-F238E27FC236}">
                    <a16:creationId xmlns:a16="http://schemas.microsoft.com/office/drawing/2014/main" id="{72E97FAF-8ACB-236B-3309-5EC5E297A1F0}"/>
                  </a:ext>
                </a:extLst>
              </p:cNvPr>
              <p:cNvSpPr/>
              <p:nvPr/>
            </p:nvSpPr>
            <p:spPr>
              <a:xfrm>
                <a:off x="4651272" y="1971584"/>
                <a:ext cx="38691" cy="67692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6" extrusionOk="0">
                    <a:moveTo>
                      <a:pt x="685" y="1"/>
                    </a:moveTo>
                    <a:cubicBezTo>
                      <a:pt x="594" y="1"/>
                      <a:pt x="503" y="23"/>
                      <a:pt x="418" y="69"/>
                    </a:cubicBezTo>
                    <a:cubicBezTo>
                      <a:pt x="120" y="212"/>
                      <a:pt x="1" y="569"/>
                      <a:pt x="156" y="855"/>
                    </a:cubicBezTo>
                    <a:cubicBezTo>
                      <a:pt x="549" y="1652"/>
                      <a:pt x="834" y="2498"/>
                      <a:pt x="989" y="3367"/>
                    </a:cubicBezTo>
                    <a:cubicBezTo>
                      <a:pt x="1037" y="3653"/>
                      <a:pt x="1287" y="3855"/>
                      <a:pt x="1572" y="3855"/>
                    </a:cubicBezTo>
                    <a:cubicBezTo>
                      <a:pt x="1596" y="3855"/>
                      <a:pt x="1632" y="3855"/>
                      <a:pt x="1668" y="3843"/>
                    </a:cubicBezTo>
                    <a:cubicBezTo>
                      <a:pt x="1989" y="3796"/>
                      <a:pt x="2203" y="3486"/>
                      <a:pt x="2144" y="3164"/>
                    </a:cubicBezTo>
                    <a:cubicBezTo>
                      <a:pt x="1977" y="2176"/>
                      <a:pt x="1656" y="1224"/>
                      <a:pt x="1203" y="331"/>
                    </a:cubicBezTo>
                    <a:cubicBezTo>
                      <a:pt x="1103" y="122"/>
                      <a:pt x="897" y="1"/>
                      <a:pt x="6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0" name="Google Shape;2349;p42">
                <a:extLst>
                  <a:ext uri="{FF2B5EF4-FFF2-40B4-BE49-F238E27FC236}">
                    <a16:creationId xmlns:a16="http://schemas.microsoft.com/office/drawing/2014/main" id="{C64D0143-7CA1-8121-8881-D1958BC80511}"/>
                  </a:ext>
                </a:extLst>
              </p:cNvPr>
              <p:cNvSpPr/>
              <p:nvPr/>
            </p:nvSpPr>
            <p:spPr>
              <a:xfrm>
                <a:off x="4662769" y="2048436"/>
                <a:ext cx="29071" cy="6962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66" extrusionOk="0">
                    <a:moveTo>
                      <a:pt x="1060" y="1"/>
                    </a:moveTo>
                    <a:cubicBezTo>
                      <a:pt x="739" y="1"/>
                      <a:pt x="465" y="263"/>
                      <a:pt x="465" y="584"/>
                    </a:cubicBezTo>
                    <a:cubicBezTo>
                      <a:pt x="465" y="1477"/>
                      <a:pt x="346" y="2358"/>
                      <a:pt x="84" y="3204"/>
                    </a:cubicBezTo>
                    <a:cubicBezTo>
                      <a:pt x="1" y="3513"/>
                      <a:pt x="167" y="3847"/>
                      <a:pt x="489" y="3942"/>
                    </a:cubicBezTo>
                    <a:cubicBezTo>
                      <a:pt x="536" y="3954"/>
                      <a:pt x="596" y="3966"/>
                      <a:pt x="656" y="3966"/>
                    </a:cubicBezTo>
                    <a:cubicBezTo>
                      <a:pt x="906" y="3966"/>
                      <a:pt x="1144" y="3799"/>
                      <a:pt x="1215" y="3537"/>
                    </a:cubicBezTo>
                    <a:cubicBezTo>
                      <a:pt x="1501" y="2585"/>
                      <a:pt x="1656" y="1596"/>
                      <a:pt x="1656" y="584"/>
                    </a:cubicBezTo>
                    <a:cubicBezTo>
                      <a:pt x="1656" y="263"/>
                      <a:pt x="1382" y="1"/>
                      <a:pt x="1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1" name="Google Shape;2350;p42">
                <a:extLst>
                  <a:ext uri="{FF2B5EF4-FFF2-40B4-BE49-F238E27FC236}">
                    <a16:creationId xmlns:a16="http://schemas.microsoft.com/office/drawing/2014/main" id="{4971200C-D41F-1439-A734-1609E9FF58C7}"/>
                  </a:ext>
                </a:extLst>
              </p:cNvPr>
              <p:cNvSpPr/>
              <p:nvPr/>
            </p:nvSpPr>
            <p:spPr>
              <a:xfrm>
                <a:off x="4422420" y="2200788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83" y="1"/>
                    </a:moveTo>
                    <a:cubicBezTo>
                      <a:pt x="467" y="1"/>
                      <a:pt x="257" y="120"/>
                      <a:pt x="155" y="323"/>
                    </a:cubicBezTo>
                    <a:cubicBezTo>
                      <a:pt x="0" y="621"/>
                      <a:pt x="120" y="978"/>
                      <a:pt x="417" y="1121"/>
                    </a:cubicBezTo>
                    <a:cubicBezTo>
                      <a:pt x="1310" y="1573"/>
                      <a:pt x="2263" y="1883"/>
                      <a:pt x="3251" y="2061"/>
                    </a:cubicBezTo>
                    <a:cubicBezTo>
                      <a:pt x="3287" y="2061"/>
                      <a:pt x="3322" y="2073"/>
                      <a:pt x="3358" y="2073"/>
                    </a:cubicBezTo>
                    <a:cubicBezTo>
                      <a:pt x="3632" y="2073"/>
                      <a:pt x="3882" y="1871"/>
                      <a:pt x="3930" y="1573"/>
                    </a:cubicBezTo>
                    <a:cubicBezTo>
                      <a:pt x="3989" y="1252"/>
                      <a:pt x="3775" y="954"/>
                      <a:pt x="3453" y="895"/>
                    </a:cubicBezTo>
                    <a:cubicBezTo>
                      <a:pt x="2584" y="740"/>
                      <a:pt x="1739" y="466"/>
                      <a:pt x="941" y="61"/>
                    </a:cubicBezTo>
                    <a:cubicBezTo>
                      <a:pt x="859" y="20"/>
                      <a:pt x="771" y="1"/>
                      <a:pt x="6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2" name="Google Shape;2351;p42">
                <a:extLst>
                  <a:ext uri="{FF2B5EF4-FFF2-40B4-BE49-F238E27FC236}">
                    <a16:creationId xmlns:a16="http://schemas.microsoft.com/office/drawing/2014/main" id="{C52DF61D-E8AA-ADF4-F107-9BC34851E552}"/>
                  </a:ext>
                </a:extLst>
              </p:cNvPr>
              <p:cNvSpPr/>
              <p:nvPr/>
            </p:nvSpPr>
            <p:spPr>
              <a:xfrm>
                <a:off x="4584180" y="1900490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65" y="1"/>
                    </a:moveTo>
                    <a:cubicBezTo>
                      <a:pt x="463" y="1"/>
                      <a:pt x="267" y="106"/>
                      <a:pt x="156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7" y="2928"/>
                      <a:pt x="2882" y="2928"/>
                    </a:cubicBezTo>
                    <a:cubicBezTo>
                      <a:pt x="3025" y="2928"/>
                      <a:pt x="3168" y="2881"/>
                      <a:pt x="3287" y="2773"/>
                    </a:cubicBezTo>
                    <a:cubicBezTo>
                      <a:pt x="3525" y="2547"/>
                      <a:pt x="3537" y="2166"/>
                      <a:pt x="3311" y="1928"/>
                    </a:cubicBezTo>
                    <a:cubicBezTo>
                      <a:pt x="2620" y="1202"/>
                      <a:pt x="1834" y="583"/>
                      <a:pt x="965" y="83"/>
                    </a:cubicBezTo>
                    <a:cubicBezTo>
                      <a:pt x="870" y="27"/>
                      <a:pt x="767" y="1"/>
                      <a:pt x="6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3" name="Google Shape;2352;p42">
                <a:extLst>
                  <a:ext uri="{FF2B5EF4-FFF2-40B4-BE49-F238E27FC236}">
                    <a16:creationId xmlns:a16="http://schemas.microsoft.com/office/drawing/2014/main" id="{41A05D0A-2F27-D1E2-B6B9-D405457792BC}"/>
                  </a:ext>
                </a:extLst>
              </p:cNvPr>
              <p:cNvSpPr/>
              <p:nvPr/>
            </p:nvSpPr>
            <p:spPr>
              <a:xfrm>
                <a:off x="4608844" y="2142035"/>
                <a:ext cx="56246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90" extrusionOk="0">
                    <a:moveTo>
                      <a:pt x="2533" y="0"/>
                    </a:moveTo>
                    <a:cubicBezTo>
                      <a:pt x="2343" y="0"/>
                      <a:pt x="2157" y="92"/>
                      <a:pt x="2037" y="265"/>
                    </a:cubicBezTo>
                    <a:cubicBezTo>
                      <a:pt x="1549" y="1003"/>
                      <a:pt x="965" y="1670"/>
                      <a:pt x="287" y="2241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22" y="3218"/>
                      <a:pt x="489" y="3289"/>
                      <a:pt x="668" y="3289"/>
                    </a:cubicBezTo>
                    <a:cubicBezTo>
                      <a:pt x="799" y="3289"/>
                      <a:pt x="930" y="3241"/>
                      <a:pt x="1037" y="3146"/>
                    </a:cubicBezTo>
                    <a:cubicBezTo>
                      <a:pt x="1811" y="2503"/>
                      <a:pt x="2477" y="1753"/>
                      <a:pt x="3025" y="920"/>
                    </a:cubicBezTo>
                    <a:cubicBezTo>
                      <a:pt x="3204" y="646"/>
                      <a:pt x="3132" y="277"/>
                      <a:pt x="2858" y="98"/>
                    </a:cubicBezTo>
                    <a:cubicBezTo>
                      <a:pt x="2757" y="32"/>
                      <a:pt x="2644" y="0"/>
                      <a:pt x="25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4" name="Google Shape;2353;p42">
                <a:extLst>
                  <a:ext uri="{FF2B5EF4-FFF2-40B4-BE49-F238E27FC236}">
                    <a16:creationId xmlns:a16="http://schemas.microsoft.com/office/drawing/2014/main" id="{EB14D0DB-5913-C38A-01E9-B1C9FE914368}"/>
                  </a:ext>
                </a:extLst>
              </p:cNvPr>
              <p:cNvSpPr/>
              <p:nvPr/>
            </p:nvSpPr>
            <p:spPr>
              <a:xfrm>
                <a:off x="4519599" y="2204966"/>
                <a:ext cx="70676" cy="3347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907" extrusionOk="0">
                    <a:moveTo>
                      <a:pt x="3351" y="1"/>
                    </a:moveTo>
                    <a:cubicBezTo>
                      <a:pt x="3274" y="1"/>
                      <a:pt x="3196" y="16"/>
                      <a:pt x="3120" y="49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39" y="776"/>
                      <a:pt x="1" y="1061"/>
                      <a:pt x="49" y="1383"/>
                    </a:cubicBezTo>
                    <a:cubicBezTo>
                      <a:pt x="84" y="1692"/>
                      <a:pt x="334" y="1907"/>
                      <a:pt x="632" y="1907"/>
                    </a:cubicBezTo>
                    <a:lnTo>
                      <a:pt x="703" y="1907"/>
                    </a:lnTo>
                    <a:cubicBezTo>
                      <a:pt x="1692" y="1788"/>
                      <a:pt x="2668" y="1526"/>
                      <a:pt x="3585" y="1133"/>
                    </a:cubicBezTo>
                    <a:cubicBezTo>
                      <a:pt x="3882" y="1002"/>
                      <a:pt x="4025" y="657"/>
                      <a:pt x="3894" y="359"/>
                    </a:cubicBezTo>
                    <a:cubicBezTo>
                      <a:pt x="3796" y="137"/>
                      <a:pt x="3579" y="1"/>
                      <a:pt x="33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5" name="Google Shape;2354;p42">
                <a:extLst>
                  <a:ext uri="{FF2B5EF4-FFF2-40B4-BE49-F238E27FC236}">
                    <a16:creationId xmlns:a16="http://schemas.microsoft.com/office/drawing/2014/main" id="{34C0D5E0-0D7B-F2FB-5EE2-33E9E9A99111}"/>
                  </a:ext>
                </a:extLst>
              </p:cNvPr>
              <p:cNvSpPr/>
              <p:nvPr/>
            </p:nvSpPr>
            <p:spPr>
              <a:xfrm>
                <a:off x="4490143" y="1877687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2"/>
                      <a:pt x="572" y="24"/>
                    </a:cubicBezTo>
                    <a:cubicBezTo>
                      <a:pt x="250" y="48"/>
                      <a:pt x="0" y="322"/>
                      <a:pt x="12" y="643"/>
                    </a:cubicBezTo>
                    <a:cubicBezTo>
                      <a:pt x="35" y="969"/>
                      <a:pt x="297" y="1203"/>
                      <a:pt x="619" y="1203"/>
                    </a:cubicBezTo>
                    <a:cubicBezTo>
                      <a:pt x="627" y="1203"/>
                      <a:pt x="635" y="1203"/>
                      <a:pt x="643" y="1203"/>
                    </a:cubicBezTo>
                    <a:cubicBezTo>
                      <a:pt x="822" y="1191"/>
                      <a:pt x="1000" y="1191"/>
                      <a:pt x="1179" y="1191"/>
                    </a:cubicBezTo>
                    <a:cubicBezTo>
                      <a:pt x="1881" y="1191"/>
                      <a:pt x="2596" y="1275"/>
                      <a:pt x="3274" y="1429"/>
                    </a:cubicBezTo>
                    <a:cubicBezTo>
                      <a:pt x="3322" y="1441"/>
                      <a:pt x="3370" y="1441"/>
                      <a:pt x="3405" y="1441"/>
                    </a:cubicBezTo>
                    <a:cubicBezTo>
                      <a:pt x="3679" y="1441"/>
                      <a:pt x="3917" y="1263"/>
                      <a:pt x="3989" y="989"/>
                    </a:cubicBezTo>
                    <a:cubicBezTo>
                      <a:pt x="4060" y="667"/>
                      <a:pt x="3858" y="358"/>
                      <a:pt x="3548" y="274"/>
                    </a:cubicBezTo>
                    <a:cubicBezTo>
                      <a:pt x="2774" y="96"/>
                      <a:pt x="1977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</p:grpSp>
      <p:grpSp>
        <p:nvGrpSpPr>
          <p:cNvPr id="177" name="Google Shape;2357;p42">
            <a:extLst>
              <a:ext uri="{FF2B5EF4-FFF2-40B4-BE49-F238E27FC236}">
                <a16:creationId xmlns:a16="http://schemas.microsoft.com/office/drawing/2014/main" id="{064B85BA-EEAE-7982-CA92-CFB9AD8AEF2E}"/>
              </a:ext>
            </a:extLst>
          </p:cNvPr>
          <p:cNvGrpSpPr/>
          <p:nvPr/>
        </p:nvGrpSpPr>
        <p:grpSpPr>
          <a:xfrm>
            <a:off x="5717910" y="1125059"/>
            <a:ext cx="992630" cy="734975"/>
            <a:chOff x="5862447" y="1396213"/>
            <a:chExt cx="992630" cy="734975"/>
          </a:xfrm>
        </p:grpSpPr>
        <p:sp>
          <p:nvSpPr>
            <p:cNvPr id="179" name="Google Shape;2358;p42">
              <a:extLst>
                <a:ext uri="{FF2B5EF4-FFF2-40B4-BE49-F238E27FC236}">
                  <a16:creationId xmlns:a16="http://schemas.microsoft.com/office/drawing/2014/main" id="{A66E7187-B027-BE94-6C7A-4F289838FC68}"/>
                </a:ext>
              </a:extLst>
            </p:cNvPr>
            <p:cNvSpPr/>
            <p:nvPr/>
          </p:nvSpPr>
          <p:spPr>
            <a:xfrm>
              <a:off x="6199572" y="1449015"/>
              <a:ext cx="582124" cy="616198"/>
            </a:xfrm>
            <a:custGeom>
              <a:avLst/>
              <a:gdLst/>
              <a:ahLst/>
              <a:cxnLst/>
              <a:rect l="l" t="t" r="r" b="b"/>
              <a:pathLst>
                <a:path w="33160" h="35101" extrusionOk="0">
                  <a:moveTo>
                    <a:pt x="33159" y="1"/>
                  </a:moveTo>
                  <a:lnTo>
                    <a:pt x="33159" y="1"/>
                  </a:lnTo>
                  <a:cubicBezTo>
                    <a:pt x="31552" y="894"/>
                    <a:pt x="29956" y="1787"/>
                    <a:pt x="28373" y="2715"/>
                  </a:cubicBezTo>
                  <a:cubicBezTo>
                    <a:pt x="23265" y="5692"/>
                    <a:pt x="18312" y="8919"/>
                    <a:pt x="13526" y="12383"/>
                  </a:cubicBezTo>
                  <a:cubicBezTo>
                    <a:pt x="8847" y="15777"/>
                    <a:pt x="4334" y="19408"/>
                    <a:pt x="0" y="23242"/>
                  </a:cubicBezTo>
                  <a:cubicBezTo>
                    <a:pt x="655" y="27183"/>
                    <a:pt x="1179" y="31148"/>
                    <a:pt x="1751" y="35100"/>
                  </a:cubicBezTo>
                  <a:cubicBezTo>
                    <a:pt x="1965" y="33969"/>
                    <a:pt x="2191" y="32826"/>
                    <a:pt x="2417" y="31695"/>
                  </a:cubicBezTo>
                  <a:cubicBezTo>
                    <a:pt x="2620" y="30707"/>
                    <a:pt x="2822" y="29707"/>
                    <a:pt x="3025" y="28719"/>
                  </a:cubicBezTo>
                  <a:cubicBezTo>
                    <a:pt x="3203" y="27838"/>
                    <a:pt x="3406" y="26957"/>
                    <a:pt x="3810" y="26147"/>
                  </a:cubicBezTo>
                  <a:cubicBezTo>
                    <a:pt x="4525" y="24682"/>
                    <a:pt x="5989" y="23647"/>
                    <a:pt x="7192" y="22611"/>
                  </a:cubicBezTo>
                  <a:cubicBezTo>
                    <a:pt x="8609" y="21384"/>
                    <a:pt x="10013" y="20170"/>
                    <a:pt x="11430" y="18956"/>
                  </a:cubicBezTo>
                  <a:cubicBezTo>
                    <a:pt x="14216" y="16551"/>
                    <a:pt x="16991" y="14145"/>
                    <a:pt x="19765" y="11729"/>
                  </a:cubicBezTo>
                  <a:cubicBezTo>
                    <a:pt x="24241" y="7847"/>
                    <a:pt x="28694" y="3918"/>
                    <a:pt x="331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  <p:sp>
          <p:nvSpPr>
            <p:cNvPr id="180" name="Google Shape;2359;p42">
              <a:extLst>
                <a:ext uri="{FF2B5EF4-FFF2-40B4-BE49-F238E27FC236}">
                  <a16:creationId xmlns:a16="http://schemas.microsoft.com/office/drawing/2014/main" id="{AAF2244D-E186-AAD2-ECC2-0600EBA94C93}"/>
                </a:ext>
              </a:extLst>
            </p:cNvPr>
            <p:cNvSpPr/>
            <p:nvPr/>
          </p:nvSpPr>
          <p:spPr>
            <a:xfrm>
              <a:off x="6240121" y="1905282"/>
              <a:ext cx="173917" cy="198986"/>
            </a:xfrm>
            <a:custGeom>
              <a:avLst/>
              <a:gdLst/>
              <a:ahLst/>
              <a:cxnLst/>
              <a:rect l="l" t="t" r="r" b="b"/>
              <a:pathLst>
                <a:path w="9907" h="11335" extrusionOk="0">
                  <a:moveTo>
                    <a:pt x="2846" y="0"/>
                  </a:moveTo>
                  <a:cubicBezTo>
                    <a:pt x="2524" y="488"/>
                    <a:pt x="2274" y="1024"/>
                    <a:pt x="2108" y="1596"/>
                  </a:cubicBezTo>
                  <a:cubicBezTo>
                    <a:pt x="1869" y="2405"/>
                    <a:pt x="1715" y="3251"/>
                    <a:pt x="1548" y="4084"/>
                  </a:cubicBezTo>
                  <a:cubicBezTo>
                    <a:pt x="1357" y="4965"/>
                    <a:pt x="1179" y="5858"/>
                    <a:pt x="1000" y="6739"/>
                  </a:cubicBezTo>
                  <a:cubicBezTo>
                    <a:pt x="667" y="8263"/>
                    <a:pt x="334" y="9799"/>
                    <a:pt x="0" y="11335"/>
                  </a:cubicBezTo>
                  <a:cubicBezTo>
                    <a:pt x="524" y="10859"/>
                    <a:pt x="1060" y="10370"/>
                    <a:pt x="1584" y="9894"/>
                  </a:cubicBezTo>
                  <a:cubicBezTo>
                    <a:pt x="1738" y="9739"/>
                    <a:pt x="1893" y="9573"/>
                    <a:pt x="2048" y="9418"/>
                  </a:cubicBezTo>
                  <a:cubicBezTo>
                    <a:pt x="2965" y="8501"/>
                    <a:pt x="3893" y="7596"/>
                    <a:pt x="4834" y="6703"/>
                  </a:cubicBezTo>
                  <a:cubicBezTo>
                    <a:pt x="5787" y="5798"/>
                    <a:pt x="6751" y="4894"/>
                    <a:pt x="7727" y="4013"/>
                  </a:cubicBezTo>
                  <a:cubicBezTo>
                    <a:pt x="8192" y="3596"/>
                    <a:pt x="8656" y="3179"/>
                    <a:pt x="9132" y="2762"/>
                  </a:cubicBezTo>
                  <a:cubicBezTo>
                    <a:pt x="9382" y="2548"/>
                    <a:pt x="9644" y="2298"/>
                    <a:pt x="9906" y="2072"/>
                  </a:cubicBezTo>
                  <a:cubicBezTo>
                    <a:pt x="7537" y="1465"/>
                    <a:pt x="5156" y="822"/>
                    <a:pt x="28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  <p:sp>
          <p:nvSpPr>
            <p:cNvPr id="181" name="Google Shape;2360;p42">
              <a:extLst>
                <a:ext uri="{FF2B5EF4-FFF2-40B4-BE49-F238E27FC236}">
                  <a16:creationId xmlns:a16="http://schemas.microsoft.com/office/drawing/2014/main" id="{2D3333C7-1B9B-BBB4-4F02-12EE676960F5}"/>
                </a:ext>
              </a:extLst>
            </p:cNvPr>
            <p:cNvSpPr/>
            <p:nvPr/>
          </p:nvSpPr>
          <p:spPr>
            <a:xfrm>
              <a:off x="5862447" y="1396213"/>
              <a:ext cx="992630" cy="734975"/>
            </a:xfrm>
            <a:custGeom>
              <a:avLst/>
              <a:gdLst/>
              <a:ahLst/>
              <a:cxnLst/>
              <a:rect l="l" t="t" r="r" b="b"/>
              <a:pathLst>
                <a:path w="56544" h="41867" extrusionOk="0">
                  <a:moveTo>
                    <a:pt x="47149" y="4819"/>
                  </a:moveTo>
                  <a:lnTo>
                    <a:pt x="47149" y="4819"/>
                  </a:lnTo>
                  <a:cubicBezTo>
                    <a:pt x="44839" y="6152"/>
                    <a:pt x="42565" y="7545"/>
                    <a:pt x="40315" y="8986"/>
                  </a:cubicBezTo>
                  <a:cubicBezTo>
                    <a:pt x="35350" y="12189"/>
                    <a:pt x="30528" y="15606"/>
                    <a:pt x="25885" y="19273"/>
                  </a:cubicBezTo>
                  <a:cubicBezTo>
                    <a:pt x="23349" y="21273"/>
                    <a:pt x="20860" y="23345"/>
                    <a:pt x="18443" y="25476"/>
                  </a:cubicBezTo>
                  <a:cubicBezTo>
                    <a:pt x="13597" y="23571"/>
                    <a:pt x="8716" y="21606"/>
                    <a:pt x="4323" y="18785"/>
                  </a:cubicBezTo>
                  <a:cubicBezTo>
                    <a:pt x="3561" y="18296"/>
                    <a:pt x="2846" y="17773"/>
                    <a:pt x="2132" y="17237"/>
                  </a:cubicBezTo>
                  <a:cubicBezTo>
                    <a:pt x="9156" y="16296"/>
                    <a:pt x="16110" y="15010"/>
                    <a:pt x="22956" y="13177"/>
                  </a:cubicBezTo>
                  <a:cubicBezTo>
                    <a:pt x="30147" y="11236"/>
                    <a:pt x="37196" y="8795"/>
                    <a:pt x="44101" y="6033"/>
                  </a:cubicBezTo>
                  <a:cubicBezTo>
                    <a:pt x="45113" y="5640"/>
                    <a:pt x="46137" y="5235"/>
                    <a:pt x="47149" y="4819"/>
                  </a:cubicBezTo>
                  <a:close/>
                  <a:moveTo>
                    <a:pt x="53722" y="2914"/>
                  </a:moveTo>
                  <a:lnTo>
                    <a:pt x="53722" y="2914"/>
                  </a:lnTo>
                  <a:cubicBezTo>
                    <a:pt x="51745" y="5831"/>
                    <a:pt x="50054" y="8938"/>
                    <a:pt x="48673" y="12200"/>
                  </a:cubicBezTo>
                  <a:cubicBezTo>
                    <a:pt x="46887" y="16403"/>
                    <a:pt x="45625" y="20821"/>
                    <a:pt x="44851" y="25321"/>
                  </a:cubicBezTo>
                  <a:cubicBezTo>
                    <a:pt x="44435" y="27738"/>
                    <a:pt x="44161" y="30167"/>
                    <a:pt x="44006" y="32608"/>
                  </a:cubicBezTo>
                  <a:cubicBezTo>
                    <a:pt x="38827" y="31750"/>
                    <a:pt x="33707" y="30643"/>
                    <a:pt x="28623" y="29322"/>
                  </a:cubicBezTo>
                  <a:cubicBezTo>
                    <a:pt x="27373" y="29000"/>
                    <a:pt x="26123" y="28655"/>
                    <a:pt x="24873" y="28333"/>
                  </a:cubicBezTo>
                  <a:cubicBezTo>
                    <a:pt x="25313" y="27833"/>
                    <a:pt x="25837" y="27381"/>
                    <a:pt x="26337" y="26940"/>
                  </a:cubicBezTo>
                  <a:cubicBezTo>
                    <a:pt x="27718" y="25714"/>
                    <a:pt x="29088" y="24500"/>
                    <a:pt x="30469" y="23285"/>
                  </a:cubicBezTo>
                  <a:cubicBezTo>
                    <a:pt x="35934" y="18439"/>
                    <a:pt x="41422" y="13605"/>
                    <a:pt x="46923" y="8807"/>
                  </a:cubicBezTo>
                  <a:cubicBezTo>
                    <a:pt x="49185" y="6831"/>
                    <a:pt x="51459" y="4878"/>
                    <a:pt x="53722" y="2914"/>
                  </a:cubicBezTo>
                  <a:close/>
                  <a:moveTo>
                    <a:pt x="52364" y="3009"/>
                  </a:moveTo>
                  <a:cubicBezTo>
                    <a:pt x="47899" y="6926"/>
                    <a:pt x="43446" y="10855"/>
                    <a:pt x="38970" y="14737"/>
                  </a:cubicBezTo>
                  <a:cubicBezTo>
                    <a:pt x="36196" y="17153"/>
                    <a:pt x="33421" y="19559"/>
                    <a:pt x="30635" y="21964"/>
                  </a:cubicBezTo>
                  <a:cubicBezTo>
                    <a:pt x="29218" y="23178"/>
                    <a:pt x="27814" y="24392"/>
                    <a:pt x="26397" y="25619"/>
                  </a:cubicBezTo>
                  <a:cubicBezTo>
                    <a:pt x="25194" y="26655"/>
                    <a:pt x="23730" y="27690"/>
                    <a:pt x="23015" y="29155"/>
                  </a:cubicBezTo>
                  <a:cubicBezTo>
                    <a:pt x="22611" y="29965"/>
                    <a:pt x="22408" y="30846"/>
                    <a:pt x="22230" y="31727"/>
                  </a:cubicBezTo>
                  <a:cubicBezTo>
                    <a:pt x="22027" y="32715"/>
                    <a:pt x="21825" y="33715"/>
                    <a:pt x="21622" y="34703"/>
                  </a:cubicBezTo>
                  <a:cubicBezTo>
                    <a:pt x="21396" y="35834"/>
                    <a:pt x="21170" y="36977"/>
                    <a:pt x="20956" y="38108"/>
                  </a:cubicBezTo>
                  <a:cubicBezTo>
                    <a:pt x="20384" y="34156"/>
                    <a:pt x="19860" y="30191"/>
                    <a:pt x="19205" y="26250"/>
                  </a:cubicBezTo>
                  <a:cubicBezTo>
                    <a:pt x="23539" y="22416"/>
                    <a:pt x="28052" y="18785"/>
                    <a:pt x="32731" y="15391"/>
                  </a:cubicBezTo>
                  <a:cubicBezTo>
                    <a:pt x="37517" y="11927"/>
                    <a:pt x="42470" y="8700"/>
                    <a:pt x="47578" y="5723"/>
                  </a:cubicBezTo>
                  <a:cubicBezTo>
                    <a:pt x="49161" y="4795"/>
                    <a:pt x="50757" y="3902"/>
                    <a:pt x="52364" y="3009"/>
                  </a:cubicBezTo>
                  <a:close/>
                  <a:moveTo>
                    <a:pt x="24361" y="29000"/>
                  </a:moveTo>
                  <a:cubicBezTo>
                    <a:pt x="26671" y="29822"/>
                    <a:pt x="29052" y="30465"/>
                    <a:pt x="31421" y="31072"/>
                  </a:cubicBezTo>
                  <a:cubicBezTo>
                    <a:pt x="31159" y="31298"/>
                    <a:pt x="30897" y="31548"/>
                    <a:pt x="30647" y="31762"/>
                  </a:cubicBezTo>
                  <a:cubicBezTo>
                    <a:pt x="30171" y="32179"/>
                    <a:pt x="29707" y="32596"/>
                    <a:pt x="29242" y="33013"/>
                  </a:cubicBezTo>
                  <a:cubicBezTo>
                    <a:pt x="28266" y="33894"/>
                    <a:pt x="27302" y="34798"/>
                    <a:pt x="26349" y="35703"/>
                  </a:cubicBezTo>
                  <a:cubicBezTo>
                    <a:pt x="25408" y="36596"/>
                    <a:pt x="24480" y="37501"/>
                    <a:pt x="23563" y="38418"/>
                  </a:cubicBezTo>
                  <a:cubicBezTo>
                    <a:pt x="23408" y="38573"/>
                    <a:pt x="23253" y="38739"/>
                    <a:pt x="23099" y="38894"/>
                  </a:cubicBezTo>
                  <a:cubicBezTo>
                    <a:pt x="22575" y="39370"/>
                    <a:pt x="22039" y="39859"/>
                    <a:pt x="21515" y="40335"/>
                  </a:cubicBezTo>
                  <a:cubicBezTo>
                    <a:pt x="21849" y="38799"/>
                    <a:pt x="22182" y="37263"/>
                    <a:pt x="22515" y="35739"/>
                  </a:cubicBezTo>
                  <a:cubicBezTo>
                    <a:pt x="22694" y="34858"/>
                    <a:pt x="22872" y="33965"/>
                    <a:pt x="23063" y="33084"/>
                  </a:cubicBezTo>
                  <a:cubicBezTo>
                    <a:pt x="23230" y="32251"/>
                    <a:pt x="23384" y="31405"/>
                    <a:pt x="23623" y="30596"/>
                  </a:cubicBezTo>
                  <a:cubicBezTo>
                    <a:pt x="23789" y="30024"/>
                    <a:pt x="24039" y="29488"/>
                    <a:pt x="24361" y="29000"/>
                  </a:cubicBezTo>
                  <a:close/>
                  <a:moveTo>
                    <a:pt x="55951" y="0"/>
                  </a:moveTo>
                  <a:cubicBezTo>
                    <a:pt x="55858" y="0"/>
                    <a:pt x="55761" y="34"/>
                    <a:pt x="55674" y="116"/>
                  </a:cubicBezTo>
                  <a:cubicBezTo>
                    <a:pt x="55591" y="175"/>
                    <a:pt x="55507" y="247"/>
                    <a:pt x="55436" y="318"/>
                  </a:cubicBezTo>
                  <a:cubicBezTo>
                    <a:pt x="55031" y="520"/>
                    <a:pt x="54638" y="735"/>
                    <a:pt x="54245" y="937"/>
                  </a:cubicBezTo>
                  <a:cubicBezTo>
                    <a:pt x="51197" y="2128"/>
                    <a:pt x="48197" y="3437"/>
                    <a:pt x="45161" y="4652"/>
                  </a:cubicBezTo>
                  <a:cubicBezTo>
                    <a:pt x="41684" y="6045"/>
                    <a:pt x="38172" y="7367"/>
                    <a:pt x="34636" y="8581"/>
                  </a:cubicBezTo>
                  <a:cubicBezTo>
                    <a:pt x="27683" y="10974"/>
                    <a:pt x="20586" y="12974"/>
                    <a:pt x="13371" y="14415"/>
                  </a:cubicBezTo>
                  <a:cubicBezTo>
                    <a:pt x="9204" y="15248"/>
                    <a:pt x="5001" y="15927"/>
                    <a:pt x="774" y="16332"/>
                  </a:cubicBezTo>
                  <a:cubicBezTo>
                    <a:pt x="346" y="16380"/>
                    <a:pt x="1" y="16927"/>
                    <a:pt x="382" y="17261"/>
                  </a:cubicBezTo>
                  <a:cubicBezTo>
                    <a:pt x="2215" y="18844"/>
                    <a:pt x="4311" y="20142"/>
                    <a:pt x="6418" y="21297"/>
                  </a:cubicBezTo>
                  <a:cubicBezTo>
                    <a:pt x="8764" y="22583"/>
                    <a:pt x="11216" y="23678"/>
                    <a:pt x="13681" y="24714"/>
                  </a:cubicBezTo>
                  <a:cubicBezTo>
                    <a:pt x="14848" y="25202"/>
                    <a:pt x="16026" y="25678"/>
                    <a:pt x="17205" y="26143"/>
                  </a:cubicBezTo>
                  <a:cubicBezTo>
                    <a:pt x="17550" y="26607"/>
                    <a:pt x="17777" y="27179"/>
                    <a:pt x="17931" y="27738"/>
                  </a:cubicBezTo>
                  <a:cubicBezTo>
                    <a:pt x="18193" y="28750"/>
                    <a:pt x="18336" y="29786"/>
                    <a:pt x="18527" y="30810"/>
                  </a:cubicBezTo>
                  <a:cubicBezTo>
                    <a:pt x="18967" y="33084"/>
                    <a:pt x="19408" y="35370"/>
                    <a:pt x="19813" y="37668"/>
                  </a:cubicBezTo>
                  <a:cubicBezTo>
                    <a:pt x="20051" y="38954"/>
                    <a:pt x="20313" y="40263"/>
                    <a:pt x="20503" y="41561"/>
                  </a:cubicBezTo>
                  <a:cubicBezTo>
                    <a:pt x="20532" y="41771"/>
                    <a:pt x="20715" y="41866"/>
                    <a:pt x="20899" y="41866"/>
                  </a:cubicBezTo>
                  <a:cubicBezTo>
                    <a:pt x="21018" y="41866"/>
                    <a:pt x="21138" y="41827"/>
                    <a:pt x="21217" y="41752"/>
                  </a:cubicBezTo>
                  <a:cubicBezTo>
                    <a:pt x="23301" y="39882"/>
                    <a:pt x="25385" y="38025"/>
                    <a:pt x="27456" y="36156"/>
                  </a:cubicBezTo>
                  <a:cubicBezTo>
                    <a:pt x="28480" y="35227"/>
                    <a:pt x="29504" y="34298"/>
                    <a:pt x="30516" y="33370"/>
                  </a:cubicBezTo>
                  <a:cubicBezTo>
                    <a:pt x="31314" y="32632"/>
                    <a:pt x="32136" y="31679"/>
                    <a:pt x="33255" y="31512"/>
                  </a:cubicBezTo>
                  <a:cubicBezTo>
                    <a:pt x="35434" y="32036"/>
                    <a:pt x="37624" y="32524"/>
                    <a:pt x="39827" y="32953"/>
                  </a:cubicBezTo>
                  <a:cubicBezTo>
                    <a:pt x="41339" y="33239"/>
                    <a:pt x="42851" y="33525"/>
                    <a:pt x="44363" y="33763"/>
                  </a:cubicBezTo>
                  <a:cubicBezTo>
                    <a:pt x="44405" y="33770"/>
                    <a:pt x="44445" y="33773"/>
                    <a:pt x="44485" y="33773"/>
                  </a:cubicBezTo>
                  <a:cubicBezTo>
                    <a:pt x="44786" y="33773"/>
                    <a:pt x="45021" y="33576"/>
                    <a:pt x="45042" y="33239"/>
                  </a:cubicBezTo>
                  <a:cubicBezTo>
                    <a:pt x="45304" y="28679"/>
                    <a:pt x="45982" y="24131"/>
                    <a:pt x="47197" y="19713"/>
                  </a:cubicBezTo>
                  <a:cubicBezTo>
                    <a:pt x="48388" y="15403"/>
                    <a:pt x="50078" y="11236"/>
                    <a:pt x="52245" y="7331"/>
                  </a:cubicBezTo>
                  <a:cubicBezTo>
                    <a:pt x="53507" y="5081"/>
                    <a:pt x="54900" y="2902"/>
                    <a:pt x="56400" y="806"/>
                  </a:cubicBezTo>
                  <a:cubicBezTo>
                    <a:pt x="56412" y="782"/>
                    <a:pt x="56424" y="771"/>
                    <a:pt x="56436" y="747"/>
                  </a:cubicBezTo>
                  <a:cubicBezTo>
                    <a:pt x="56436" y="747"/>
                    <a:pt x="56436" y="735"/>
                    <a:pt x="56436" y="735"/>
                  </a:cubicBezTo>
                  <a:cubicBezTo>
                    <a:pt x="56460" y="699"/>
                    <a:pt x="56484" y="663"/>
                    <a:pt x="56484" y="628"/>
                  </a:cubicBezTo>
                  <a:cubicBezTo>
                    <a:pt x="56543" y="437"/>
                    <a:pt x="56436" y="259"/>
                    <a:pt x="56281" y="139"/>
                  </a:cubicBezTo>
                  <a:cubicBezTo>
                    <a:pt x="56193" y="58"/>
                    <a:pt x="56075" y="0"/>
                    <a:pt x="55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</p:grpSp>
      <p:sp>
        <p:nvSpPr>
          <p:cNvPr id="185" name="Google Shape;450;p23">
            <a:extLst>
              <a:ext uri="{FF2B5EF4-FFF2-40B4-BE49-F238E27FC236}">
                <a16:creationId xmlns:a16="http://schemas.microsoft.com/office/drawing/2014/main" id="{424FE0B0-63FA-3B5C-C8C2-3E39A007A5FC}"/>
              </a:ext>
            </a:extLst>
          </p:cNvPr>
          <p:cNvSpPr/>
          <p:nvPr/>
        </p:nvSpPr>
        <p:spPr>
          <a:xfrm>
            <a:off x="1219477" y="3420040"/>
            <a:ext cx="1060800" cy="335833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34343"/>
                </a:solidFill>
                <a:latin typeface="Fira Sans Extra Condensed Light" panose="020B04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2024,1-3</a:t>
            </a:r>
          </a:p>
        </p:txBody>
      </p: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4457766A-AAF9-090F-2FD9-298764D66601}"/>
              </a:ext>
            </a:extLst>
          </p:cNvPr>
          <p:cNvGrpSpPr/>
          <p:nvPr/>
        </p:nvGrpSpPr>
        <p:grpSpPr>
          <a:xfrm>
            <a:off x="1067168" y="3868877"/>
            <a:ext cx="1278414" cy="1082541"/>
            <a:chOff x="2392247" y="3961061"/>
            <a:chExt cx="1491327" cy="1047852"/>
          </a:xfrm>
        </p:grpSpPr>
        <p:sp>
          <p:nvSpPr>
            <p:cNvPr id="186" name="Google Shape;444;p23">
              <a:extLst>
                <a:ext uri="{FF2B5EF4-FFF2-40B4-BE49-F238E27FC236}">
                  <a16:creationId xmlns:a16="http://schemas.microsoft.com/office/drawing/2014/main" id="{716267E6-F910-EF02-3357-DD235BFC1481}"/>
                </a:ext>
              </a:extLst>
            </p:cNvPr>
            <p:cNvSpPr/>
            <p:nvPr/>
          </p:nvSpPr>
          <p:spPr>
            <a:xfrm>
              <a:off x="2442481" y="4795937"/>
              <a:ext cx="1404853" cy="186669"/>
            </a:xfrm>
            <a:custGeom>
              <a:avLst/>
              <a:gdLst/>
              <a:ahLst/>
              <a:cxnLst/>
              <a:rect l="l" t="t" r="r" b="b"/>
              <a:pathLst>
                <a:path w="43799" h="7582" extrusionOk="0">
                  <a:moveTo>
                    <a:pt x="18395" y="1"/>
                  </a:moveTo>
                  <a:cubicBezTo>
                    <a:pt x="18366" y="1"/>
                    <a:pt x="18338" y="5"/>
                    <a:pt x="18311" y="14"/>
                  </a:cubicBezTo>
                  <a:cubicBezTo>
                    <a:pt x="17970" y="158"/>
                    <a:pt x="17628" y="204"/>
                    <a:pt x="17286" y="204"/>
                  </a:cubicBezTo>
                  <a:cubicBezTo>
                    <a:pt x="16713" y="204"/>
                    <a:pt x="16140" y="76"/>
                    <a:pt x="15567" y="76"/>
                  </a:cubicBezTo>
                  <a:cubicBezTo>
                    <a:pt x="15351" y="76"/>
                    <a:pt x="15135" y="94"/>
                    <a:pt x="14919" y="144"/>
                  </a:cubicBezTo>
                  <a:cubicBezTo>
                    <a:pt x="14691" y="212"/>
                    <a:pt x="14455" y="236"/>
                    <a:pt x="14213" y="236"/>
                  </a:cubicBezTo>
                  <a:cubicBezTo>
                    <a:pt x="13670" y="236"/>
                    <a:pt x="13102" y="117"/>
                    <a:pt x="12553" y="117"/>
                  </a:cubicBezTo>
                  <a:cubicBezTo>
                    <a:pt x="12412" y="117"/>
                    <a:pt x="12273" y="125"/>
                    <a:pt x="12135" y="144"/>
                  </a:cubicBezTo>
                  <a:cubicBezTo>
                    <a:pt x="10787" y="318"/>
                    <a:pt x="9439" y="144"/>
                    <a:pt x="8134" y="362"/>
                  </a:cubicBezTo>
                  <a:cubicBezTo>
                    <a:pt x="7796" y="412"/>
                    <a:pt x="7459" y="424"/>
                    <a:pt x="7124" y="424"/>
                  </a:cubicBezTo>
                  <a:cubicBezTo>
                    <a:pt x="6852" y="424"/>
                    <a:pt x="6582" y="416"/>
                    <a:pt x="6315" y="416"/>
                  </a:cubicBezTo>
                  <a:cubicBezTo>
                    <a:pt x="6063" y="416"/>
                    <a:pt x="5813" y="423"/>
                    <a:pt x="5568" y="449"/>
                  </a:cubicBezTo>
                  <a:cubicBezTo>
                    <a:pt x="3872" y="666"/>
                    <a:pt x="2175" y="797"/>
                    <a:pt x="479" y="840"/>
                  </a:cubicBezTo>
                  <a:cubicBezTo>
                    <a:pt x="218" y="840"/>
                    <a:pt x="1" y="884"/>
                    <a:pt x="88" y="1231"/>
                  </a:cubicBezTo>
                  <a:cubicBezTo>
                    <a:pt x="262" y="1884"/>
                    <a:pt x="436" y="2580"/>
                    <a:pt x="610" y="3232"/>
                  </a:cubicBezTo>
                  <a:cubicBezTo>
                    <a:pt x="827" y="3928"/>
                    <a:pt x="1219" y="4493"/>
                    <a:pt x="1740" y="4972"/>
                  </a:cubicBezTo>
                  <a:cubicBezTo>
                    <a:pt x="2349" y="5537"/>
                    <a:pt x="2654" y="6451"/>
                    <a:pt x="3611" y="6494"/>
                  </a:cubicBezTo>
                  <a:cubicBezTo>
                    <a:pt x="3741" y="6494"/>
                    <a:pt x="3785" y="6581"/>
                    <a:pt x="3785" y="6668"/>
                  </a:cubicBezTo>
                  <a:cubicBezTo>
                    <a:pt x="3835" y="6893"/>
                    <a:pt x="3942" y="6960"/>
                    <a:pt x="4065" y="6960"/>
                  </a:cubicBezTo>
                  <a:cubicBezTo>
                    <a:pt x="4157" y="6960"/>
                    <a:pt x="4257" y="6923"/>
                    <a:pt x="4350" y="6886"/>
                  </a:cubicBezTo>
                  <a:cubicBezTo>
                    <a:pt x="4459" y="6864"/>
                    <a:pt x="4567" y="6853"/>
                    <a:pt x="4676" y="6853"/>
                  </a:cubicBezTo>
                  <a:cubicBezTo>
                    <a:pt x="4785" y="6853"/>
                    <a:pt x="4894" y="6864"/>
                    <a:pt x="5002" y="6886"/>
                  </a:cubicBezTo>
                  <a:cubicBezTo>
                    <a:pt x="5516" y="6886"/>
                    <a:pt x="5976" y="7237"/>
                    <a:pt x="6468" y="7237"/>
                  </a:cubicBezTo>
                  <a:cubicBezTo>
                    <a:pt x="6600" y="7237"/>
                    <a:pt x="6734" y="7211"/>
                    <a:pt x="6873" y="7147"/>
                  </a:cubicBezTo>
                  <a:lnTo>
                    <a:pt x="6873" y="7147"/>
                  </a:lnTo>
                  <a:cubicBezTo>
                    <a:pt x="7003" y="7364"/>
                    <a:pt x="6655" y="7321"/>
                    <a:pt x="6699" y="7581"/>
                  </a:cubicBezTo>
                  <a:cubicBezTo>
                    <a:pt x="6953" y="7440"/>
                    <a:pt x="7152" y="7262"/>
                    <a:pt x="7380" y="7262"/>
                  </a:cubicBezTo>
                  <a:cubicBezTo>
                    <a:pt x="7503" y="7262"/>
                    <a:pt x="7634" y="7314"/>
                    <a:pt x="7786" y="7451"/>
                  </a:cubicBezTo>
                  <a:cubicBezTo>
                    <a:pt x="7977" y="7515"/>
                    <a:pt x="8168" y="7555"/>
                    <a:pt x="8342" y="7555"/>
                  </a:cubicBezTo>
                  <a:cubicBezTo>
                    <a:pt x="8406" y="7555"/>
                    <a:pt x="8467" y="7550"/>
                    <a:pt x="8525" y="7538"/>
                  </a:cubicBezTo>
                  <a:cubicBezTo>
                    <a:pt x="8876" y="7290"/>
                    <a:pt x="9247" y="7239"/>
                    <a:pt x="9618" y="7239"/>
                  </a:cubicBezTo>
                  <a:cubicBezTo>
                    <a:pt x="9885" y="7239"/>
                    <a:pt x="10153" y="7265"/>
                    <a:pt x="10414" y="7265"/>
                  </a:cubicBezTo>
                  <a:cubicBezTo>
                    <a:pt x="10555" y="7265"/>
                    <a:pt x="10694" y="7258"/>
                    <a:pt x="10830" y="7234"/>
                  </a:cubicBezTo>
                  <a:cubicBezTo>
                    <a:pt x="12005" y="7038"/>
                    <a:pt x="13204" y="6940"/>
                    <a:pt x="14390" y="6940"/>
                  </a:cubicBezTo>
                  <a:cubicBezTo>
                    <a:pt x="14786" y="6940"/>
                    <a:pt x="15180" y="6951"/>
                    <a:pt x="15571" y="6973"/>
                  </a:cubicBezTo>
                  <a:cubicBezTo>
                    <a:pt x="17311" y="6973"/>
                    <a:pt x="19007" y="6842"/>
                    <a:pt x="20747" y="6842"/>
                  </a:cubicBezTo>
                  <a:cubicBezTo>
                    <a:pt x="22356" y="6842"/>
                    <a:pt x="23922" y="6973"/>
                    <a:pt x="25531" y="6973"/>
                  </a:cubicBezTo>
                  <a:cubicBezTo>
                    <a:pt x="25942" y="6980"/>
                    <a:pt x="26352" y="6984"/>
                    <a:pt x="26762" y="6984"/>
                  </a:cubicBezTo>
                  <a:cubicBezTo>
                    <a:pt x="28744" y="6984"/>
                    <a:pt x="30726" y="6899"/>
                    <a:pt x="32707" y="6755"/>
                  </a:cubicBezTo>
                  <a:cubicBezTo>
                    <a:pt x="32859" y="6755"/>
                    <a:pt x="33059" y="6796"/>
                    <a:pt x="33259" y="6796"/>
                  </a:cubicBezTo>
                  <a:cubicBezTo>
                    <a:pt x="33519" y="6796"/>
                    <a:pt x="33778" y="6727"/>
                    <a:pt x="33925" y="6407"/>
                  </a:cubicBezTo>
                  <a:cubicBezTo>
                    <a:pt x="33957" y="6345"/>
                    <a:pt x="33999" y="6321"/>
                    <a:pt x="34049" y="6321"/>
                  </a:cubicBezTo>
                  <a:cubicBezTo>
                    <a:pt x="34137" y="6321"/>
                    <a:pt x="34249" y="6395"/>
                    <a:pt x="34360" y="6451"/>
                  </a:cubicBezTo>
                  <a:cubicBezTo>
                    <a:pt x="34578" y="6538"/>
                    <a:pt x="34839" y="6581"/>
                    <a:pt x="35100" y="6581"/>
                  </a:cubicBezTo>
                  <a:cubicBezTo>
                    <a:pt x="35194" y="6242"/>
                    <a:pt x="35353" y="6139"/>
                    <a:pt x="35529" y="6139"/>
                  </a:cubicBezTo>
                  <a:cubicBezTo>
                    <a:pt x="35758" y="6139"/>
                    <a:pt x="36014" y="6314"/>
                    <a:pt x="36187" y="6364"/>
                  </a:cubicBezTo>
                  <a:cubicBezTo>
                    <a:pt x="36221" y="6373"/>
                    <a:pt x="36256" y="6378"/>
                    <a:pt x="36292" y="6378"/>
                  </a:cubicBezTo>
                  <a:cubicBezTo>
                    <a:pt x="36556" y="6378"/>
                    <a:pt x="36846" y="6142"/>
                    <a:pt x="36915" y="6142"/>
                  </a:cubicBezTo>
                  <a:cubicBezTo>
                    <a:pt x="36920" y="6142"/>
                    <a:pt x="36924" y="6144"/>
                    <a:pt x="36926" y="6146"/>
                  </a:cubicBezTo>
                  <a:cubicBezTo>
                    <a:pt x="37030" y="6198"/>
                    <a:pt x="37126" y="6218"/>
                    <a:pt x="37217" y="6218"/>
                  </a:cubicBezTo>
                  <a:cubicBezTo>
                    <a:pt x="37509" y="6218"/>
                    <a:pt x="37749" y="6016"/>
                    <a:pt x="38014" y="6016"/>
                  </a:cubicBezTo>
                  <a:cubicBezTo>
                    <a:pt x="38927" y="6016"/>
                    <a:pt x="39623" y="5537"/>
                    <a:pt x="40362" y="5102"/>
                  </a:cubicBezTo>
                  <a:cubicBezTo>
                    <a:pt x="41319" y="4537"/>
                    <a:pt x="42015" y="3754"/>
                    <a:pt x="42841" y="3102"/>
                  </a:cubicBezTo>
                  <a:cubicBezTo>
                    <a:pt x="42972" y="3015"/>
                    <a:pt x="43015" y="2928"/>
                    <a:pt x="43059" y="2797"/>
                  </a:cubicBezTo>
                  <a:cubicBezTo>
                    <a:pt x="43146" y="2232"/>
                    <a:pt x="43363" y="1666"/>
                    <a:pt x="43624" y="1188"/>
                  </a:cubicBezTo>
                  <a:cubicBezTo>
                    <a:pt x="43798" y="927"/>
                    <a:pt x="43798" y="579"/>
                    <a:pt x="43755" y="318"/>
                  </a:cubicBezTo>
                  <a:cubicBezTo>
                    <a:pt x="43714" y="176"/>
                    <a:pt x="43617" y="138"/>
                    <a:pt x="43507" y="138"/>
                  </a:cubicBezTo>
                  <a:cubicBezTo>
                    <a:pt x="43381" y="138"/>
                    <a:pt x="43239" y="188"/>
                    <a:pt x="43146" y="188"/>
                  </a:cubicBezTo>
                  <a:cubicBezTo>
                    <a:pt x="42346" y="188"/>
                    <a:pt x="41517" y="243"/>
                    <a:pt x="40728" y="243"/>
                  </a:cubicBezTo>
                  <a:cubicBezTo>
                    <a:pt x="40531" y="243"/>
                    <a:pt x="40336" y="240"/>
                    <a:pt x="40145" y="231"/>
                  </a:cubicBezTo>
                  <a:cubicBezTo>
                    <a:pt x="39576" y="205"/>
                    <a:pt x="39004" y="199"/>
                    <a:pt x="38430" y="199"/>
                  </a:cubicBezTo>
                  <a:cubicBezTo>
                    <a:pt x="37822" y="199"/>
                    <a:pt x="37211" y="206"/>
                    <a:pt x="36602" y="206"/>
                  </a:cubicBezTo>
                  <a:cubicBezTo>
                    <a:pt x="35852" y="206"/>
                    <a:pt x="35103" y="195"/>
                    <a:pt x="34360" y="144"/>
                  </a:cubicBezTo>
                  <a:cubicBezTo>
                    <a:pt x="34034" y="133"/>
                    <a:pt x="33705" y="131"/>
                    <a:pt x="33374" y="131"/>
                  </a:cubicBezTo>
                  <a:cubicBezTo>
                    <a:pt x="33043" y="131"/>
                    <a:pt x="32710" y="133"/>
                    <a:pt x="32376" y="133"/>
                  </a:cubicBezTo>
                  <a:cubicBezTo>
                    <a:pt x="31707" y="133"/>
                    <a:pt x="31033" y="122"/>
                    <a:pt x="30359" y="57"/>
                  </a:cubicBezTo>
                  <a:cubicBezTo>
                    <a:pt x="30193" y="24"/>
                    <a:pt x="30020" y="10"/>
                    <a:pt x="29846" y="10"/>
                  </a:cubicBezTo>
                  <a:cubicBezTo>
                    <a:pt x="29565" y="10"/>
                    <a:pt x="29279" y="47"/>
                    <a:pt x="29011" y="101"/>
                  </a:cubicBezTo>
                  <a:cubicBezTo>
                    <a:pt x="28748" y="184"/>
                    <a:pt x="28482" y="212"/>
                    <a:pt x="28213" y="212"/>
                  </a:cubicBezTo>
                  <a:cubicBezTo>
                    <a:pt x="27678" y="212"/>
                    <a:pt x="27134" y="102"/>
                    <a:pt x="26587" y="102"/>
                  </a:cubicBezTo>
                  <a:cubicBezTo>
                    <a:pt x="26409" y="102"/>
                    <a:pt x="26231" y="113"/>
                    <a:pt x="26053" y="144"/>
                  </a:cubicBezTo>
                  <a:cubicBezTo>
                    <a:pt x="25978" y="159"/>
                    <a:pt x="25896" y="165"/>
                    <a:pt x="25811" y="165"/>
                  </a:cubicBezTo>
                  <a:cubicBezTo>
                    <a:pt x="25485" y="165"/>
                    <a:pt x="25099" y="80"/>
                    <a:pt x="24773" y="80"/>
                  </a:cubicBezTo>
                  <a:cubicBezTo>
                    <a:pt x="24687" y="80"/>
                    <a:pt x="24606" y="86"/>
                    <a:pt x="24531" y="101"/>
                  </a:cubicBezTo>
                  <a:cubicBezTo>
                    <a:pt x="24274" y="147"/>
                    <a:pt x="24023" y="163"/>
                    <a:pt x="23776" y="163"/>
                  </a:cubicBezTo>
                  <a:cubicBezTo>
                    <a:pt x="23300" y="163"/>
                    <a:pt x="22835" y="106"/>
                    <a:pt x="22356" y="106"/>
                  </a:cubicBezTo>
                  <a:cubicBezTo>
                    <a:pt x="22156" y="106"/>
                    <a:pt x="21954" y="116"/>
                    <a:pt x="21747" y="144"/>
                  </a:cubicBezTo>
                  <a:cubicBezTo>
                    <a:pt x="21649" y="156"/>
                    <a:pt x="21550" y="160"/>
                    <a:pt x="21449" y="160"/>
                  </a:cubicBezTo>
                  <a:cubicBezTo>
                    <a:pt x="21028" y="160"/>
                    <a:pt x="20587" y="79"/>
                    <a:pt x="20146" y="79"/>
                  </a:cubicBezTo>
                  <a:cubicBezTo>
                    <a:pt x="19895" y="79"/>
                    <a:pt x="19645" y="106"/>
                    <a:pt x="19399" y="188"/>
                  </a:cubicBezTo>
                  <a:cubicBezTo>
                    <a:pt x="19335" y="207"/>
                    <a:pt x="19273" y="215"/>
                    <a:pt x="19212" y="215"/>
                  </a:cubicBezTo>
                  <a:cubicBezTo>
                    <a:pt x="18896" y="215"/>
                    <a:pt x="18611" y="1"/>
                    <a:pt x="18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45;p23">
              <a:extLst>
                <a:ext uri="{FF2B5EF4-FFF2-40B4-BE49-F238E27FC236}">
                  <a16:creationId xmlns:a16="http://schemas.microsoft.com/office/drawing/2014/main" id="{DF12A883-B0D1-95EB-29B5-82F58AD4DA87}"/>
                </a:ext>
              </a:extLst>
            </p:cNvPr>
            <p:cNvSpPr/>
            <p:nvPr/>
          </p:nvSpPr>
          <p:spPr>
            <a:xfrm>
              <a:off x="2392247" y="3961061"/>
              <a:ext cx="1491327" cy="1047852"/>
            </a:xfrm>
            <a:custGeom>
              <a:avLst/>
              <a:gdLst/>
              <a:ahLst/>
              <a:cxnLst/>
              <a:rect l="l" t="t" r="r" b="b"/>
              <a:pathLst>
                <a:path w="46495" h="42561" extrusionOk="0">
                  <a:moveTo>
                    <a:pt x="33616" y="1226"/>
                  </a:moveTo>
                  <a:cubicBezTo>
                    <a:pt x="34502" y="1226"/>
                    <a:pt x="35388" y="1284"/>
                    <a:pt x="36274" y="1479"/>
                  </a:cubicBezTo>
                  <a:cubicBezTo>
                    <a:pt x="37361" y="1696"/>
                    <a:pt x="38579" y="1566"/>
                    <a:pt x="39754" y="1653"/>
                  </a:cubicBezTo>
                  <a:cubicBezTo>
                    <a:pt x="41972" y="1827"/>
                    <a:pt x="43885" y="3349"/>
                    <a:pt x="44538" y="5480"/>
                  </a:cubicBezTo>
                  <a:cubicBezTo>
                    <a:pt x="45060" y="7524"/>
                    <a:pt x="45234" y="9612"/>
                    <a:pt x="45147" y="11743"/>
                  </a:cubicBezTo>
                  <a:cubicBezTo>
                    <a:pt x="45016" y="15440"/>
                    <a:pt x="45103" y="19180"/>
                    <a:pt x="45190" y="22921"/>
                  </a:cubicBezTo>
                  <a:cubicBezTo>
                    <a:pt x="45234" y="25183"/>
                    <a:pt x="45451" y="27444"/>
                    <a:pt x="45451" y="29706"/>
                  </a:cubicBezTo>
                  <a:cubicBezTo>
                    <a:pt x="45451" y="30619"/>
                    <a:pt x="45408" y="31533"/>
                    <a:pt x="45408" y="32446"/>
                  </a:cubicBezTo>
                  <a:cubicBezTo>
                    <a:pt x="45372" y="33129"/>
                    <a:pt x="44891" y="33188"/>
                    <a:pt x="44430" y="33188"/>
                  </a:cubicBezTo>
                  <a:cubicBezTo>
                    <a:pt x="44333" y="33188"/>
                    <a:pt x="44237" y="33185"/>
                    <a:pt x="44146" y="33185"/>
                  </a:cubicBezTo>
                  <a:cubicBezTo>
                    <a:pt x="42254" y="33185"/>
                    <a:pt x="40373" y="33196"/>
                    <a:pt x="38487" y="33196"/>
                  </a:cubicBezTo>
                  <a:cubicBezTo>
                    <a:pt x="36600" y="33196"/>
                    <a:pt x="34708" y="33185"/>
                    <a:pt x="32795" y="33142"/>
                  </a:cubicBezTo>
                  <a:cubicBezTo>
                    <a:pt x="30092" y="33101"/>
                    <a:pt x="27352" y="32790"/>
                    <a:pt x="24608" y="32790"/>
                  </a:cubicBezTo>
                  <a:cubicBezTo>
                    <a:pt x="24438" y="32790"/>
                    <a:pt x="24267" y="32791"/>
                    <a:pt x="24096" y="32794"/>
                  </a:cubicBezTo>
                  <a:cubicBezTo>
                    <a:pt x="21834" y="32837"/>
                    <a:pt x="19529" y="32881"/>
                    <a:pt x="17224" y="32924"/>
                  </a:cubicBezTo>
                  <a:cubicBezTo>
                    <a:pt x="13571" y="33011"/>
                    <a:pt x="9961" y="33533"/>
                    <a:pt x="6307" y="33533"/>
                  </a:cubicBezTo>
                  <a:cubicBezTo>
                    <a:pt x="4916" y="33533"/>
                    <a:pt x="3524" y="33664"/>
                    <a:pt x="2176" y="33925"/>
                  </a:cubicBezTo>
                  <a:cubicBezTo>
                    <a:pt x="2078" y="33939"/>
                    <a:pt x="1994" y="33946"/>
                    <a:pt x="1921" y="33946"/>
                  </a:cubicBezTo>
                  <a:cubicBezTo>
                    <a:pt x="1341" y="33946"/>
                    <a:pt x="1470" y="33508"/>
                    <a:pt x="1393" y="32968"/>
                  </a:cubicBezTo>
                  <a:cubicBezTo>
                    <a:pt x="1393" y="31315"/>
                    <a:pt x="1393" y="29488"/>
                    <a:pt x="1436" y="27749"/>
                  </a:cubicBezTo>
                  <a:cubicBezTo>
                    <a:pt x="1436" y="26009"/>
                    <a:pt x="1567" y="24269"/>
                    <a:pt x="1567" y="22486"/>
                  </a:cubicBezTo>
                  <a:cubicBezTo>
                    <a:pt x="1567" y="20703"/>
                    <a:pt x="1393" y="18963"/>
                    <a:pt x="1393" y="17180"/>
                  </a:cubicBezTo>
                  <a:cubicBezTo>
                    <a:pt x="1393" y="15005"/>
                    <a:pt x="1523" y="12874"/>
                    <a:pt x="1567" y="10743"/>
                  </a:cubicBezTo>
                  <a:cubicBezTo>
                    <a:pt x="1480" y="9525"/>
                    <a:pt x="1567" y="8307"/>
                    <a:pt x="1741" y="7089"/>
                  </a:cubicBezTo>
                  <a:cubicBezTo>
                    <a:pt x="2567" y="3219"/>
                    <a:pt x="4959" y="2610"/>
                    <a:pt x="8178" y="1957"/>
                  </a:cubicBezTo>
                  <a:cubicBezTo>
                    <a:pt x="9751" y="1633"/>
                    <a:pt x="11337" y="1592"/>
                    <a:pt x="12922" y="1592"/>
                  </a:cubicBezTo>
                  <a:cubicBezTo>
                    <a:pt x="13456" y="1592"/>
                    <a:pt x="13990" y="1597"/>
                    <a:pt x="14523" y="1597"/>
                  </a:cubicBezTo>
                  <a:cubicBezTo>
                    <a:pt x="15382" y="1597"/>
                    <a:pt x="16240" y="1585"/>
                    <a:pt x="17094" y="1522"/>
                  </a:cubicBezTo>
                  <a:cubicBezTo>
                    <a:pt x="17740" y="1473"/>
                    <a:pt x="18393" y="1455"/>
                    <a:pt x="19050" y="1455"/>
                  </a:cubicBezTo>
                  <a:cubicBezTo>
                    <a:pt x="20690" y="1455"/>
                    <a:pt x="22350" y="1566"/>
                    <a:pt x="23966" y="1566"/>
                  </a:cubicBezTo>
                  <a:cubicBezTo>
                    <a:pt x="25923" y="1566"/>
                    <a:pt x="27836" y="1348"/>
                    <a:pt x="29750" y="1348"/>
                  </a:cubicBezTo>
                  <a:cubicBezTo>
                    <a:pt x="31039" y="1348"/>
                    <a:pt x="32328" y="1226"/>
                    <a:pt x="33616" y="1226"/>
                  </a:cubicBezTo>
                  <a:close/>
                  <a:moveTo>
                    <a:pt x="27184" y="33968"/>
                  </a:moveTo>
                  <a:cubicBezTo>
                    <a:pt x="28358" y="33968"/>
                    <a:pt x="29533" y="34099"/>
                    <a:pt x="30707" y="34099"/>
                  </a:cubicBezTo>
                  <a:cubicBezTo>
                    <a:pt x="32490" y="34099"/>
                    <a:pt x="34186" y="34012"/>
                    <a:pt x="36013" y="34012"/>
                  </a:cubicBezTo>
                  <a:cubicBezTo>
                    <a:pt x="37840" y="34012"/>
                    <a:pt x="39667" y="34099"/>
                    <a:pt x="41537" y="34099"/>
                  </a:cubicBezTo>
                  <a:cubicBezTo>
                    <a:pt x="42320" y="34099"/>
                    <a:pt x="43146" y="34012"/>
                    <a:pt x="43972" y="34012"/>
                  </a:cubicBezTo>
                  <a:cubicBezTo>
                    <a:pt x="44103" y="34003"/>
                    <a:pt x="44237" y="33994"/>
                    <a:pt x="44365" y="33994"/>
                  </a:cubicBezTo>
                  <a:cubicBezTo>
                    <a:pt x="44879" y="33994"/>
                    <a:pt x="45303" y="34133"/>
                    <a:pt x="45060" y="34969"/>
                  </a:cubicBezTo>
                  <a:cubicBezTo>
                    <a:pt x="44494" y="36752"/>
                    <a:pt x="43320" y="37926"/>
                    <a:pt x="41798" y="38883"/>
                  </a:cubicBezTo>
                  <a:cubicBezTo>
                    <a:pt x="40275" y="39796"/>
                    <a:pt x="38623" y="39796"/>
                    <a:pt x="36970" y="39970"/>
                  </a:cubicBezTo>
                  <a:cubicBezTo>
                    <a:pt x="35665" y="40101"/>
                    <a:pt x="34360" y="40405"/>
                    <a:pt x="33012" y="40536"/>
                  </a:cubicBezTo>
                  <a:cubicBezTo>
                    <a:pt x="31220" y="40655"/>
                    <a:pt x="29427" y="40722"/>
                    <a:pt x="27635" y="40722"/>
                  </a:cubicBezTo>
                  <a:cubicBezTo>
                    <a:pt x="26165" y="40722"/>
                    <a:pt x="24696" y="40677"/>
                    <a:pt x="23226" y="40579"/>
                  </a:cubicBezTo>
                  <a:cubicBezTo>
                    <a:pt x="22867" y="40571"/>
                    <a:pt x="22508" y="40568"/>
                    <a:pt x="22149" y="40568"/>
                  </a:cubicBezTo>
                  <a:cubicBezTo>
                    <a:pt x="20549" y="40568"/>
                    <a:pt x="18945" y="40639"/>
                    <a:pt x="17311" y="40710"/>
                  </a:cubicBezTo>
                  <a:cubicBezTo>
                    <a:pt x="15745" y="40753"/>
                    <a:pt x="14136" y="40840"/>
                    <a:pt x="12527" y="40927"/>
                  </a:cubicBezTo>
                  <a:cubicBezTo>
                    <a:pt x="11483" y="41058"/>
                    <a:pt x="10396" y="41188"/>
                    <a:pt x="9352" y="41232"/>
                  </a:cubicBezTo>
                  <a:cubicBezTo>
                    <a:pt x="8613" y="41188"/>
                    <a:pt x="7917" y="40797"/>
                    <a:pt x="7090" y="40797"/>
                  </a:cubicBezTo>
                  <a:cubicBezTo>
                    <a:pt x="6090" y="40753"/>
                    <a:pt x="4916" y="40579"/>
                    <a:pt x="4133" y="39753"/>
                  </a:cubicBezTo>
                  <a:cubicBezTo>
                    <a:pt x="3393" y="38970"/>
                    <a:pt x="2437" y="38317"/>
                    <a:pt x="2219" y="37100"/>
                  </a:cubicBezTo>
                  <a:cubicBezTo>
                    <a:pt x="2132" y="36578"/>
                    <a:pt x="2002" y="36099"/>
                    <a:pt x="1784" y="35621"/>
                  </a:cubicBezTo>
                  <a:cubicBezTo>
                    <a:pt x="1428" y="34980"/>
                    <a:pt x="1480" y="34660"/>
                    <a:pt x="2011" y="34660"/>
                  </a:cubicBezTo>
                  <a:cubicBezTo>
                    <a:pt x="2129" y="34660"/>
                    <a:pt x="2271" y="34676"/>
                    <a:pt x="2437" y="34708"/>
                  </a:cubicBezTo>
                  <a:cubicBezTo>
                    <a:pt x="4611" y="34490"/>
                    <a:pt x="6786" y="34403"/>
                    <a:pt x="9048" y="34186"/>
                  </a:cubicBezTo>
                  <a:cubicBezTo>
                    <a:pt x="10135" y="34087"/>
                    <a:pt x="11222" y="34060"/>
                    <a:pt x="12318" y="34060"/>
                  </a:cubicBezTo>
                  <a:cubicBezTo>
                    <a:pt x="13632" y="34060"/>
                    <a:pt x="14959" y="34099"/>
                    <a:pt x="16311" y="34099"/>
                  </a:cubicBezTo>
                  <a:cubicBezTo>
                    <a:pt x="18746" y="34099"/>
                    <a:pt x="21226" y="34142"/>
                    <a:pt x="23705" y="34142"/>
                  </a:cubicBezTo>
                  <a:cubicBezTo>
                    <a:pt x="24879" y="34142"/>
                    <a:pt x="26010" y="34012"/>
                    <a:pt x="27184" y="33968"/>
                  </a:cubicBezTo>
                  <a:close/>
                  <a:moveTo>
                    <a:pt x="36318" y="0"/>
                  </a:moveTo>
                  <a:cubicBezTo>
                    <a:pt x="33012" y="0"/>
                    <a:pt x="29663" y="174"/>
                    <a:pt x="26358" y="217"/>
                  </a:cubicBezTo>
                  <a:cubicBezTo>
                    <a:pt x="25024" y="217"/>
                    <a:pt x="23690" y="179"/>
                    <a:pt x="22369" y="179"/>
                  </a:cubicBezTo>
                  <a:cubicBezTo>
                    <a:pt x="21709" y="179"/>
                    <a:pt x="21052" y="188"/>
                    <a:pt x="20399" y="217"/>
                  </a:cubicBezTo>
                  <a:cubicBezTo>
                    <a:pt x="19852" y="235"/>
                    <a:pt x="19304" y="242"/>
                    <a:pt x="18756" y="242"/>
                  </a:cubicBezTo>
                  <a:cubicBezTo>
                    <a:pt x="17212" y="242"/>
                    <a:pt x="15664" y="190"/>
                    <a:pt x="14116" y="190"/>
                  </a:cubicBezTo>
                  <a:cubicBezTo>
                    <a:pt x="12147" y="190"/>
                    <a:pt x="10179" y="273"/>
                    <a:pt x="8221" y="652"/>
                  </a:cubicBezTo>
                  <a:cubicBezTo>
                    <a:pt x="6438" y="957"/>
                    <a:pt x="4655" y="1305"/>
                    <a:pt x="3045" y="2262"/>
                  </a:cubicBezTo>
                  <a:cubicBezTo>
                    <a:pt x="1306" y="3305"/>
                    <a:pt x="653" y="5132"/>
                    <a:pt x="523" y="7002"/>
                  </a:cubicBezTo>
                  <a:cubicBezTo>
                    <a:pt x="349" y="8264"/>
                    <a:pt x="305" y="9569"/>
                    <a:pt x="392" y="10873"/>
                  </a:cubicBezTo>
                  <a:cubicBezTo>
                    <a:pt x="610" y="12222"/>
                    <a:pt x="262" y="13657"/>
                    <a:pt x="218" y="15049"/>
                  </a:cubicBezTo>
                  <a:cubicBezTo>
                    <a:pt x="218" y="16919"/>
                    <a:pt x="218" y="18789"/>
                    <a:pt x="218" y="20659"/>
                  </a:cubicBezTo>
                  <a:cubicBezTo>
                    <a:pt x="218" y="22790"/>
                    <a:pt x="88" y="24922"/>
                    <a:pt x="88" y="27096"/>
                  </a:cubicBezTo>
                  <a:cubicBezTo>
                    <a:pt x="44" y="28923"/>
                    <a:pt x="218" y="30793"/>
                    <a:pt x="131" y="32576"/>
                  </a:cubicBezTo>
                  <a:cubicBezTo>
                    <a:pt x="1" y="34012"/>
                    <a:pt x="175" y="35403"/>
                    <a:pt x="566" y="36752"/>
                  </a:cubicBezTo>
                  <a:cubicBezTo>
                    <a:pt x="1045" y="38100"/>
                    <a:pt x="1523" y="39448"/>
                    <a:pt x="2785" y="40405"/>
                  </a:cubicBezTo>
                  <a:cubicBezTo>
                    <a:pt x="3959" y="41275"/>
                    <a:pt x="5090" y="42275"/>
                    <a:pt x="6481" y="42275"/>
                  </a:cubicBezTo>
                  <a:cubicBezTo>
                    <a:pt x="6577" y="42273"/>
                    <a:pt x="6673" y="42272"/>
                    <a:pt x="6769" y="42272"/>
                  </a:cubicBezTo>
                  <a:cubicBezTo>
                    <a:pt x="8408" y="42272"/>
                    <a:pt x="10022" y="42561"/>
                    <a:pt x="11682" y="42561"/>
                  </a:cubicBezTo>
                  <a:cubicBezTo>
                    <a:pt x="11948" y="42561"/>
                    <a:pt x="12215" y="42553"/>
                    <a:pt x="12483" y="42536"/>
                  </a:cubicBezTo>
                  <a:cubicBezTo>
                    <a:pt x="13919" y="42449"/>
                    <a:pt x="15397" y="42449"/>
                    <a:pt x="16833" y="42449"/>
                  </a:cubicBezTo>
                  <a:cubicBezTo>
                    <a:pt x="19285" y="42410"/>
                    <a:pt x="21738" y="42046"/>
                    <a:pt x="24158" y="42046"/>
                  </a:cubicBezTo>
                  <a:cubicBezTo>
                    <a:pt x="24398" y="42046"/>
                    <a:pt x="24639" y="42050"/>
                    <a:pt x="24879" y="42058"/>
                  </a:cubicBezTo>
                  <a:cubicBezTo>
                    <a:pt x="25629" y="42080"/>
                    <a:pt x="26382" y="42088"/>
                    <a:pt x="27137" y="42088"/>
                  </a:cubicBezTo>
                  <a:cubicBezTo>
                    <a:pt x="29400" y="42088"/>
                    <a:pt x="31675" y="42014"/>
                    <a:pt x="33926" y="42014"/>
                  </a:cubicBezTo>
                  <a:cubicBezTo>
                    <a:pt x="35197" y="42014"/>
                    <a:pt x="36303" y="41230"/>
                    <a:pt x="37767" y="41230"/>
                  </a:cubicBezTo>
                  <a:cubicBezTo>
                    <a:pt x="37806" y="41230"/>
                    <a:pt x="37844" y="41230"/>
                    <a:pt x="37883" y="41232"/>
                  </a:cubicBezTo>
                  <a:cubicBezTo>
                    <a:pt x="39536" y="41101"/>
                    <a:pt x="41406" y="40797"/>
                    <a:pt x="42885" y="39622"/>
                  </a:cubicBezTo>
                  <a:cubicBezTo>
                    <a:pt x="44712" y="38144"/>
                    <a:pt x="45886" y="35969"/>
                    <a:pt x="46104" y="33620"/>
                  </a:cubicBezTo>
                  <a:cubicBezTo>
                    <a:pt x="46408" y="31185"/>
                    <a:pt x="46495" y="28705"/>
                    <a:pt x="46365" y="26226"/>
                  </a:cubicBezTo>
                  <a:cubicBezTo>
                    <a:pt x="46234" y="24965"/>
                    <a:pt x="46191" y="23747"/>
                    <a:pt x="46234" y="22486"/>
                  </a:cubicBezTo>
                  <a:cubicBezTo>
                    <a:pt x="46278" y="21790"/>
                    <a:pt x="46147" y="21138"/>
                    <a:pt x="46147" y="20442"/>
                  </a:cubicBezTo>
                  <a:cubicBezTo>
                    <a:pt x="46147" y="18789"/>
                    <a:pt x="46191" y="17136"/>
                    <a:pt x="46191" y="15440"/>
                  </a:cubicBezTo>
                  <a:lnTo>
                    <a:pt x="46191" y="11265"/>
                  </a:lnTo>
                  <a:cubicBezTo>
                    <a:pt x="46234" y="9308"/>
                    <a:pt x="46321" y="7394"/>
                    <a:pt x="45843" y="5480"/>
                  </a:cubicBezTo>
                  <a:cubicBezTo>
                    <a:pt x="45451" y="3436"/>
                    <a:pt x="43972" y="1740"/>
                    <a:pt x="42059" y="1044"/>
                  </a:cubicBezTo>
                  <a:cubicBezTo>
                    <a:pt x="40232" y="304"/>
                    <a:pt x="38275" y="0"/>
                    <a:pt x="36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61CED65F-051A-99CF-4278-9DA108025290}"/>
              </a:ext>
            </a:extLst>
          </p:cNvPr>
          <p:cNvSpPr txBox="1"/>
          <p:nvPr/>
        </p:nvSpPr>
        <p:spPr>
          <a:xfrm>
            <a:off x="1067169" y="4056268"/>
            <a:ext cx="122690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制作简历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ctr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选择导师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94" name="Google Shape;456;p23">
            <a:extLst>
              <a:ext uri="{FF2B5EF4-FFF2-40B4-BE49-F238E27FC236}">
                <a16:creationId xmlns:a16="http://schemas.microsoft.com/office/drawing/2014/main" id="{B41D7ED5-781B-16AC-44BB-1EA23A6D51B7}"/>
              </a:ext>
            </a:extLst>
          </p:cNvPr>
          <p:cNvGrpSpPr/>
          <p:nvPr/>
        </p:nvGrpSpPr>
        <p:grpSpPr>
          <a:xfrm>
            <a:off x="686011" y="920569"/>
            <a:ext cx="935886" cy="335833"/>
            <a:chOff x="6845827" y="1531882"/>
            <a:chExt cx="1508070" cy="575985"/>
          </a:xfrm>
        </p:grpSpPr>
        <p:sp>
          <p:nvSpPr>
            <p:cNvPr id="195" name="Google Shape;457;p23">
              <a:extLst>
                <a:ext uri="{FF2B5EF4-FFF2-40B4-BE49-F238E27FC236}">
                  <a16:creationId xmlns:a16="http://schemas.microsoft.com/office/drawing/2014/main" id="{6B7AE9CB-23D5-E2FC-6045-17E2574B33D4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6" name="Google Shape;458;p23">
              <a:extLst>
                <a:ext uri="{FF2B5EF4-FFF2-40B4-BE49-F238E27FC236}">
                  <a16:creationId xmlns:a16="http://schemas.microsoft.com/office/drawing/2014/main" id="{EBB58F37-8C85-74E5-38CA-71095ED1A15B}"/>
                </a:ext>
              </a:extLst>
            </p:cNvPr>
            <p:cNvSpPr/>
            <p:nvPr/>
          </p:nvSpPr>
          <p:spPr>
            <a:xfrm>
              <a:off x="6873734" y="1551184"/>
              <a:ext cx="1443889" cy="532603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"/>
                  <a:sym typeface="Fira Sans"/>
                </a:rPr>
                <a:t>报名阶段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"/>
                <a:sym typeface="Fira Sans"/>
              </a:endParaRPr>
            </a:p>
          </p:txBody>
        </p:sp>
      </p:grpSp>
      <p:sp>
        <p:nvSpPr>
          <p:cNvPr id="197" name="Google Shape;450;p23">
            <a:extLst>
              <a:ext uri="{FF2B5EF4-FFF2-40B4-BE49-F238E27FC236}">
                <a16:creationId xmlns:a16="http://schemas.microsoft.com/office/drawing/2014/main" id="{9DB6195C-9762-C124-4DB4-1278542F7769}"/>
              </a:ext>
            </a:extLst>
          </p:cNvPr>
          <p:cNvSpPr/>
          <p:nvPr/>
        </p:nvSpPr>
        <p:spPr>
          <a:xfrm>
            <a:off x="2069641" y="2402856"/>
            <a:ext cx="1060800" cy="335833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34343"/>
                </a:solidFill>
                <a:latin typeface="Fira Sans Extra Condensed Light" panose="020B04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2024,3-6</a:t>
            </a: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B9DDD824-AFBD-76E3-A7BB-1FED562A36BF}"/>
              </a:ext>
            </a:extLst>
          </p:cNvPr>
          <p:cNvGrpSpPr/>
          <p:nvPr/>
        </p:nvGrpSpPr>
        <p:grpSpPr>
          <a:xfrm>
            <a:off x="389100" y="1355610"/>
            <a:ext cx="1649618" cy="1578949"/>
            <a:chOff x="2392247" y="3961061"/>
            <a:chExt cx="1491327" cy="1047852"/>
          </a:xfrm>
        </p:grpSpPr>
        <p:sp>
          <p:nvSpPr>
            <p:cNvPr id="199" name="Google Shape;444;p23">
              <a:extLst>
                <a:ext uri="{FF2B5EF4-FFF2-40B4-BE49-F238E27FC236}">
                  <a16:creationId xmlns:a16="http://schemas.microsoft.com/office/drawing/2014/main" id="{AAB6F899-C5C2-D77E-DC4E-DC88F3F2E2A3}"/>
                </a:ext>
              </a:extLst>
            </p:cNvPr>
            <p:cNvSpPr/>
            <p:nvPr/>
          </p:nvSpPr>
          <p:spPr>
            <a:xfrm>
              <a:off x="2442481" y="4795937"/>
              <a:ext cx="1404853" cy="186669"/>
            </a:xfrm>
            <a:custGeom>
              <a:avLst/>
              <a:gdLst/>
              <a:ahLst/>
              <a:cxnLst/>
              <a:rect l="l" t="t" r="r" b="b"/>
              <a:pathLst>
                <a:path w="43799" h="7582" extrusionOk="0">
                  <a:moveTo>
                    <a:pt x="18395" y="1"/>
                  </a:moveTo>
                  <a:cubicBezTo>
                    <a:pt x="18366" y="1"/>
                    <a:pt x="18338" y="5"/>
                    <a:pt x="18311" y="14"/>
                  </a:cubicBezTo>
                  <a:cubicBezTo>
                    <a:pt x="17970" y="158"/>
                    <a:pt x="17628" y="204"/>
                    <a:pt x="17286" y="204"/>
                  </a:cubicBezTo>
                  <a:cubicBezTo>
                    <a:pt x="16713" y="204"/>
                    <a:pt x="16140" y="76"/>
                    <a:pt x="15567" y="76"/>
                  </a:cubicBezTo>
                  <a:cubicBezTo>
                    <a:pt x="15351" y="76"/>
                    <a:pt x="15135" y="94"/>
                    <a:pt x="14919" y="144"/>
                  </a:cubicBezTo>
                  <a:cubicBezTo>
                    <a:pt x="14691" y="212"/>
                    <a:pt x="14455" y="236"/>
                    <a:pt x="14213" y="236"/>
                  </a:cubicBezTo>
                  <a:cubicBezTo>
                    <a:pt x="13670" y="236"/>
                    <a:pt x="13102" y="117"/>
                    <a:pt x="12553" y="117"/>
                  </a:cubicBezTo>
                  <a:cubicBezTo>
                    <a:pt x="12412" y="117"/>
                    <a:pt x="12273" y="125"/>
                    <a:pt x="12135" y="144"/>
                  </a:cubicBezTo>
                  <a:cubicBezTo>
                    <a:pt x="10787" y="318"/>
                    <a:pt x="9439" y="144"/>
                    <a:pt x="8134" y="362"/>
                  </a:cubicBezTo>
                  <a:cubicBezTo>
                    <a:pt x="7796" y="412"/>
                    <a:pt x="7459" y="424"/>
                    <a:pt x="7124" y="424"/>
                  </a:cubicBezTo>
                  <a:cubicBezTo>
                    <a:pt x="6852" y="424"/>
                    <a:pt x="6582" y="416"/>
                    <a:pt x="6315" y="416"/>
                  </a:cubicBezTo>
                  <a:cubicBezTo>
                    <a:pt x="6063" y="416"/>
                    <a:pt x="5813" y="423"/>
                    <a:pt x="5568" y="449"/>
                  </a:cubicBezTo>
                  <a:cubicBezTo>
                    <a:pt x="3872" y="666"/>
                    <a:pt x="2175" y="797"/>
                    <a:pt x="479" y="840"/>
                  </a:cubicBezTo>
                  <a:cubicBezTo>
                    <a:pt x="218" y="840"/>
                    <a:pt x="1" y="884"/>
                    <a:pt x="88" y="1231"/>
                  </a:cubicBezTo>
                  <a:cubicBezTo>
                    <a:pt x="262" y="1884"/>
                    <a:pt x="436" y="2580"/>
                    <a:pt x="610" y="3232"/>
                  </a:cubicBezTo>
                  <a:cubicBezTo>
                    <a:pt x="827" y="3928"/>
                    <a:pt x="1219" y="4493"/>
                    <a:pt x="1740" y="4972"/>
                  </a:cubicBezTo>
                  <a:cubicBezTo>
                    <a:pt x="2349" y="5537"/>
                    <a:pt x="2654" y="6451"/>
                    <a:pt x="3611" y="6494"/>
                  </a:cubicBezTo>
                  <a:cubicBezTo>
                    <a:pt x="3741" y="6494"/>
                    <a:pt x="3785" y="6581"/>
                    <a:pt x="3785" y="6668"/>
                  </a:cubicBezTo>
                  <a:cubicBezTo>
                    <a:pt x="3835" y="6893"/>
                    <a:pt x="3942" y="6960"/>
                    <a:pt x="4065" y="6960"/>
                  </a:cubicBezTo>
                  <a:cubicBezTo>
                    <a:pt x="4157" y="6960"/>
                    <a:pt x="4257" y="6923"/>
                    <a:pt x="4350" y="6886"/>
                  </a:cubicBezTo>
                  <a:cubicBezTo>
                    <a:pt x="4459" y="6864"/>
                    <a:pt x="4567" y="6853"/>
                    <a:pt x="4676" y="6853"/>
                  </a:cubicBezTo>
                  <a:cubicBezTo>
                    <a:pt x="4785" y="6853"/>
                    <a:pt x="4894" y="6864"/>
                    <a:pt x="5002" y="6886"/>
                  </a:cubicBezTo>
                  <a:cubicBezTo>
                    <a:pt x="5516" y="6886"/>
                    <a:pt x="5976" y="7237"/>
                    <a:pt x="6468" y="7237"/>
                  </a:cubicBezTo>
                  <a:cubicBezTo>
                    <a:pt x="6600" y="7237"/>
                    <a:pt x="6734" y="7211"/>
                    <a:pt x="6873" y="7147"/>
                  </a:cubicBezTo>
                  <a:lnTo>
                    <a:pt x="6873" y="7147"/>
                  </a:lnTo>
                  <a:cubicBezTo>
                    <a:pt x="7003" y="7364"/>
                    <a:pt x="6655" y="7321"/>
                    <a:pt x="6699" y="7581"/>
                  </a:cubicBezTo>
                  <a:cubicBezTo>
                    <a:pt x="6953" y="7440"/>
                    <a:pt x="7152" y="7262"/>
                    <a:pt x="7380" y="7262"/>
                  </a:cubicBezTo>
                  <a:cubicBezTo>
                    <a:pt x="7503" y="7262"/>
                    <a:pt x="7634" y="7314"/>
                    <a:pt x="7786" y="7451"/>
                  </a:cubicBezTo>
                  <a:cubicBezTo>
                    <a:pt x="7977" y="7515"/>
                    <a:pt x="8168" y="7555"/>
                    <a:pt x="8342" y="7555"/>
                  </a:cubicBezTo>
                  <a:cubicBezTo>
                    <a:pt x="8406" y="7555"/>
                    <a:pt x="8467" y="7550"/>
                    <a:pt x="8525" y="7538"/>
                  </a:cubicBezTo>
                  <a:cubicBezTo>
                    <a:pt x="8876" y="7290"/>
                    <a:pt x="9247" y="7239"/>
                    <a:pt x="9618" y="7239"/>
                  </a:cubicBezTo>
                  <a:cubicBezTo>
                    <a:pt x="9885" y="7239"/>
                    <a:pt x="10153" y="7265"/>
                    <a:pt x="10414" y="7265"/>
                  </a:cubicBezTo>
                  <a:cubicBezTo>
                    <a:pt x="10555" y="7265"/>
                    <a:pt x="10694" y="7258"/>
                    <a:pt x="10830" y="7234"/>
                  </a:cubicBezTo>
                  <a:cubicBezTo>
                    <a:pt x="12005" y="7038"/>
                    <a:pt x="13204" y="6940"/>
                    <a:pt x="14390" y="6940"/>
                  </a:cubicBezTo>
                  <a:cubicBezTo>
                    <a:pt x="14786" y="6940"/>
                    <a:pt x="15180" y="6951"/>
                    <a:pt x="15571" y="6973"/>
                  </a:cubicBezTo>
                  <a:cubicBezTo>
                    <a:pt x="17311" y="6973"/>
                    <a:pt x="19007" y="6842"/>
                    <a:pt x="20747" y="6842"/>
                  </a:cubicBezTo>
                  <a:cubicBezTo>
                    <a:pt x="22356" y="6842"/>
                    <a:pt x="23922" y="6973"/>
                    <a:pt x="25531" y="6973"/>
                  </a:cubicBezTo>
                  <a:cubicBezTo>
                    <a:pt x="25942" y="6980"/>
                    <a:pt x="26352" y="6984"/>
                    <a:pt x="26762" y="6984"/>
                  </a:cubicBezTo>
                  <a:cubicBezTo>
                    <a:pt x="28744" y="6984"/>
                    <a:pt x="30726" y="6899"/>
                    <a:pt x="32707" y="6755"/>
                  </a:cubicBezTo>
                  <a:cubicBezTo>
                    <a:pt x="32859" y="6755"/>
                    <a:pt x="33059" y="6796"/>
                    <a:pt x="33259" y="6796"/>
                  </a:cubicBezTo>
                  <a:cubicBezTo>
                    <a:pt x="33519" y="6796"/>
                    <a:pt x="33778" y="6727"/>
                    <a:pt x="33925" y="6407"/>
                  </a:cubicBezTo>
                  <a:cubicBezTo>
                    <a:pt x="33957" y="6345"/>
                    <a:pt x="33999" y="6321"/>
                    <a:pt x="34049" y="6321"/>
                  </a:cubicBezTo>
                  <a:cubicBezTo>
                    <a:pt x="34137" y="6321"/>
                    <a:pt x="34249" y="6395"/>
                    <a:pt x="34360" y="6451"/>
                  </a:cubicBezTo>
                  <a:cubicBezTo>
                    <a:pt x="34578" y="6538"/>
                    <a:pt x="34839" y="6581"/>
                    <a:pt x="35100" y="6581"/>
                  </a:cubicBezTo>
                  <a:cubicBezTo>
                    <a:pt x="35194" y="6242"/>
                    <a:pt x="35353" y="6139"/>
                    <a:pt x="35529" y="6139"/>
                  </a:cubicBezTo>
                  <a:cubicBezTo>
                    <a:pt x="35758" y="6139"/>
                    <a:pt x="36014" y="6314"/>
                    <a:pt x="36187" y="6364"/>
                  </a:cubicBezTo>
                  <a:cubicBezTo>
                    <a:pt x="36221" y="6373"/>
                    <a:pt x="36256" y="6378"/>
                    <a:pt x="36292" y="6378"/>
                  </a:cubicBezTo>
                  <a:cubicBezTo>
                    <a:pt x="36556" y="6378"/>
                    <a:pt x="36846" y="6142"/>
                    <a:pt x="36915" y="6142"/>
                  </a:cubicBezTo>
                  <a:cubicBezTo>
                    <a:pt x="36920" y="6142"/>
                    <a:pt x="36924" y="6144"/>
                    <a:pt x="36926" y="6146"/>
                  </a:cubicBezTo>
                  <a:cubicBezTo>
                    <a:pt x="37030" y="6198"/>
                    <a:pt x="37126" y="6218"/>
                    <a:pt x="37217" y="6218"/>
                  </a:cubicBezTo>
                  <a:cubicBezTo>
                    <a:pt x="37509" y="6218"/>
                    <a:pt x="37749" y="6016"/>
                    <a:pt x="38014" y="6016"/>
                  </a:cubicBezTo>
                  <a:cubicBezTo>
                    <a:pt x="38927" y="6016"/>
                    <a:pt x="39623" y="5537"/>
                    <a:pt x="40362" y="5102"/>
                  </a:cubicBezTo>
                  <a:cubicBezTo>
                    <a:pt x="41319" y="4537"/>
                    <a:pt x="42015" y="3754"/>
                    <a:pt x="42841" y="3102"/>
                  </a:cubicBezTo>
                  <a:cubicBezTo>
                    <a:pt x="42972" y="3015"/>
                    <a:pt x="43015" y="2928"/>
                    <a:pt x="43059" y="2797"/>
                  </a:cubicBezTo>
                  <a:cubicBezTo>
                    <a:pt x="43146" y="2232"/>
                    <a:pt x="43363" y="1666"/>
                    <a:pt x="43624" y="1188"/>
                  </a:cubicBezTo>
                  <a:cubicBezTo>
                    <a:pt x="43798" y="927"/>
                    <a:pt x="43798" y="579"/>
                    <a:pt x="43755" y="318"/>
                  </a:cubicBezTo>
                  <a:cubicBezTo>
                    <a:pt x="43714" y="176"/>
                    <a:pt x="43617" y="138"/>
                    <a:pt x="43507" y="138"/>
                  </a:cubicBezTo>
                  <a:cubicBezTo>
                    <a:pt x="43381" y="138"/>
                    <a:pt x="43239" y="188"/>
                    <a:pt x="43146" y="188"/>
                  </a:cubicBezTo>
                  <a:cubicBezTo>
                    <a:pt x="42346" y="188"/>
                    <a:pt x="41517" y="243"/>
                    <a:pt x="40728" y="243"/>
                  </a:cubicBezTo>
                  <a:cubicBezTo>
                    <a:pt x="40531" y="243"/>
                    <a:pt x="40336" y="240"/>
                    <a:pt x="40145" y="231"/>
                  </a:cubicBezTo>
                  <a:cubicBezTo>
                    <a:pt x="39576" y="205"/>
                    <a:pt x="39004" y="199"/>
                    <a:pt x="38430" y="199"/>
                  </a:cubicBezTo>
                  <a:cubicBezTo>
                    <a:pt x="37822" y="199"/>
                    <a:pt x="37211" y="206"/>
                    <a:pt x="36602" y="206"/>
                  </a:cubicBezTo>
                  <a:cubicBezTo>
                    <a:pt x="35852" y="206"/>
                    <a:pt x="35103" y="195"/>
                    <a:pt x="34360" y="144"/>
                  </a:cubicBezTo>
                  <a:cubicBezTo>
                    <a:pt x="34034" y="133"/>
                    <a:pt x="33705" y="131"/>
                    <a:pt x="33374" y="131"/>
                  </a:cubicBezTo>
                  <a:cubicBezTo>
                    <a:pt x="33043" y="131"/>
                    <a:pt x="32710" y="133"/>
                    <a:pt x="32376" y="133"/>
                  </a:cubicBezTo>
                  <a:cubicBezTo>
                    <a:pt x="31707" y="133"/>
                    <a:pt x="31033" y="122"/>
                    <a:pt x="30359" y="57"/>
                  </a:cubicBezTo>
                  <a:cubicBezTo>
                    <a:pt x="30193" y="24"/>
                    <a:pt x="30020" y="10"/>
                    <a:pt x="29846" y="10"/>
                  </a:cubicBezTo>
                  <a:cubicBezTo>
                    <a:pt x="29565" y="10"/>
                    <a:pt x="29279" y="47"/>
                    <a:pt x="29011" y="101"/>
                  </a:cubicBezTo>
                  <a:cubicBezTo>
                    <a:pt x="28748" y="184"/>
                    <a:pt x="28482" y="212"/>
                    <a:pt x="28213" y="212"/>
                  </a:cubicBezTo>
                  <a:cubicBezTo>
                    <a:pt x="27678" y="212"/>
                    <a:pt x="27134" y="102"/>
                    <a:pt x="26587" y="102"/>
                  </a:cubicBezTo>
                  <a:cubicBezTo>
                    <a:pt x="26409" y="102"/>
                    <a:pt x="26231" y="113"/>
                    <a:pt x="26053" y="144"/>
                  </a:cubicBezTo>
                  <a:cubicBezTo>
                    <a:pt x="25978" y="159"/>
                    <a:pt x="25896" y="165"/>
                    <a:pt x="25811" y="165"/>
                  </a:cubicBezTo>
                  <a:cubicBezTo>
                    <a:pt x="25485" y="165"/>
                    <a:pt x="25099" y="80"/>
                    <a:pt x="24773" y="80"/>
                  </a:cubicBezTo>
                  <a:cubicBezTo>
                    <a:pt x="24687" y="80"/>
                    <a:pt x="24606" y="86"/>
                    <a:pt x="24531" y="101"/>
                  </a:cubicBezTo>
                  <a:cubicBezTo>
                    <a:pt x="24274" y="147"/>
                    <a:pt x="24023" y="163"/>
                    <a:pt x="23776" y="163"/>
                  </a:cubicBezTo>
                  <a:cubicBezTo>
                    <a:pt x="23300" y="163"/>
                    <a:pt x="22835" y="106"/>
                    <a:pt x="22356" y="106"/>
                  </a:cubicBezTo>
                  <a:cubicBezTo>
                    <a:pt x="22156" y="106"/>
                    <a:pt x="21954" y="116"/>
                    <a:pt x="21747" y="144"/>
                  </a:cubicBezTo>
                  <a:cubicBezTo>
                    <a:pt x="21649" y="156"/>
                    <a:pt x="21550" y="160"/>
                    <a:pt x="21449" y="160"/>
                  </a:cubicBezTo>
                  <a:cubicBezTo>
                    <a:pt x="21028" y="160"/>
                    <a:pt x="20587" y="79"/>
                    <a:pt x="20146" y="79"/>
                  </a:cubicBezTo>
                  <a:cubicBezTo>
                    <a:pt x="19895" y="79"/>
                    <a:pt x="19645" y="106"/>
                    <a:pt x="19399" y="188"/>
                  </a:cubicBezTo>
                  <a:cubicBezTo>
                    <a:pt x="19335" y="207"/>
                    <a:pt x="19273" y="215"/>
                    <a:pt x="19212" y="215"/>
                  </a:cubicBezTo>
                  <a:cubicBezTo>
                    <a:pt x="18896" y="215"/>
                    <a:pt x="18611" y="1"/>
                    <a:pt x="18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5;p23">
              <a:extLst>
                <a:ext uri="{FF2B5EF4-FFF2-40B4-BE49-F238E27FC236}">
                  <a16:creationId xmlns:a16="http://schemas.microsoft.com/office/drawing/2014/main" id="{40947B88-BF69-3149-4227-A2DF025281A7}"/>
                </a:ext>
              </a:extLst>
            </p:cNvPr>
            <p:cNvSpPr/>
            <p:nvPr/>
          </p:nvSpPr>
          <p:spPr>
            <a:xfrm>
              <a:off x="2392247" y="3961061"/>
              <a:ext cx="1491327" cy="1047852"/>
            </a:xfrm>
            <a:custGeom>
              <a:avLst/>
              <a:gdLst/>
              <a:ahLst/>
              <a:cxnLst/>
              <a:rect l="l" t="t" r="r" b="b"/>
              <a:pathLst>
                <a:path w="46495" h="42561" extrusionOk="0">
                  <a:moveTo>
                    <a:pt x="33616" y="1226"/>
                  </a:moveTo>
                  <a:cubicBezTo>
                    <a:pt x="34502" y="1226"/>
                    <a:pt x="35388" y="1284"/>
                    <a:pt x="36274" y="1479"/>
                  </a:cubicBezTo>
                  <a:cubicBezTo>
                    <a:pt x="37361" y="1696"/>
                    <a:pt x="38579" y="1566"/>
                    <a:pt x="39754" y="1653"/>
                  </a:cubicBezTo>
                  <a:cubicBezTo>
                    <a:pt x="41972" y="1827"/>
                    <a:pt x="43885" y="3349"/>
                    <a:pt x="44538" y="5480"/>
                  </a:cubicBezTo>
                  <a:cubicBezTo>
                    <a:pt x="45060" y="7524"/>
                    <a:pt x="45234" y="9612"/>
                    <a:pt x="45147" y="11743"/>
                  </a:cubicBezTo>
                  <a:cubicBezTo>
                    <a:pt x="45016" y="15440"/>
                    <a:pt x="45103" y="19180"/>
                    <a:pt x="45190" y="22921"/>
                  </a:cubicBezTo>
                  <a:cubicBezTo>
                    <a:pt x="45234" y="25183"/>
                    <a:pt x="45451" y="27444"/>
                    <a:pt x="45451" y="29706"/>
                  </a:cubicBezTo>
                  <a:cubicBezTo>
                    <a:pt x="45451" y="30619"/>
                    <a:pt x="45408" y="31533"/>
                    <a:pt x="45408" y="32446"/>
                  </a:cubicBezTo>
                  <a:cubicBezTo>
                    <a:pt x="45372" y="33129"/>
                    <a:pt x="44891" y="33188"/>
                    <a:pt x="44430" y="33188"/>
                  </a:cubicBezTo>
                  <a:cubicBezTo>
                    <a:pt x="44333" y="33188"/>
                    <a:pt x="44237" y="33185"/>
                    <a:pt x="44146" y="33185"/>
                  </a:cubicBezTo>
                  <a:cubicBezTo>
                    <a:pt x="42254" y="33185"/>
                    <a:pt x="40373" y="33196"/>
                    <a:pt x="38487" y="33196"/>
                  </a:cubicBezTo>
                  <a:cubicBezTo>
                    <a:pt x="36600" y="33196"/>
                    <a:pt x="34708" y="33185"/>
                    <a:pt x="32795" y="33142"/>
                  </a:cubicBezTo>
                  <a:cubicBezTo>
                    <a:pt x="30092" y="33101"/>
                    <a:pt x="27352" y="32790"/>
                    <a:pt x="24608" y="32790"/>
                  </a:cubicBezTo>
                  <a:cubicBezTo>
                    <a:pt x="24438" y="32790"/>
                    <a:pt x="24267" y="32791"/>
                    <a:pt x="24096" y="32794"/>
                  </a:cubicBezTo>
                  <a:cubicBezTo>
                    <a:pt x="21834" y="32837"/>
                    <a:pt x="19529" y="32881"/>
                    <a:pt x="17224" y="32924"/>
                  </a:cubicBezTo>
                  <a:cubicBezTo>
                    <a:pt x="13571" y="33011"/>
                    <a:pt x="9961" y="33533"/>
                    <a:pt x="6307" y="33533"/>
                  </a:cubicBezTo>
                  <a:cubicBezTo>
                    <a:pt x="4916" y="33533"/>
                    <a:pt x="3524" y="33664"/>
                    <a:pt x="2176" y="33925"/>
                  </a:cubicBezTo>
                  <a:cubicBezTo>
                    <a:pt x="2078" y="33939"/>
                    <a:pt x="1994" y="33946"/>
                    <a:pt x="1921" y="33946"/>
                  </a:cubicBezTo>
                  <a:cubicBezTo>
                    <a:pt x="1341" y="33946"/>
                    <a:pt x="1470" y="33508"/>
                    <a:pt x="1393" y="32968"/>
                  </a:cubicBezTo>
                  <a:cubicBezTo>
                    <a:pt x="1393" y="31315"/>
                    <a:pt x="1393" y="29488"/>
                    <a:pt x="1436" y="27749"/>
                  </a:cubicBezTo>
                  <a:cubicBezTo>
                    <a:pt x="1436" y="26009"/>
                    <a:pt x="1567" y="24269"/>
                    <a:pt x="1567" y="22486"/>
                  </a:cubicBezTo>
                  <a:cubicBezTo>
                    <a:pt x="1567" y="20703"/>
                    <a:pt x="1393" y="18963"/>
                    <a:pt x="1393" y="17180"/>
                  </a:cubicBezTo>
                  <a:cubicBezTo>
                    <a:pt x="1393" y="15005"/>
                    <a:pt x="1523" y="12874"/>
                    <a:pt x="1567" y="10743"/>
                  </a:cubicBezTo>
                  <a:cubicBezTo>
                    <a:pt x="1480" y="9525"/>
                    <a:pt x="1567" y="8307"/>
                    <a:pt x="1741" y="7089"/>
                  </a:cubicBezTo>
                  <a:cubicBezTo>
                    <a:pt x="2567" y="3219"/>
                    <a:pt x="4959" y="2610"/>
                    <a:pt x="8178" y="1957"/>
                  </a:cubicBezTo>
                  <a:cubicBezTo>
                    <a:pt x="9751" y="1633"/>
                    <a:pt x="11337" y="1592"/>
                    <a:pt x="12922" y="1592"/>
                  </a:cubicBezTo>
                  <a:cubicBezTo>
                    <a:pt x="13456" y="1592"/>
                    <a:pt x="13990" y="1597"/>
                    <a:pt x="14523" y="1597"/>
                  </a:cubicBezTo>
                  <a:cubicBezTo>
                    <a:pt x="15382" y="1597"/>
                    <a:pt x="16240" y="1585"/>
                    <a:pt x="17094" y="1522"/>
                  </a:cubicBezTo>
                  <a:cubicBezTo>
                    <a:pt x="17740" y="1473"/>
                    <a:pt x="18393" y="1455"/>
                    <a:pt x="19050" y="1455"/>
                  </a:cubicBezTo>
                  <a:cubicBezTo>
                    <a:pt x="20690" y="1455"/>
                    <a:pt x="22350" y="1566"/>
                    <a:pt x="23966" y="1566"/>
                  </a:cubicBezTo>
                  <a:cubicBezTo>
                    <a:pt x="25923" y="1566"/>
                    <a:pt x="27836" y="1348"/>
                    <a:pt x="29750" y="1348"/>
                  </a:cubicBezTo>
                  <a:cubicBezTo>
                    <a:pt x="31039" y="1348"/>
                    <a:pt x="32328" y="1226"/>
                    <a:pt x="33616" y="1226"/>
                  </a:cubicBezTo>
                  <a:close/>
                  <a:moveTo>
                    <a:pt x="27184" y="33968"/>
                  </a:moveTo>
                  <a:cubicBezTo>
                    <a:pt x="28358" y="33968"/>
                    <a:pt x="29533" y="34099"/>
                    <a:pt x="30707" y="34099"/>
                  </a:cubicBezTo>
                  <a:cubicBezTo>
                    <a:pt x="32490" y="34099"/>
                    <a:pt x="34186" y="34012"/>
                    <a:pt x="36013" y="34012"/>
                  </a:cubicBezTo>
                  <a:cubicBezTo>
                    <a:pt x="37840" y="34012"/>
                    <a:pt x="39667" y="34099"/>
                    <a:pt x="41537" y="34099"/>
                  </a:cubicBezTo>
                  <a:cubicBezTo>
                    <a:pt x="42320" y="34099"/>
                    <a:pt x="43146" y="34012"/>
                    <a:pt x="43972" y="34012"/>
                  </a:cubicBezTo>
                  <a:cubicBezTo>
                    <a:pt x="44103" y="34003"/>
                    <a:pt x="44237" y="33994"/>
                    <a:pt x="44365" y="33994"/>
                  </a:cubicBezTo>
                  <a:cubicBezTo>
                    <a:pt x="44879" y="33994"/>
                    <a:pt x="45303" y="34133"/>
                    <a:pt x="45060" y="34969"/>
                  </a:cubicBezTo>
                  <a:cubicBezTo>
                    <a:pt x="44494" y="36752"/>
                    <a:pt x="43320" y="37926"/>
                    <a:pt x="41798" y="38883"/>
                  </a:cubicBezTo>
                  <a:cubicBezTo>
                    <a:pt x="40275" y="39796"/>
                    <a:pt x="38623" y="39796"/>
                    <a:pt x="36970" y="39970"/>
                  </a:cubicBezTo>
                  <a:cubicBezTo>
                    <a:pt x="35665" y="40101"/>
                    <a:pt x="34360" y="40405"/>
                    <a:pt x="33012" y="40536"/>
                  </a:cubicBezTo>
                  <a:cubicBezTo>
                    <a:pt x="31220" y="40655"/>
                    <a:pt x="29427" y="40722"/>
                    <a:pt x="27635" y="40722"/>
                  </a:cubicBezTo>
                  <a:cubicBezTo>
                    <a:pt x="26165" y="40722"/>
                    <a:pt x="24696" y="40677"/>
                    <a:pt x="23226" y="40579"/>
                  </a:cubicBezTo>
                  <a:cubicBezTo>
                    <a:pt x="22867" y="40571"/>
                    <a:pt x="22508" y="40568"/>
                    <a:pt x="22149" y="40568"/>
                  </a:cubicBezTo>
                  <a:cubicBezTo>
                    <a:pt x="20549" y="40568"/>
                    <a:pt x="18945" y="40639"/>
                    <a:pt x="17311" y="40710"/>
                  </a:cubicBezTo>
                  <a:cubicBezTo>
                    <a:pt x="15745" y="40753"/>
                    <a:pt x="14136" y="40840"/>
                    <a:pt x="12527" y="40927"/>
                  </a:cubicBezTo>
                  <a:cubicBezTo>
                    <a:pt x="11483" y="41058"/>
                    <a:pt x="10396" y="41188"/>
                    <a:pt x="9352" y="41232"/>
                  </a:cubicBezTo>
                  <a:cubicBezTo>
                    <a:pt x="8613" y="41188"/>
                    <a:pt x="7917" y="40797"/>
                    <a:pt x="7090" y="40797"/>
                  </a:cubicBezTo>
                  <a:cubicBezTo>
                    <a:pt x="6090" y="40753"/>
                    <a:pt x="4916" y="40579"/>
                    <a:pt x="4133" y="39753"/>
                  </a:cubicBezTo>
                  <a:cubicBezTo>
                    <a:pt x="3393" y="38970"/>
                    <a:pt x="2437" y="38317"/>
                    <a:pt x="2219" y="37100"/>
                  </a:cubicBezTo>
                  <a:cubicBezTo>
                    <a:pt x="2132" y="36578"/>
                    <a:pt x="2002" y="36099"/>
                    <a:pt x="1784" y="35621"/>
                  </a:cubicBezTo>
                  <a:cubicBezTo>
                    <a:pt x="1428" y="34980"/>
                    <a:pt x="1480" y="34660"/>
                    <a:pt x="2011" y="34660"/>
                  </a:cubicBezTo>
                  <a:cubicBezTo>
                    <a:pt x="2129" y="34660"/>
                    <a:pt x="2271" y="34676"/>
                    <a:pt x="2437" y="34708"/>
                  </a:cubicBezTo>
                  <a:cubicBezTo>
                    <a:pt x="4611" y="34490"/>
                    <a:pt x="6786" y="34403"/>
                    <a:pt x="9048" y="34186"/>
                  </a:cubicBezTo>
                  <a:cubicBezTo>
                    <a:pt x="10135" y="34087"/>
                    <a:pt x="11222" y="34060"/>
                    <a:pt x="12318" y="34060"/>
                  </a:cubicBezTo>
                  <a:cubicBezTo>
                    <a:pt x="13632" y="34060"/>
                    <a:pt x="14959" y="34099"/>
                    <a:pt x="16311" y="34099"/>
                  </a:cubicBezTo>
                  <a:cubicBezTo>
                    <a:pt x="18746" y="34099"/>
                    <a:pt x="21226" y="34142"/>
                    <a:pt x="23705" y="34142"/>
                  </a:cubicBezTo>
                  <a:cubicBezTo>
                    <a:pt x="24879" y="34142"/>
                    <a:pt x="26010" y="34012"/>
                    <a:pt x="27184" y="33968"/>
                  </a:cubicBezTo>
                  <a:close/>
                  <a:moveTo>
                    <a:pt x="36318" y="0"/>
                  </a:moveTo>
                  <a:cubicBezTo>
                    <a:pt x="33012" y="0"/>
                    <a:pt x="29663" y="174"/>
                    <a:pt x="26358" y="217"/>
                  </a:cubicBezTo>
                  <a:cubicBezTo>
                    <a:pt x="25024" y="217"/>
                    <a:pt x="23690" y="179"/>
                    <a:pt x="22369" y="179"/>
                  </a:cubicBezTo>
                  <a:cubicBezTo>
                    <a:pt x="21709" y="179"/>
                    <a:pt x="21052" y="188"/>
                    <a:pt x="20399" y="217"/>
                  </a:cubicBezTo>
                  <a:cubicBezTo>
                    <a:pt x="19852" y="235"/>
                    <a:pt x="19304" y="242"/>
                    <a:pt x="18756" y="242"/>
                  </a:cubicBezTo>
                  <a:cubicBezTo>
                    <a:pt x="17212" y="242"/>
                    <a:pt x="15664" y="190"/>
                    <a:pt x="14116" y="190"/>
                  </a:cubicBezTo>
                  <a:cubicBezTo>
                    <a:pt x="12147" y="190"/>
                    <a:pt x="10179" y="273"/>
                    <a:pt x="8221" y="652"/>
                  </a:cubicBezTo>
                  <a:cubicBezTo>
                    <a:pt x="6438" y="957"/>
                    <a:pt x="4655" y="1305"/>
                    <a:pt x="3045" y="2262"/>
                  </a:cubicBezTo>
                  <a:cubicBezTo>
                    <a:pt x="1306" y="3305"/>
                    <a:pt x="653" y="5132"/>
                    <a:pt x="523" y="7002"/>
                  </a:cubicBezTo>
                  <a:cubicBezTo>
                    <a:pt x="349" y="8264"/>
                    <a:pt x="305" y="9569"/>
                    <a:pt x="392" y="10873"/>
                  </a:cubicBezTo>
                  <a:cubicBezTo>
                    <a:pt x="610" y="12222"/>
                    <a:pt x="262" y="13657"/>
                    <a:pt x="218" y="15049"/>
                  </a:cubicBezTo>
                  <a:cubicBezTo>
                    <a:pt x="218" y="16919"/>
                    <a:pt x="218" y="18789"/>
                    <a:pt x="218" y="20659"/>
                  </a:cubicBezTo>
                  <a:cubicBezTo>
                    <a:pt x="218" y="22790"/>
                    <a:pt x="88" y="24922"/>
                    <a:pt x="88" y="27096"/>
                  </a:cubicBezTo>
                  <a:cubicBezTo>
                    <a:pt x="44" y="28923"/>
                    <a:pt x="218" y="30793"/>
                    <a:pt x="131" y="32576"/>
                  </a:cubicBezTo>
                  <a:cubicBezTo>
                    <a:pt x="1" y="34012"/>
                    <a:pt x="175" y="35403"/>
                    <a:pt x="566" y="36752"/>
                  </a:cubicBezTo>
                  <a:cubicBezTo>
                    <a:pt x="1045" y="38100"/>
                    <a:pt x="1523" y="39448"/>
                    <a:pt x="2785" y="40405"/>
                  </a:cubicBezTo>
                  <a:cubicBezTo>
                    <a:pt x="3959" y="41275"/>
                    <a:pt x="5090" y="42275"/>
                    <a:pt x="6481" y="42275"/>
                  </a:cubicBezTo>
                  <a:cubicBezTo>
                    <a:pt x="6577" y="42273"/>
                    <a:pt x="6673" y="42272"/>
                    <a:pt x="6769" y="42272"/>
                  </a:cubicBezTo>
                  <a:cubicBezTo>
                    <a:pt x="8408" y="42272"/>
                    <a:pt x="10022" y="42561"/>
                    <a:pt x="11682" y="42561"/>
                  </a:cubicBezTo>
                  <a:cubicBezTo>
                    <a:pt x="11948" y="42561"/>
                    <a:pt x="12215" y="42553"/>
                    <a:pt x="12483" y="42536"/>
                  </a:cubicBezTo>
                  <a:cubicBezTo>
                    <a:pt x="13919" y="42449"/>
                    <a:pt x="15397" y="42449"/>
                    <a:pt x="16833" y="42449"/>
                  </a:cubicBezTo>
                  <a:cubicBezTo>
                    <a:pt x="19285" y="42410"/>
                    <a:pt x="21738" y="42046"/>
                    <a:pt x="24158" y="42046"/>
                  </a:cubicBezTo>
                  <a:cubicBezTo>
                    <a:pt x="24398" y="42046"/>
                    <a:pt x="24639" y="42050"/>
                    <a:pt x="24879" y="42058"/>
                  </a:cubicBezTo>
                  <a:cubicBezTo>
                    <a:pt x="25629" y="42080"/>
                    <a:pt x="26382" y="42088"/>
                    <a:pt x="27137" y="42088"/>
                  </a:cubicBezTo>
                  <a:cubicBezTo>
                    <a:pt x="29400" y="42088"/>
                    <a:pt x="31675" y="42014"/>
                    <a:pt x="33926" y="42014"/>
                  </a:cubicBezTo>
                  <a:cubicBezTo>
                    <a:pt x="35197" y="42014"/>
                    <a:pt x="36303" y="41230"/>
                    <a:pt x="37767" y="41230"/>
                  </a:cubicBezTo>
                  <a:cubicBezTo>
                    <a:pt x="37806" y="41230"/>
                    <a:pt x="37844" y="41230"/>
                    <a:pt x="37883" y="41232"/>
                  </a:cubicBezTo>
                  <a:cubicBezTo>
                    <a:pt x="39536" y="41101"/>
                    <a:pt x="41406" y="40797"/>
                    <a:pt x="42885" y="39622"/>
                  </a:cubicBezTo>
                  <a:cubicBezTo>
                    <a:pt x="44712" y="38144"/>
                    <a:pt x="45886" y="35969"/>
                    <a:pt x="46104" y="33620"/>
                  </a:cubicBezTo>
                  <a:cubicBezTo>
                    <a:pt x="46408" y="31185"/>
                    <a:pt x="46495" y="28705"/>
                    <a:pt x="46365" y="26226"/>
                  </a:cubicBezTo>
                  <a:cubicBezTo>
                    <a:pt x="46234" y="24965"/>
                    <a:pt x="46191" y="23747"/>
                    <a:pt x="46234" y="22486"/>
                  </a:cubicBezTo>
                  <a:cubicBezTo>
                    <a:pt x="46278" y="21790"/>
                    <a:pt x="46147" y="21138"/>
                    <a:pt x="46147" y="20442"/>
                  </a:cubicBezTo>
                  <a:cubicBezTo>
                    <a:pt x="46147" y="18789"/>
                    <a:pt x="46191" y="17136"/>
                    <a:pt x="46191" y="15440"/>
                  </a:cubicBezTo>
                  <a:lnTo>
                    <a:pt x="46191" y="11265"/>
                  </a:lnTo>
                  <a:cubicBezTo>
                    <a:pt x="46234" y="9308"/>
                    <a:pt x="46321" y="7394"/>
                    <a:pt x="45843" y="5480"/>
                  </a:cubicBezTo>
                  <a:cubicBezTo>
                    <a:pt x="45451" y="3436"/>
                    <a:pt x="43972" y="1740"/>
                    <a:pt x="42059" y="1044"/>
                  </a:cubicBezTo>
                  <a:cubicBezTo>
                    <a:pt x="40232" y="304"/>
                    <a:pt x="38275" y="0"/>
                    <a:pt x="36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5F3FCB1-0903-4965-4970-22239A203B91}"/>
              </a:ext>
            </a:extLst>
          </p:cNvPr>
          <p:cNvSpPr txBox="1"/>
          <p:nvPr/>
        </p:nvSpPr>
        <p:spPr>
          <a:xfrm>
            <a:off x="481554" y="1499143"/>
            <a:ext cx="177460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完成学业课程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院校公众号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报名夏令营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联系导师</a:t>
            </a:r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53A870F-19EA-FE11-1335-75E324461296}"/>
              </a:ext>
            </a:extLst>
          </p:cNvPr>
          <p:cNvGrpSpPr/>
          <p:nvPr/>
        </p:nvGrpSpPr>
        <p:grpSpPr>
          <a:xfrm>
            <a:off x="5371008" y="3117814"/>
            <a:ext cx="1632415" cy="1076642"/>
            <a:chOff x="2392247" y="3961061"/>
            <a:chExt cx="1491327" cy="1047852"/>
          </a:xfrm>
        </p:grpSpPr>
        <p:sp>
          <p:nvSpPr>
            <p:cNvPr id="203" name="Google Shape;444;p23">
              <a:extLst>
                <a:ext uri="{FF2B5EF4-FFF2-40B4-BE49-F238E27FC236}">
                  <a16:creationId xmlns:a16="http://schemas.microsoft.com/office/drawing/2014/main" id="{98C58469-C00B-A12E-41D4-7B3CEA0E44B8}"/>
                </a:ext>
              </a:extLst>
            </p:cNvPr>
            <p:cNvSpPr/>
            <p:nvPr/>
          </p:nvSpPr>
          <p:spPr>
            <a:xfrm>
              <a:off x="2442481" y="4795937"/>
              <a:ext cx="1404853" cy="186669"/>
            </a:xfrm>
            <a:custGeom>
              <a:avLst/>
              <a:gdLst/>
              <a:ahLst/>
              <a:cxnLst/>
              <a:rect l="l" t="t" r="r" b="b"/>
              <a:pathLst>
                <a:path w="43799" h="7582" extrusionOk="0">
                  <a:moveTo>
                    <a:pt x="18395" y="1"/>
                  </a:moveTo>
                  <a:cubicBezTo>
                    <a:pt x="18366" y="1"/>
                    <a:pt x="18338" y="5"/>
                    <a:pt x="18311" y="14"/>
                  </a:cubicBezTo>
                  <a:cubicBezTo>
                    <a:pt x="17970" y="158"/>
                    <a:pt x="17628" y="204"/>
                    <a:pt x="17286" y="204"/>
                  </a:cubicBezTo>
                  <a:cubicBezTo>
                    <a:pt x="16713" y="204"/>
                    <a:pt x="16140" y="76"/>
                    <a:pt x="15567" y="76"/>
                  </a:cubicBezTo>
                  <a:cubicBezTo>
                    <a:pt x="15351" y="76"/>
                    <a:pt x="15135" y="94"/>
                    <a:pt x="14919" y="144"/>
                  </a:cubicBezTo>
                  <a:cubicBezTo>
                    <a:pt x="14691" y="212"/>
                    <a:pt x="14455" y="236"/>
                    <a:pt x="14213" y="236"/>
                  </a:cubicBezTo>
                  <a:cubicBezTo>
                    <a:pt x="13670" y="236"/>
                    <a:pt x="13102" y="117"/>
                    <a:pt x="12553" y="117"/>
                  </a:cubicBezTo>
                  <a:cubicBezTo>
                    <a:pt x="12412" y="117"/>
                    <a:pt x="12273" y="125"/>
                    <a:pt x="12135" y="144"/>
                  </a:cubicBezTo>
                  <a:cubicBezTo>
                    <a:pt x="10787" y="318"/>
                    <a:pt x="9439" y="144"/>
                    <a:pt x="8134" y="362"/>
                  </a:cubicBezTo>
                  <a:cubicBezTo>
                    <a:pt x="7796" y="412"/>
                    <a:pt x="7459" y="424"/>
                    <a:pt x="7124" y="424"/>
                  </a:cubicBezTo>
                  <a:cubicBezTo>
                    <a:pt x="6852" y="424"/>
                    <a:pt x="6582" y="416"/>
                    <a:pt x="6315" y="416"/>
                  </a:cubicBezTo>
                  <a:cubicBezTo>
                    <a:pt x="6063" y="416"/>
                    <a:pt x="5813" y="423"/>
                    <a:pt x="5568" y="449"/>
                  </a:cubicBezTo>
                  <a:cubicBezTo>
                    <a:pt x="3872" y="666"/>
                    <a:pt x="2175" y="797"/>
                    <a:pt x="479" y="840"/>
                  </a:cubicBezTo>
                  <a:cubicBezTo>
                    <a:pt x="218" y="840"/>
                    <a:pt x="1" y="884"/>
                    <a:pt x="88" y="1231"/>
                  </a:cubicBezTo>
                  <a:cubicBezTo>
                    <a:pt x="262" y="1884"/>
                    <a:pt x="436" y="2580"/>
                    <a:pt x="610" y="3232"/>
                  </a:cubicBezTo>
                  <a:cubicBezTo>
                    <a:pt x="827" y="3928"/>
                    <a:pt x="1219" y="4493"/>
                    <a:pt x="1740" y="4972"/>
                  </a:cubicBezTo>
                  <a:cubicBezTo>
                    <a:pt x="2349" y="5537"/>
                    <a:pt x="2654" y="6451"/>
                    <a:pt x="3611" y="6494"/>
                  </a:cubicBezTo>
                  <a:cubicBezTo>
                    <a:pt x="3741" y="6494"/>
                    <a:pt x="3785" y="6581"/>
                    <a:pt x="3785" y="6668"/>
                  </a:cubicBezTo>
                  <a:cubicBezTo>
                    <a:pt x="3835" y="6893"/>
                    <a:pt x="3942" y="6960"/>
                    <a:pt x="4065" y="6960"/>
                  </a:cubicBezTo>
                  <a:cubicBezTo>
                    <a:pt x="4157" y="6960"/>
                    <a:pt x="4257" y="6923"/>
                    <a:pt x="4350" y="6886"/>
                  </a:cubicBezTo>
                  <a:cubicBezTo>
                    <a:pt x="4459" y="6864"/>
                    <a:pt x="4567" y="6853"/>
                    <a:pt x="4676" y="6853"/>
                  </a:cubicBezTo>
                  <a:cubicBezTo>
                    <a:pt x="4785" y="6853"/>
                    <a:pt x="4894" y="6864"/>
                    <a:pt x="5002" y="6886"/>
                  </a:cubicBezTo>
                  <a:cubicBezTo>
                    <a:pt x="5516" y="6886"/>
                    <a:pt x="5976" y="7237"/>
                    <a:pt x="6468" y="7237"/>
                  </a:cubicBezTo>
                  <a:cubicBezTo>
                    <a:pt x="6600" y="7237"/>
                    <a:pt x="6734" y="7211"/>
                    <a:pt x="6873" y="7147"/>
                  </a:cubicBezTo>
                  <a:lnTo>
                    <a:pt x="6873" y="7147"/>
                  </a:lnTo>
                  <a:cubicBezTo>
                    <a:pt x="7003" y="7364"/>
                    <a:pt x="6655" y="7321"/>
                    <a:pt x="6699" y="7581"/>
                  </a:cubicBezTo>
                  <a:cubicBezTo>
                    <a:pt x="6953" y="7440"/>
                    <a:pt x="7152" y="7262"/>
                    <a:pt x="7380" y="7262"/>
                  </a:cubicBezTo>
                  <a:cubicBezTo>
                    <a:pt x="7503" y="7262"/>
                    <a:pt x="7634" y="7314"/>
                    <a:pt x="7786" y="7451"/>
                  </a:cubicBezTo>
                  <a:cubicBezTo>
                    <a:pt x="7977" y="7515"/>
                    <a:pt x="8168" y="7555"/>
                    <a:pt x="8342" y="7555"/>
                  </a:cubicBezTo>
                  <a:cubicBezTo>
                    <a:pt x="8406" y="7555"/>
                    <a:pt x="8467" y="7550"/>
                    <a:pt x="8525" y="7538"/>
                  </a:cubicBezTo>
                  <a:cubicBezTo>
                    <a:pt x="8876" y="7290"/>
                    <a:pt x="9247" y="7239"/>
                    <a:pt x="9618" y="7239"/>
                  </a:cubicBezTo>
                  <a:cubicBezTo>
                    <a:pt x="9885" y="7239"/>
                    <a:pt x="10153" y="7265"/>
                    <a:pt x="10414" y="7265"/>
                  </a:cubicBezTo>
                  <a:cubicBezTo>
                    <a:pt x="10555" y="7265"/>
                    <a:pt x="10694" y="7258"/>
                    <a:pt x="10830" y="7234"/>
                  </a:cubicBezTo>
                  <a:cubicBezTo>
                    <a:pt x="12005" y="7038"/>
                    <a:pt x="13204" y="6940"/>
                    <a:pt x="14390" y="6940"/>
                  </a:cubicBezTo>
                  <a:cubicBezTo>
                    <a:pt x="14786" y="6940"/>
                    <a:pt x="15180" y="6951"/>
                    <a:pt x="15571" y="6973"/>
                  </a:cubicBezTo>
                  <a:cubicBezTo>
                    <a:pt x="17311" y="6973"/>
                    <a:pt x="19007" y="6842"/>
                    <a:pt x="20747" y="6842"/>
                  </a:cubicBezTo>
                  <a:cubicBezTo>
                    <a:pt x="22356" y="6842"/>
                    <a:pt x="23922" y="6973"/>
                    <a:pt x="25531" y="6973"/>
                  </a:cubicBezTo>
                  <a:cubicBezTo>
                    <a:pt x="25942" y="6980"/>
                    <a:pt x="26352" y="6984"/>
                    <a:pt x="26762" y="6984"/>
                  </a:cubicBezTo>
                  <a:cubicBezTo>
                    <a:pt x="28744" y="6984"/>
                    <a:pt x="30726" y="6899"/>
                    <a:pt x="32707" y="6755"/>
                  </a:cubicBezTo>
                  <a:cubicBezTo>
                    <a:pt x="32859" y="6755"/>
                    <a:pt x="33059" y="6796"/>
                    <a:pt x="33259" y="6796"/>
                  </a:cubicBezTo>
                  <a:cubicBezTo>
                    <a:pt x="33519" y="6796"/>
                    <a:pt x="33778" y="6727"/>
                    <a:pt x="33925" y="6407"/>
                  </a:cubicBezTo>
                  <a:cubicBezTo>
                    <a:pt x="33957" y="6345"/>
                    <a:pt x="33999" y="6321"/>
                    <a:pt x="34049" y="6321"/>
                  </a:cubicBezTo>
                  <a:cubicBezTo>
                    <a:pt x="34137" y="6321"/>
                    <a:pt x="34249" y="6395"/>
                    <a:pt x="34360" y="6451"/>
                  </a:cubicBezTo>
                  <a:cubicBezTo>
                    <a:pt x="34578" y="6538"/>
                    <a:pt x="34839" y="6581"/>
                    <a:pt x="35100" y="6581"/>
                  </a:cubicBezTo>
                  <a:cubicBezTo>
                    <a:pt x="35194" y="6242"/>
                    <a:pt x="35353" y="6139"/>
                    <a:pt x="35529" y="6139"/>
                  </a:cubicBezTo>
                  <a:cubicBezTo>
                    <a:pt x="35758" y="6139"/>
                    <a:pt x="36014" y="6314"/>
                    <a:pt x="36187" y="6364"/>
                  </a:cubicBezTo>
                  <a:cubicBezTo>
                    <a:pt x="36221" y="6373"/>
                    <a:pt x="36256" y="6378"/>
                    <a:pt x="36292" y="6378"/>
                  </a:cubicBezTo>
                  <a:cubicBezTo>
                    <a:pt x="36556" y="6378"/>
                    <a:pt x="36846" y="6142"/>
                    <a:pt x="36915" y="6142"/>
                  </a:cubicBezTo>
                  <a:cubicBezTo>
                    <a:pt x="36920" y="6142"/>
                    <a:pt x="36924" y="6144"/>
                    <a:pt x="36926" y="6146"/>
                  </a:cubicBezTo>
                  <a:cubicBezTo>
                    <a:pt x="37030" y="6198"/>
                    <a:pt x="37126" y="6218"/>
                    <a:pt x="37217" y="6218"/>
                  </a:cubicBezTo>
                  <a:cubicBezTo>
                    <a:pt x="37509" y="6218"/>
                    <a:pt x="37749" y="6016"/>
                    <a:pt x="38014" y="6016"/>
                  </a:cubicBezTo>
                  <a:cubicBezTo>
                    <a:pt x="38927" y="6016"/>
                    <a:pt x="39623" y="5537"/>
                    <a:pt x="40362" y="5102"/>
                  </a:cubicBezTo>
                  <a:cubicBezTo>
                    <a:pt x="41319" y="4537"/>
                    <a:pt x="42015" y="3754"/>
                    <a:pt x="42841" y="3102"/>
                  </a:cubicBezTo>
                  <a:cubicBezTo>
                    <a:pt x="42972" y="3015"/>
                    <a:pt x="43015" y="2928"/>
                    <a:pt x="43059" y="2797"/>
                  </a:cubicBezTo>
                  <a:cubicBezTo>
                    <a:pt x="43146" y="2232"/>
                    <a:pt x="43363" y="1666"/>
                    <a:pt x="43624" y="1188"/>
                  </a:cubicBezTo>
                  <a:cubicBezTo>
                    <a:pt x="43798" y="927"/>
                    <a:pt x="43798" y="579"/>
                    <a:pt x="43755" y="318"/>
                  </a:cubicBezTo>
                  <a:cubicBezTo>
                    <a:pt x="43714" y="176"/>
                    <a:pt x="43617" y="138"/>
                    <a:pt x="43507" y="138"/>
                  </a:cubicBezTo>
                  <a:cubicBezTo>
                    <a:pt x="43381" y="138"/>
                    <a:pt x="43239" y="188"/>
                    <a:pt x="43146" y="188"/>
                  </a:cubicBezTo>
                  <a:cubicBezTo>
                    <a:pt x="42346" y="188"/>
                    <a:pt x="41517" y="243"/>
                    <a:pt x="40728" y="243"/>
                  </a:cubicBezTo>
                  <a:cubicBezTo>
                    <a:pt x="40531" y="243"/>
                    <a:pt x="40336" y="240"/>
                    <a:pt x="40145" y="231"/>
                  </a:cubicBezTo>
                  <a:cubicBezTo>
                    <a:pt x="39576" y="205"/>
                    <a:pt x="39004" y="199"/>
                    <a:pt x="38430" y="199"/>
                  </a:cubicBezTo>
                  <a:cubicBezTo>
                    <a:pt x="37822" y="199"/>
                    <a:pt x="37211" y="206"/>
                    <a:pt x="36602" y="206"/>
                  </a:cubicBezTo>
                  <a:cubicBezTo>
                    <a:pt x="35852" y="206"/>
                    <a:pt x="35103" y="195"/>
                    <a:pt x="34360" y="144"/>
                  </a:cubicBezTo>
                  <a:cubicBezTo>
                    <a:pt x="34034" y="133"/>
                    <a:pt x="33705" y="131"/>
                    <a:pt x="33374" y="131"/>
                  </a:cubicBezTo>
                  <a:cubicBezTo>
                    <a:pt x="33043" y="131"/>
                    <a:pt x="32710" y="133"/>
                    <a:pt x="32376" y="133"/>
                  </a:cubicBezTo>
                  <a:cubicBezTo>
                    <a:pt x="31707" y="133"/>
                    <a:pt x="31033" y="122"/>
                    <a:pt x="30359" y="57"/>
                  </a:cubicBezTo>
                  <a:cubicBezTo>
                    <a:pt x="30193" y="24"/>
                    <a:pt x="30020" y="10"/>
                    <a:pt x="29846" y="10"/>
                  </a:cubicBezTo>
                  <a:cubicBezTo>
                    <a:pt x="29565" y="10"/>
                    <a:pt x="29279" y="47"/>
                    <a:pt x="29011" y="101"/>
                  </a:cubicBezTo>
                  <a:cubicBezTo>
                    <a:pt x="28748" y="184"/>
                    <a:pt x="28482" y="212"/>
                    <a:pt x="28213" y="212"/>
                  </a:cubicBezTo>
                  <a:cubicBezTo>
                    <a:pt x="27678" y="212"/>
                    <a:pt x="27134" y="102"/>
                    <a:pt x="26587" y="102"/>
                  </a:cubicBezTo>
                  <a:cubicBezTo>
                    <a:pt x="26409" y="102"/>
                    <a:pt x="26231" y="113"/>
                    <a:pt x="26053" y="144"/>
                  </a:cubicBezTo>
                  <a:cubicBezTo>
                    <a:pt x="25978" y="159"/>
                    <a:pt x="25896" y="165"/>
                    <a:pt x="25811" y="165"/>
                  </a:cubicBezTo>
                  <a:cubicBezTo>
                    <a:pt x="25485" y="165"/>
                    <a:pt x="25099" y="80"/>
                    <a:pt x="24773" y="80"/>
                  </a:cubicBezTo>
                  <a:cubicBezTo>
                    <a:pt x="24687" y="80"/>
                    <a:pt x="24606" y="86"/>
                    <a:pt x="24531" y="101"/>
                  </a:cubicBezTo>
                  <a:cubicBezTo>
                    <a:pt x="24274" y="147"/>
                    <a:pt x="24023" y="163"/>
                    <a:pt x="23776" y="163"/>
                  </a:cubicBezTo>
                  <a:cubicBezTo>
                    <a:pt x="23300" y="163"/>
                    <a:pt x="22835" y="106"/>
                    <a:pt x="22356" y="106"/>
                  </a:cubicBezTo>
                  <a:cubicBezTo>
                    <a:pt x="22156" y="106"/>
                    <a:pt x="21954" y="116"/>
                    <a:pt x="21747" y="144"/>
                  </a:cubicBezTo>
                  <a:cubicBezTo>
                    <a:pt x="21649" y="156"/>
                    <a:pt x="21550" y="160"/>
                    <a:pt x="21449" y="160"/>
                  </a:cubicBezTo>
                  <a:cubicBezTo>
                    <a:pt x="21028" y="160"/>
                    <a:pt x="20587" y="79"/>
                    <a:pt x="20146" y="79"/>
                  </a:cubicBezTo>
                  <a:cubicBezTo>
                    <a:pt x="19895" y="79"/>
                    <a:pt x="19645" y="106"/>
                    <a:pt x="19399" y="188"/>
                  </a:cubicBezTo>
                  <a:cubicBezTo>
                    <a:pt x="19335" y="207"/>
                    <a:pt x="19273" y="215"/>
                    <a:pt x="19212" y="215"/>
                  </a:cubicBezTo>
                  <a:cubicBezTo>
                    <a:pt x="18896" y="215"/>
                    <a:pt x="18611" y="1"/>
                    <a:pt x="18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5;p23">
              <a:extLst>
                <a:ext uri="{FF2B5EF4-FFF2-40B4-BE49-F238E27FC236}">
                  <a16:creationId xmlns:a16="http://schemas.microsoft.com/office/drawing/2014/main" id="{611CC92A-A10B-9A43-FA76-959D71B8BF69}"/>
                </a:ext>
              </a:extLst>
            </p:cNvPr>
            <p:cNvSpPr/>
            <p:nvPr/>
          </p:nvSpPr>
          <p:spPr>
            <a:xfrm>
              <a:off x="2392247" y="3961061"/>
              <a:ext cx="1491327" cy="1047852"/>
            </a:xfrm>
            <a:custGeom>
              <a:avLst/>
              <a:gdLst/>
              <a:ahLst/>
              <a:cxnLst/>
              <a:rect l="l" t="t" r="r" b="b"/>
              <a:pathLst>
                <a:path w="46495" h="42561" extrusionOk="0">
                  <a:moveTo>
                    <a:pt x="33616" y="1226"/>
                  </a:moveTo>
                  <a:cubicBezTo>
                    <a:pt x="34502" y="1226"/>
                    <a:pt x="35388" y="1284"/>
                    <a:pt x="36274" y="1479"/>
                  </a:cubicBezTo>
                  <a:cubicBezTo>
                    <a:pt x="37361" y="1696"/>
                    <a:pt x="38579" y="1566"/>
                    <a:pt x="39754" y="1653"/>
                  </a:cubicBezTo>
                  <a:cubicBezTo>
                    <a:pt x="41972" y="1827"/>
                    <a:pt x="43885" y="3349"/>
                    <a:pt x="44538" y="5480"/>
                  </a:cubicBezTo>
                  <a:cubicBezTo>
                    <a:pt x="45060" y="7524"/>
                    <a:pt x="45234" y="9612"/>
                    <a:pt x="45147" y="11743"/>
                  </a:cubicBezTo>
                  <a:cubicBezTo>
                    <a:pt x="45016" y="15440"/>
                    <a:pt x="45103" y="19180"/>
                    <a:pt x="45190" y="22921"/>
                  </a:cubicBezTo>
                  <a:cubicBezTo>
                    <a:pt x="45234" y="25183"/>
                    <a:pt x="45451" y="27444"/>
                    <a:pt x="45451" y="29706"/>
                  </a:cubicBezTo>
                  <a:cubicBezTo>
                    <a:pt x="45451" y="30619"/>
                    <a:pt x="45408" y="31533"/>
                    <a:pt x="45408" y="32446"/>
                  </a:cubicBezTo>
                  <a:cubicBezTo>
                    <a:pt x="45372" y="33129"/>
                    <a:pt x="44891" y="33188"/>
                    <a:pt x="44430" y="33188"/>
                  </a:cubicBezTo>
                  <a:cubicBezTo>
                    <a:pt x="44333" y="33188"/>
                    <a:pt x="44237" y="33185"/>
                    <a:pt x="44146" y="33185"/>
                  </a:cubicBezTo>
                  <a:cubicBezTo>
                    <a:pt x="42254" y="33185"/>
                    <a:pt x="40373" y="33196"/>
                    <a:pt x="38487" y="33196"/>
                  </a:cubicBezTo>
                  <a:cubicBezTo>
                    <a:pt x="36600" y="33196"/>
                    <a:pt x="34708" y="33185"/>
                    <a:pt x="32795" y="33142"/>
                  </a:cubicBezTo>
                  <a:cubicBezTo>
                    <a:pt x="30092" y="33101"/>
                    <a:pt x="27352" y="32790"/>
                    <a:pt x="24608" y="32790"/>
                  </a:cubicBezTo>
                  <a:cubicBezTo>
                    <a:pt x="24438" y="32790"/>
                    <a:pt x="24267" y="32791"/>
                    <a:pt x="24096" y="32794"/>
                  </a:cubicBezTo>
                  <a:cubicBezTo>
                    <a:pt x="21834" y="32837"/>
                    <a:pt x="19529" y="32881"/>
                    <a:pt x="17224" y="32924"/>
                  </a:cubicBezTo>
                  <a:cubicBezTo>
                    <a:pt x="13571" y="33011"/>
                    <a:pt x="9961" y="33533"/>
                    <a:pt x="6307" y="33533"/>
                  </a:cubicBezTo>
                  <a:cubicBezTo>
                    <a:pt x="4916" y="33533"/>
                    <a:pt x="3524" y="33664"/>
                    <a:pt x="2176" y="33925"/>
                  </a:cubicBezTo>
                  <a:cubicBezTo>
                    <a:pt x="2078" y="33939"/>
                    <a:pt x="1994" y="33946"/>
                    <a:pt x="1921" y="33946"/>
                  </a:cubicBezTo>
                  <a:cubicBezTo>
                    <a:pt x="1341" y="33946"/>
                    <a:pt x="1470" y="33508"/>
                    <a:pt x="1393" y="32968"/>
                  </a:cubicBezTo>
                  <a:cubicBezTo>
                    <a:pt x="1393" y="31315"/>
                    <a:pt x="1393" y="29488"/>
                    <a:pt x="1436" y="27749"/>
                  </a:cubicBezTo>
                  <a:cubicBezTo>
                    <a:pt x="1436" y="26009"/>
                    <a:pt x="1567" y="24269"/>
                    <a:pt x="1567" y="22486"/>
                  </a:cubicBezTo>
                  <a:cubicBezTo>
                    <a:pt x="1567" y="20703"/>
                    <a:pt x="1393" y="18963"/>
                    <a:pt x="1393" y="17180"/>
                  </a:cubicBezTo>
                  <a:cubicBezTo>
                    <a:pt x="1393" y="15005"/>
                    <a:pt x="1523" y="12874"/>
                    <a:pt x="1567" y="10743"/>
                  </a:cubicBezTo>
                  <a:cubicBezTo>
                    <a:pt x="1480" y="9525"/>
                    <a:pt x="1567" y="8307"/>
                    <a:pt x="1741" y="7089"/>
                  </a:cubicBezTo>
                  <a:cubicBezTo>
                    <a:pt x="2567" y="3219"/>
                    <a:pt x="4959" y="2610"/>
                    <a:pt x="8178" y="1957"/>
                  </a:cubicBezTo>
                  <a:cubicBezTo>
                    <a:pt x="9751" y="1633"/>
                    <a:pt x="11337" y="1592"/>
                    <a:pt x="12922" y="1592"/>
                  </a:cubicBezTo>
                  <a:cubicBezTo>
                    <a:pt x="13456" y="1592"/>
                    <a:pt x="13990" y="1597"/>
                    <a:pt x="14523" y="1597"/>
                  </a:cubicBezTo>
                  <a:cubicBezTo>
                    <a:pt x="15382" y="1597"/>
                    <a:pt x="16240" y="1585"/>
                    <a:pt x="17094" y="1522"/>
                  </a:cubicBezTo>
                  <a:cubicBezTo>
                    <a:pt x="17740" y="1473"/>
                    <a:pt x="18393" y="1455"/>
                    <a:pt x="19050" y="1455"/>
                  </a:cubicBezTo>
                  <a:cubicBezTo>
                    <a:pt x="20690" y="1455"/>
                    <a:pt x="22350" y="1566"/>
                    <a:pt x="23966" y="1566"/>
                  </a:cubicBezTo>
                  <a:cubicBezTo>
                    <a:pt x="25923" y="1566"/>
                    <a:pt x="27836" y="1348"/>
                    <a:pt x="29750" y="1348"/>
                  </a:cubicBezTo>
                  <a:cubicBezTo>
                    <a:pt x="31039" y="1348"/>
                    <a:pt x="32328" y="1226"/>
                    <a:pt x="33616" y="1226"/>
                  </a:cubicBezTo>
                  <a:close/>
                  <a:moveTo>
                    <a:pt x="27184" y="33968"/>
                  </a:moveTo>
                  <a:cubicBezTo>
                    <a:pt x="28358" y="33968"/>
                    <a:pt x="29533" y="34099"/>
                    <a:pt x="30707" y="34099"/>
                  </a:cubicBezTo>
                  <a:cubicBezTo>
                    <a:pt x="32490" y="34099"/>
                    <a:pt x="34186" y="34012"/>
                    <a:pt x="36013" y="34012"/>
                  </a:cubicBezTo>
                  <a:cubicBezTo>
                    <a:pt x="37840" y="34012"/>
                    <a:pt x="39667" y="34099"/>
                    <a:pt x="41537" y="34099"/>
                  </a:cubicBezTo>
                  <a:cubicBezTo>
                    <a:pt x="42320" y="34099"/>
                    <a:pt x="43146" y="34012"/>
                    <a:pt x="43972" y="34012"/>
                  </a:cubicBezTo>
                  <a:cubicBezTo>
                    <a:pt x="44103" y="34003"/>
                    <a:pt x="44237" y="33994"/>
                    <a:pt x="44365" y="33994"/>
                  </a:cubicBezTo>
                  <a:cubicBezTo>
                    <a:pt x="44879" y="33994"/>
                    <a:pt x="45303" y="34133"/>
                    <a:pt x="45060" y="34969"/>
                  </a:cubicBezTo>
                  <a:cubicBezTo>
                    <a:pt x="44494" y="36752"/>
                    <a:pt x="43320" y="37926"/>
                    <a:pt x="41798" y="38883"/>
                  </a:cubicBezTo>
                  <a:cubicBezTo>
                    <a:pt x="40275" y="39796"/>
                    <a:pt x="38623" y="39796"/>
                    <a:pt x="36970" y="39970"/>
                  </a:cubicBezTo>
                  <a:cubicBezTo>
                    <a:pt x="35665" y="40101"/>
                    <a:pt x="34360" y="40405"/>
                    <a:pt x="33012" y="40536"/>
                  </a:cubicBezTo>
                  <a:cubicBezTo>
                    <a:pt x="31220" y="40655"/>
                    <a:pt x="29427" y="40722"/>
                    <a:pt x="27635" y="40722"/>
                  </a:cubicBezTo>
                  <a:cubicBezTo>
                    <a:pt x="26165" y="40722"/>
                    <a:pt x="24696" y="40677"/>
                    <a:pt x="23226" y="40579"/>
                  </a:cubicBezTo>
                  <a:cubicBezTo>
                    <a:pt x="22867" y="40571"/>
                    <a:pt x="22508" y="40568"/>
                    <a:pt x="22149" y="40568"/>
                  </a:cubicBezTo>
                  <a:cubicBezTo>
                    <a:pt x="20549" y="40568"/>
                    <a:pt x="18945" y="40639"/>
                    <a:pt x="17311" y="40710"/>
                  </a:cubicBezTo>
                  <a:cubicBezTo>
                    <a:pt x="15745" y="40753"/>
                    <a:pt x="14136" y="40840"/>
                    <a:pt x="12527" y="40927"/>
                  </a:cubicBezTo>
                  <a:cubicBezTo>
                    <a:pt x="11483" y="41058"/>
                    <a:pt x="10396" y="41188"/>
                    <a:pt x="9352" y="41232"/>
                  </a:cubicBezTo>
                  <a:cubicBezTo>
                    <a:pt x="8613" y="41188"/>
                    <a:pt x="7917" y="40797"/>
                    <a:pt x="7090" y="40797"/>
                  </a:cubicBezTo>
                  <a:cubicBezTo>
                    <a:pt x="6090" y="40753"/>
                    <a:pt x="4916" y="40579"/>
                    <a:pt x="4133" y="39753"/>
                  </a:cubicBezTo>
                  <a:cubicBezTo>
                    <a:pt x="3393" y="38970"/>
                    <a:pt x="2437" y="38317"/>
                    <a:pt x="2219" y="37100"/>
                  </a:cubicBezTo>
                  <a:cubicBezTo>
                    <a:pt x="2132" y="36578"/>
                    <a:pt x="2002" y="36099"/>
                    <a:pt x="1784" y="35621"/>
                  </a:cubicBezTo>
                  <a:cubicBezTo>
                    <a:pt x="1428" y="34980"/>
                    <a:pt x="1480" y="34660"/>
                    <a:pt x="2011" y="34660"/>
                  </a:cubicBezTo>
                  <a:cubicBezTo>
                    <a:pt x="2129" y="34660"/>
                    <a:pt x="2271" y="34676"/>
                    <a:pt x="2437" y="34708"/>
                  </a:cubicBezTo>
                  <a:cubicBezTo>
                    <a:pt x="4611" y="34490"/>
                    <a:pt x="6786" y="34403"/>
                    <a:pt x="9048" y="34186"/>
                  </a:cubicBezTo>
                  <a:cubicBezTo>
                    <a:pt x="10135" y="34087"/>
                    <a:pt x="11222" y="34060"/>
                    <a:pt x="12318" y="34060"/>
                  </a:cubicBezTo>
                  <a:cubicBezTo>
                    <a:pt x="13632" y="34060"/>
                    <a:pt x="14959" y="34099"/>
                    <a:pt x="16311" y="34099"/>
                  </a:cubicBezTo>
                  <a:cubicBezTo>
                    <a:pt x="18746" y="34099"/>
                    <a:pt x="21226" y="34142"/>
                    <a:pt x="23705" y="34142"/>
                  </a:cubicBezTo>
                  <a:cubicBezTo>
                    <a:pt x="24879" y="34142"/>
                    <a:pt x="26010" y="34012"/>
                    <a:pt x="27184" y="33968"/>
                  </a:cubicBezTo>
                  <a:close/>
                  <a:moveTo>
                    <a:pt x="36318" y="0"/>
                  </a:moveTo>
                  <a:cubicBezTo>
                    <a:pt x="33012" y="0"/>
                    <a:pt x="29663" y="174"/>
                    <a:pt x="26358" y="217"/>
                  </a:cubicBezTo>
                  <a:cubicBezTo>
                    <a:pt x="25024" y="217"/>
                    <a:pt x="23690" y="179"/>
                    <a:pt x="22369" y="179"/>
                  </a:cubicBezTo>
                  <a:cubicBezTo>
                    <a:pt x="21709" y="179"/>
                    <a:pt x="21052" y="188"/>
                    <a:pt x="20399" y="217"/>
                  </a:cubicBezTo>
                  <a:cubicBezTo>
                    <a:pt x="19852" y="235"/>
                    <a:pt x="19304" y="242"/>
                    <a:pt x="18756" y="242"/>
                  </a:cubicBezTo>
                  <a:cubicBezTo>
                    <a:pt x="17212" y="242"/>
                    <a:pt x="15664" y="190"/>
                    <a:pt x="14116" y="190"/>
                  </a:cubicBezTo>
                  <a:cubicBezTo>
                    <a:pt x="12147" y="190"/>
                    <a:pt x="10179" y="273"/>
                    <a:pt x="8221" y="652"/>
                  </a:cubicBezTo>
                  <a:cubicBezTo>
                    <a:pt x="6438" y="957"/>
                    <a:pt x="4655" y="1305"/>
                    <a:pt x="3045" y="2262"/>
                  </a:cubicBezTo>
                  <a:cubicBezTo>
                    <a:pt x="1306" y="3305"/>
                    <a:pt x="653" y="5132"/>
                    <a:pt x="523" y="7002"/>
                  </a:cubicBezTo>
                  <a:cubicBezTo>
                    <a:pt x="349" y="8264"/>
                    <a:pt x="305" y="9569"/>
                    <a:pt x="392" y="10873"/>
                  </a:cubicBezTo>
                  <a:cubicBezTo>
                    <a:pt x="610" y="12222"/>
                    <a:pt x="262" y="13657"/>
                    <a:pt x="218" y="15049"/>
                  </a:cubicBezTo>
                  <a:cubicBezTo>
                    <a:pt x="218" y="16919"/>
                    <a:pt x="218" y="18789"/>
                    <a:pt x="218" y="20659"/>
                  </a:cubicBezTo>
                  <a:cubicBezTo>
                    <a:pt x="218" y="22790"/>
                    <a:pt x="88" y="24922"/>
                    <a:pt x="88" y="27096"/>
                  </a:cubicBezTo>
                  <a:cubicBezTo>
                    <a:pt x="44" y="28923"/>
                    <a:pt x="218" y="30793"/>
                    <a:pt x="131" y="32576"/>
                  </a:cubicBezTo>
                  <a:cubicBezTo>
                    <a:pt x="1" y="34012"/>
                    <a:pt x="175" y="35403"/>
                    <a:pt x="566" y="36752"/>
                  </a:cubicBezTo>
                  <a:cubicBezTo>
                    <a:pt x="1045" y="38100"/>
                    <a:pt x="1523" y="39448"/>
                    <a:pt x="2785" y="40405"/>
                  </a:cubicBezTo>
                  <a:cubicBezTo>
                    <a:pt x="3959" y="41275"/>
                    <a:pt x="5090" y="42275"/>
                    <a:pt x="6481" y="42275"/>
                  </a:cubicBezTo>
                  <a:cubicBezTo>
                    <a:pt x="6577" y="42273"/>
                    <a:pt x="6673" y="42272"/>
                    <a:pt x="6769" y="42272"/>
                  </a:cubicBezTo>
                  <a:cubicBezTo>
                    <a:pt x="8408" y="42272"/>
                    <a:pt x="10022" y="42561"/>
                    <a:pt x="11682" y="42561"/>
                  </a:cubicBezTo>
                  <a:cubicBezTo>
                    <a:pt x="11948" y="42561"/>
                    <a:pt x="12215" y="42553"/>
                    <a:pt x="12483" y="42536"/>
                  </a:cubicBezTo>
                  <a:cubicBezTo>
                    <a:pt x="13919" y="42449"/>
                    <a:pt x="15397" y="42449"/>
                    <a:pt x="16833" y="42449"/>
                  </a:cubicBezTo>
                  <a:cubicBezTo>
                    <a:pt x="19285" y="42410"/>
                    <a:pt x="21738" y="42046"/>
                    <a:pt x="24158" y="42046"/>
                  </a:cubicBezTo>
                  <a:cubicBezTo>
                    <a:pt x="24398" y="42046"/>
                    <a:pt x="24639" y="42050"/>
                    <a:pt x="24879" y="42058"/>
                  </a:cubicBezTo>
                  <a:cubicBezTo>
                    <a:pt x="25629" y="42080"/>
                    <a:pt x="26382" y="42088"/>
                    <a:pt x="27137" y="42088"/>
                  </a:cubicBezTo>
                  <a:cubicBezTo>
                    <a:pt x="29400" y="42088"/>
                    <a:pt x="31675" y="42014"/>
                    <a:pt x="33926" y="42014"/>
                  </a:cubicBezTo>
                  <a:cubicBezTo>
                    <a:pt x="35197" y="42014"/>
                    <a:pt x="36303" y="41230"/>
                    <a:pt x="37767" y="41230"/>
                  </a:cubicBezTo>
                  <a:cubicBezTo>
                    <a:pt x="37806" y="41230"/>
                    <a:pt x="37844" y="41230"/>
                    <a:pt x="37883" y="41232"/>
                  </a:cubicBezTo>
                  <a:cubicBezTo>
                    <a:pt x="39536" y="41101"/>
                    <a:pt x="41406" y="40797"/>
                    <a:pt x="42885" y="39622"/>
                  </a:cubicBezTo>
                  <a:cubicBezTo>
                    <a:pt x="44712" y="38144"/>
                    <a:pt x="45886" y="35969"/>
                    <a:pt x="46104" y="33620"/>
                  </a:cubicBezTo>
                  <a:cubicBezTo>
                    <a:pt x="46408" y="31185"/>
                    <a:pt x="46495" y="28705"/>
                    <a:pt x="46365" y="26226"/>
                  </a:cubicBezTo>
                  <a:cubicBezTo>
                    <a:pt x="46234" y="24965"/>
                    <a:pt x="46191" y="23747"/>
                    <a:pt x="46234" y="22486"/>
                  </a:cubicBezTo>
                  <a:cubicBezTo>
                    <a:pt x="46278" y="21790"/>
                    <a:pt x="46147" y="21138"/>
                    <a:pt x="46147" y="20442"/>
                  </a:cubicBezTo>
                  <a:cubicBezTo>
                    <a:pt x="46147" y="18789"/>
                    <a:pt x="46191" y="17136"/>
                    <a:pt x="46191" y="15440"/>
                  </a:cubicBezTo>
                  <a:lnTo>
                    <a:pt x="46191" y="11265"/>
                  </a:lnTo>
                  <a:cubicBezTo>
                    <a:pt x="46234" y="9308"/>
                    <a:pt x="46321" y="7394"/>
                    <a:pt x="45843" y="5480"/>
                  </a:cubicBezTo>
                  <a:cubicBezTo>
                    <a:pt x="45451" y="3436"/>
                    <a:pt x="43972" y="1740"/>
                    <a:pt x="42059" y="1044"/>
                  </a:cubicBezTo>
                  <a:cubicBezTo>
                    <a:pt x="40232" y="304"/>
                    <a:pt x="38275" y="0"/>
                    <a:pt x="36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3A21A9D3-C38A-BDEB-4083-FF1DE2992E5E}"/>
              </a:ext>
            </a:extLst>
          </p:cNvPr>
          <p:cNvSpPr txBox="1"/>
          <p:nvPr/>
        </p:nvSpPr>
        <p:spPr>
          <a:xfrm>
            <a:off x="5451154" y="3221782"/>
            <a:ext cx="15076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参加夏令营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面试，笔试，机试等等形式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6" name="Google Shape;456;p23">
            <a:extLst>
              <a:ext uri="{FF2B5EF4-FFF2-40B4-BE49-F238E27FC236}">
                <a16:creationId xmlns:a16="http://schemas.microsoft.com/office/drawing/2014/main" id="{4030E642-FEA6-699B-562D-765200A43D99}"/>
              </a:ext>
            </a:extLst>
          </p:cNvPr>
          <p:cNvGrpSpPr/>
          <p:nvPr/>
        </p:nvGrpSpPr>
        <p:grpSpPr>
          <a:xfrm>
            <a:off x="2491215" y="4183202"/>
            <a:ext cx="935886" cy="335833"/>
            <a:chOff x="6845827" y="1531882"/>
            <a:chExt cx="1508070" cy="575985"/>
          </a:xfrm>
        </p:grpSpPr>
        <p:sp>
          <p:nvSpPr>
            <p:cNvPr id="207" name="Google Shape;457;p23">
              <a:extLst>
                <a:ext uri="{FF2B5EF4-FFF2-40B4-BE49-F238E27FC236}">
                  <a16:creationId xmlns:a16="http://schemas.microsoft.com/office/drawing/2014/main" id="{D34CB154-6E52-3660-69A0-89BB790AB736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8" name="Google Shape;458;p23">
              <a:extLst>
                <a:ext uri="{FF2B5EF4-FFF2-40B4-BE49-F238E27FC236}">
                  <a16:creationId xmlns:a16="http://schemas.microsoft.com/office/drawing/2014/main" id="{5FF3DF2F-96EE-CD54-2DD9-4B46B94490AF}"/>
                </a:ext>
              </a:extLst>
            </p:cNvPr>
            <p:cNvSpPr/>
            <p:nvPr/>
          </p:nvSpPr>
          <p:spPr>
            <a:xfrm>
              <a:off x="6873734" y="1551184"/>
              <a:ext cx="1443888" cy="532604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"/>
                  <a:sym typeface="Fira Sans"/>
                </a:rPr>
                <a:t>规划阶段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"/>
                <a:sym typeface="Fira Sans"/>
              </a:endParaRPr>
            </a:p>
          </p:txBody>
        </p:sp>
      </p:grpSp>
      <p:sp>
        <p:nvSpPr>
          <p:cNvPr id="209" name="Google Shape;450;p23">
            <a:extLst>
              <a:ext uri="{FF2B5EF4-FFF2-40B4-BE49-F238E27FC236}">
                <a16:creationId xmlns:a16="http://schemas.microsoft.com/office/drawing/2014/main" id="{9FDA498F-2C10-3ACA-03E2-B302024EB29B}"/>
              </a:ext>
            </a:extLst>
          </p:cNvPr>
          <p:cNvSpPr/>
          <p:nvPr/>
        </p:nvSpPr>
        <p:spPr>
          <a:xfrm>
            <a:off x="2810894" y="1337792"/>
            <a:ext cx="1060800" cy="335833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34343"/>
                </a:solidFill>
                <a:latin typeface="Fira Sans Extra Condensed Light" panose="020B04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2024,8-9+</a:t>
            </a: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BC360952-6239-4C66-A790-B09A7B3363CE}"/>
              </a:ext>
            </a:extLst>
          </p:cNvPr>
          <p:cNvSpPr txBox="1"/>
          <p:nvPr/>
        </p:nvSpPr>
        <p:spPr>
          <a:xfrm>
            <a:off x="2489511" y="3417742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1</a:t>
            </a:r>
            <a:endParaRPr lang="zh-CN" altLang="en-US" dirty="0"/>
          </a:p>
        </p:txBody>
      </p:sp>
      <p:grpSp>
        <p:nvGrpSpPr>
          <p:cNvPr id="214" name="Google Shape;2287;p42">
            <a:extLst>
              <a:ext uri="{FF2B5EF4-FFF2-40B4-BE49-F238E27FC236}">
                <a16:creationId xmlns:a16="http://schemas.microsoft.com/office/drawing/2014/main" id="{168AFEF1-CCB5-67A1-ACA0-6B26B3B2BC9C}"/>
              </a:ext>
            </a:extLst>
          </p:cNvPr>
          <p:cNvGrpSpPr/>
          <p:nvPr/>
        </p:nvGrpSpPr>
        <p:grpSpPr>
          <a:xfrm>
            <a:off x="481555" y="3673103"/>
            <a:ext cx="292431" cy="478567"/>
            <a:chOff x="2288921" y="3633819"/>
            <a:chExt cx="292431" cy="478567"/>
          </a:xfrm>
        </p:grpSpPr>
        <p:sp>
          <p:nvSpPr>
            <p:cNvPr id="215" name="Google Shape;2288;p42">
              <a:extLst>
                <a:ext uri="{FF2B5EF4-FFF2-40B4-BE49-F238E27FC236}">
                  <a16:creationId xmlns:a16="http://schemas.microsoft.com/office/drawing/2014/main" id="{9DF7B981-53A4-1C35-6B8E-EECEEEDAF228}"/>
                </a:ext>
              </a:extLst>
            </p:cNvPr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89;p42">
              <a:extLst>
                <a:ext uri="{FF2B5EF4-FFF2-40B4-BE49-F238E27FC236}">
                  <a16:creationId xmlns:a16="http://schemas.microsoft.com/office/drawing/2014/main" id="{7E1C6C4C-AFB3-053C-E820-BE9CFA2770BD}"/>
                </a:ext>
              </a:extLst>
            </p:cNvPr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456;p23">
            <a:extLst>
              <a:ext uri="{FF2B5EF4-FFF2-40B4-BE49-F238E27FC236}">
                <a16:creationId xmlns:a16="http://schemas.microsoft.com/office/drawing/2014/main" id="{9448AF97-2516-4402-5BA3-DF0380BAA485}"/>
              </a:ext>
            </a:extLst>
          </p:cNvPr>
          <p:cNvGrpSpPr/>
          <p:nvPr/>
        </p:nvGrpSpPr>
        <p:grpSpPr>
          <a:xfrm>
            <a:off x="5604629" y="4337078"/>
            <a:ext cx="1180490" cy="335833"/>
            <a:chOff x="6845827" y="1531882"/>
            <a:chExt cx="1508070" cy="575985"/>
          </a:xfrm>
        </p:grpSpPr>
        <p:sp>
          <p:nvSpPr>
            <p:cNvPr id="218" name="Google Shape;457;p23">
              <a:extLst>
                <a:ext uri="{FF2B5EF4-FFF2-40B4-BE49-F238E27FC236}">
                  <a16:creationId xmlns:a16="http://schemas.microsoft.com/office/drawing/2014/main" id="{7D14A7DC-814A-58A7-CBC1-380A0C2B8AE8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" name="Google Shape;458;p23">
              <a:extLst>
                <a:ext uri="{FF2B5EF4-FFF2-40B4-BE49-F238E27FC236}">
                  <a16:creationId xmlns:a16="http://schemas.microsoft.com/office/drawing/2014/main" id="{64D88D9A-041B-9198-9431-21A18F00434C}"/>
                </a:ext>
              </a:extLst>
            </p:cNvPr>
            <p:cNvSpPr/>
            <p:nvPr/>
          </p:nvSpPr>
          <p:spPr>
            <a:xfrm>
              <a:off x="6873734" y="1551184"/>
              <a:ext cx="1443887" cy="532603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"/>
                  <a:sym typeface="Fira Sans"/>
                </a:rPr>
                <a:t>夏令营阶段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"/>
                <a:sym typeface="Fira Sans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E80B286-84D8-0EFC-C817-01C1A0CD3E80}"/>
              </a:ext>
            </a:extLst>
          </p:cNvPr>
          <p:cNvGrpSpPr/>
          <p:nvPr/>
        </p:nvGrpSpPr>
        <p:grpSpPr>
          <a:xfrm>
            <a:off x="2624807" y="180061"/>
            <a:ext cx="1499107" cy="1092607"/>
            <a:chOff x="2392247" y="3961061"/>
            <a:chExt cx="1491327" cy="1047852"/>
          </a:xfrm>
        </p:grpSpPr>
        <p:sp>
          <p:nvSpPr>
            <p:cNvPr id="221" name="Google Shape;444;p23">
              <a:extLst>
                <a:ext uri="{FF2B5EF4-FFF2-40B4-BE49-F238E27FC236}">
                  <a16:creationId xmlns:a16="http://schemas.microsoft.com/office/drawing/2014/main" id="{58DF83D1-31EA-9FC8-352A-B39F977279D1}"/>
                </a:ext>
              </a:extLst>
            </p:cNvPr>
            <p:cNvSpPr/>
            <p:nvPr/>
          </p:nvSpPr>
          <p:spPr>
            <a:xfrm>
              <a:off x="2442481" y="4795937"/>
              <a:ext cx="1404853" cy="186669"/>
            </a:xfrm>
            <a:custGeom>
              <a:avLst/>
              <a:gdLst/>
              <a:ahLst/>
              <a:cxnLst/>
              <a:rect l="l" t="t" r="r" b="b"/>
              <a:pathLst>
                <a:path w="43799" h="7582" extrusionOk="0">
                  <a:moveTo>
                    <a:pt x="18395" y="1"/>
                  </a:moveTo>
                  <a:cubicBezTo>
                    <a:pt x="18366" y="1"/>
                    <a:pt x="18338" y="5"/>
                    <a:pt x="18311" y="14"/>
                  </a:cubicBezTo>
                  <a:cubicBezTo>
                    <a:pt x="17970" y="158"/>
                    <a:pt x="17628" y="204"/>
                    <a:pt x="17286" y="204"/>
                  </a:cubicBezTo>
                  <a:cubicBezTo>
                    <a:pt x="16713" y="204"/>
                    <a:pt x="16140" y="76"/>
                    <a:pt x="15567" y="76"/>
                  </a:cubicBezTo>
                  <a:cubicBezTo>
                    <a:pt x="15351" y="76"/>
                    <a:pt x="15135" y="94"/>
                    <a:pt x="14919" y="144"/>
                  </a:cubicBezTo>
                  <a:cubicBezTo>
                    <a:pt x="14691" y="212"/>
                    <a:pt x="14455" y="236"/>
                    <a:pt x="14213" y="236"/>
                  </a:cubicBezTo>
                  <a:cubicBezTo>
                    <a:pt x="13670" y="236"/>
                    <a:pt x="13102" y="117"/>
                    <a:pt x="12553" y="117"/>
                  </a:cubicBezTo>
                  <a:cubicBezTo>
                    <a:pt x="12412" y="117"/>
                    <a:pt x="12273" y="125"/>
                    <a:pt x="12135" y="144"/>
                  </a:cubicBezTo>
                  <a:cubicBezTo>
                    <a:pt x="10787" y="318"/>
                    <a:pt x="9439" y="144"/>
                    <a:pt x="8134" y="362"/>
                  </a:cubicBezTo>
                  <a:cubicBezTo>
                    <a:pt x="7796" y="412"/>
                    <a:pt x="7459" y="424"/>
                    <a:pt x="7124" y="424"/>
                  </a:cubicBezTo>
                  <a:cubicBezTo>
                    <a:pt x="6852" y="424"/>
                    <a:pt x="6582" y="416"/>
                    <a:pt x="6315" y="416"/>
                  </a:cubicBezTo>
                  <a:cubicBezTo>
                    <a:pt x="6063" y="416"/>
                    <a:pt x="5813" y="423"/>
                    <a:pt x="5568" y="449"/>
                  </a:cubicBezTo>
                  <a:cubicBezTo>
                    <a:pt x="3872" y="666"/>
                    <a:pt x="2175" y="797"/>
                    <a:pt x="479" y="840"/>
                  </a:cubicBezTo>
                  <a:cubicBezTo>
                    <a:pt x="218" y="840"/>
                    <a:pt x="1" y="884"/>
                    <a:pt x="88" y="1231"/>
                  </a:cubicBezTo>
                  <a:cubicBezTo>
                    <a:pt x="262" y="1884"/>
                    <a:pt x="436" y="2580"/>
                    <a:pt x="610" y="3232"/>
                  </a:cubicBezTo>
                  <a:cubicBezTo>
                    <a:pt x="827" y="3928"/>
                    <a:pt x="1219" y="4493"/>
                    <a:pt x="1740" y="4972"/>
                  </a:cubicBezTo>
                  <a:cubicBezTo>
                    <a:pt x="2349" y="5537"/>
                    <a:pt x="2654" y="6451"/>
                    <a:pt x="3611" y="6494"/>
                  </a:cubicBezTo>
                  <a:cubicBezTo>
                    <a:pt x="3741" y="6494"/>
                    <a:pt x="3785" y="6581"/>
                    <a:pt x="3785" y="6668"/>
                  </a:cubicBezTo>
                  <a:cubicBezTo>
                    <a:pt x="3835" y="6893"/>
                    <a:pt x="3942" y="6960"/>
                    <a:pt x="4065" y="6960"/>
                  </a:cubicBezTo>
                  <a:cubicBezTo>
                    <a:pt x="4157" y="6960"/>
                    <a:pt x="4257" y="6923"/>
                    <a:pt x="4350" y="6886"/>
                  </a:cubicBezTo>
                  <a:cubicBezTo>
                    <a:pt x="4459" y="6864"/>
                    <a:pt x="4567" y="6853"/>
                    <a:pt x="4676" y="6853"/>
                  </a:cubicBezTo>
                  <a:cubicBezTo>
                    <a:pt x="4785" y="6853"/>
                    <a:pt x="4894" y="6864"/>
                    <a:pt x="5002" y="6886"/>
                  </a:cubicBezTo>
                  <a:cubicBezTo>
                    <a:pt x="5516" y="6886"/>
                    <a:pt x="5976" y="7237"/>
                    <a:pt x="6468" y="7237"/>
                  </a:cubicBezTo>
                  <a:cubicBezTo>
                    <a:pt x="6600" y="7237"/>
                    <a:pt x="6734" y="7211"/>
                    <a:pt x="6873" y="7147"/>
                  </a:cubicBezTo>
                  <a:lnTo>
                    <a:pt x="6873" y="7147"/>
                  </a:lnTo>
                  <a:cubicBezTo>
                    <a:pt x="7003" y="7364"/>
                    <a:pt x="6655" y="7321"/>
                    <a:pt x="6699" y="7581"/>
                  </a:cubicBezTo>
                  <a:cubicBezTo>
                    <a:pt x="6953" y="7440"/>
                    <a:pt x="7152" y="7262"/>
                    <a:pt x="7380" y="7262"/>
                  </a:cubicBezTo>
                  <a:cubicBezTo>
                    <a:pt x="7503" y="7262"/>
                    <a:pt x="7634" y="7314"/>
                    <a:pt x="7786" y="7451"/>
                  </a:cubicBezTo>
                  <a:cubicBezTo>
                    <a:pt x="7977" y="7515"/>
                    <a:pt x="8168" y="7555"/>
                    <a:pt x="8342" y="7555"/>
                  </a:cubicBezTo>
                  <a:cubicBezTo>
                    <a:pt x="8406" y="7555"/>
                    <a:pt x="8467" y="7550"/>
                    <a:pt x="8525" y="7538"/>
                  </a:cubicBezTo>
                  <a:cubicBezTo>
                    <a:pt x="8876" y="7290"/>
                    <a:pt x="9247" y="7239"/>
                    <a:pt x="9618" y="7239"/>
                  </a:cubicBezTo>
                  <a:cubicBezTo>
                    <a:pt x="9885" y="7239"/>
                    <a:pt x="10153" y="7265"/>
                    <a:pt x="10414" y="7265"/>
                  </a:cubicBezTo>
                  <a:cubicBezTo>
                    <a:pt x="10555" y="7265"/>
                    <a:pt x="10694" y="7258"/>
                    <a:pt x="10830" y="7234"/>
                  </a:cubicBezTo>
                  <a:cubicBezTo>
                    <a:pt x="12005" y="7038"/>
                    <a:pt x="13204" y="6940"/>
                    <a:pt x="14390" y="6940"/>
                  </a:cubicBezTo>
                  <a:cubicBezTo>
                    <a:pt x="14786" y="6940"/>
                    <a:pt x="15180" y="6951"/>
                    <a:pt x="15571" y="6973"/>
                  </a:cubicBezTo>
                  <a:cubicBezTo>
                    <a:pt x="17311" y="6973"/>
                    <a:pt x="19007" y="6842"/>
                    <a:pt x="20747" y="6842"/>
                  </a:cubicBezTo>
                  <a:cubicBezTo>
                    <a:pt x="22356" y="6842"/>
                    <a:pt x="23922" y="6973"/>
                    <a:pt x="25531" y="6973"/>
                  </a:cubicBezTo>
                  <a:cubicBezTo>
                    <a:pt x="25942" y="6980"/>
                    <a:pt x="26352" y="6984"/>
                    <a:pt x="26762" y="6984"/>
                  </a:cubicBezTo>
                  <a:cubicBezTo>
                    <a:pt x="28744" y="6984"/>
                    <a:pt x="30726" y="6899"/>
                    <a:pt x="32707" y="6755"/>
                  </a:cubicBezTo>
                  <a:cubicBezTo>
                    <a:pt x="32859" y="6755"/>
                    <a:pt x="33059" y="6796"/>
                    <a:pt x="33259" y="6796"/>
                  </a:cubicBezTo>
                  <a:cubicBezTo>
                    <a:pt x="33519" y="6796"/>
                    <a:pt x="33778" y="6727"/>
                    <a:pt x="33925" y="6407"/>
                  </a:cubicBezTo>
                  <a:cubicBezTo>
                    <a:pt x="33957" y="6345"/>
                    <a:pt x="33999" y="6321"/>
                    <a:pt x="34049" y="6321"/>
                  </a:cubicBezTo>
                  <a:cubicBezTo>
                    <a:pt x="34137" y="6321"/>
                    <a:pt x="34249" y="6395"/>
                    <a:pt x="34360" y="6451"/>
                  </a:cubicBezTo>
                  <a:cubicBezTo>
                    <a:pt x="34578" y="6538"/>
                    <a:pt x="34839" y="6581"/>
                    <a:pt x="35100" y="6581"/>
                  </a:cubicBezTo>
                  <a:cubicBezTo>
                    <a:pt x="35194" y="6242"/>
                    <a:pt x="35353" y="6139"/>
                    <a:pt x="35529" y="6139"/>
                  </a:cubicBezTo>
                  <a:cubicBezTo>
                    <a:pt x="35758" y="6139"/>
                    <a:pt x="36014" y="6314"/>
                    <a:pt x="36187" y="6364"/>
                  </a:cubicBezTo>
                  <a:cubicBezTo>
                    <a:pt x="36221" y="6373"/>
                    <a:pt x="36256" y="6378"/>
                    <a:pt x="36292" y="6378"/>
                  </a:cubicBezTo>
                  <a:cubicBezTo>
                    <a:pt x="36556" y="6378"/>
                    <a:pt x="36846" y="6142"/>
                    <a:pt x="36915" y="6142"/>
                  </a:cubicBezTo>
                  <a:cubicBezTo>
                    <a:pt x="36920" y="6142"/>
                    <a:pt x="36924" y="6144"/>
                    <a:pt x="36926" y="6146"/>
                  </a:cubicBezTo>
                  <a:cubicBezTo>
                    <a:pt x="37030" y="6198"/>
                    <a:pt x="37126" y="6218"/>
                    <a:pt x="37217" y="6218"/>
                  </a:cubicBezTo>
                  <a:cubicBezTo>
                    <a:pt x="37509" y="6218"/>
                    <a:pt x="37749" y="6016"/>
                    <a:pt x="38014" y="6016"/>
                  </a:cubicBezTo>
                  <a:cubicBezTo>
                    <a:pt x="38927" y="6016"/>
                    <a:pt x="39623" y="5537"/>
                    <a:pt x="40362" y="5102"/>
                  </a:cubicBezTo>
                  <a:cubicBezTo>
                    <a:pt x="41319" y="4537"/>
                    <a:pt x="42015" y="3754"/>
                    <a:pt x="42841" y="3102"/>
                  </a:cubicBezTo>
                  <a:cubicBezTo>
                    <a:pt x="42972" y="3015"/>
                    <a:pt x="43015" y="2928"/>
                    <a:pt x="43059" y="2797"/>
                  </a:cubicBezTo>
                  <a:cubicBezTo>
                    <a:pt x="43146" y="2232"/>
                    <a:pt x="43363" y="1666"/>
                    <a:pt x="43624" y="1188"/>
                  </a:cubicBezTo>
                  <a:cubicBezTo>
                    <a:pt x="43798" y="927"/>
                    <a:pt x="43798" y="579"/>
                    <a:pt x="43755" y="318"/>
                  </a:cubicBezTo>
                  <a:cubicBezTo>
                    <a:pt x="43714" y="176"/>
                    <a:pt x="43617" y="138"/>
                    <a:pt x="43507" y="138"/>
                  </a:cubicBezTo>
                  <a:cubicBezTo>
                    <a:pt x="43381" y="138"/>
                    <a:pt x="43239" y="188"/>
                    <a:pt x="43146" y="188"/>
                  </a:cubicBezTo>
                  <a:cubicBezTo>
                    <a:pt x="42346" y="188"/>
                    <a:pt x="41517" y="243"/>
                    <a:pt x="40728" y="243"/>
                  </a:cubicBezTo>
                  <a:cubicBezTo>
                    <a:pt x="40531" y="243"/>
                    <a:pt x="40336" y="240"/>
                    <a:pt x="40145" y="231"/>
                  </a:cubicBezTo>
                  <a:cubicBezTo>
                    <a:pt x="39576" y="205"/>
                    <a:pt x="39004" y="199"/>
                    <a:pt x="38430" y="199"/>
                  </a:cubicBezTo>
                  <a:cubicBezTo>
                    <a:pt x="37822" y="199"/>
                    <a:pt x="37211" y="206"/>
                    <a:pt x="36602" y="206"/>
                  </a:cubicBezTo>
                  <a:cubicBezTo>
                    <a:pt x="35852" y="206"/>
                    <a:pt x="35103" y="195"/>
                    <a:pt x="34360" y="144"/>
                  </a:cubicBezTo>
                  <a:cubicBezTo>
                    <a:pt x="34034" y="133"/>
                    <a:pt x="33705" y="131"/>
                    <a:pt x="33374" y="131"/>
                  </a:cubicBezTo>
                  <a:cubicBezTo>
                    <a:pt x="33043" y="131"/>
                    <a:pt x="32710" y="133"/>
                    <a:pt x="32376" y="133"/>
                  </a:cubicBezTo>
                  <a:cubicBezTo>
                    <a:pt x="31707" y="133"/>
                    <a:pt x="31033" y="122"/>
                    <a:pt x="30359" y="57"/>
                  </a:cubicBezTo>
                  <a:cubicBezTo>
                    <a:pt x="30193" y="24"/>
                    <a:pt x="30020" y="10"/>
                    <a:pt x="29846" y="10"/>
                  </a:cubicBezTo>
                  <a:cubicBezTo>
                    <a:pt x="29565" y="10"/>
                    <a:pt x="29279" y="47"/>
                    <a:pt x="29011" y="101"/>
                  </a:cubicBezTo>
                  <a:cubicBezTo>
                    <a:pt x="28748" y="184"/>
                    <a:pt x="28482" y="212"/>
                    <a:pt x="28213" y="212"/>
                  </a:cubicBezTo>
                  <a:cubicBezTo>
                    <a:pt x="27678" y="212"/>
                    <a:pt x="27134" y="102"/>
                    <a:pt x="26587" y="102"/>
                  </a:cubicBezTo>
                  <a:cubicBezTo>
                    <a:pt x="26409" y="102"/>
                    <a:pt x="26231" y="113"/>
                    <a:pt x="26053" y="144"/>
                  </a:cubicBezTo>
                  <a:cubicBezTo>
                    <a:pt x="25978" y="159"/>
                    <a:pt x="25896" y="165"/>
                    <a:pt x="25811" y="165"/>
                  </a:cubicBezTo>
                  <a:cubicBezTo>
                    <a:pt x="25485" y="165"/>
                    <a:pt x="25099" y="80"/>
                    <a:pt x="24773" y="80"/>
                  </a:cubicBezTo>
                  <a:cubicBezTo>
                    <a:pt x="24687" y="80"/>
                    <a:pt x="24606" y="86"/>
                    <a:pt x="24531" y="101"/>
                  </a:cubicBezTo>
                  <a:cubicBezTo>
                    <a:pt x="24274" y="147"/>
                    <a:pt x="24023" y="163"/>
                    <a:pt x="23776" y="163"/>
                  </a:cubicBezTo>
                  <a:cubicBezTo>
                    <a:pt x="23300" y="163"/>
                    <a:pt x="22835" y="106"/>
                    <a:pt x="22356" y="106"/>
                  </a:cubicBezTo>
                  <a:cubicBezTo>
                    <a:pt x="22156" y="106"/>
                    <a:pt x="21954" y="116"/>
                    <a:pt x="21747" y="144"/>
                  </a:cubicBezTo>
                  <a:cubicBezTo>
                    <a:pt x="21649" y="156"/>
                    <a:pt x="21550" y="160"/>
                    <a:pt x="21449" y="160"/>
                  </a:cubicBezTo>
                  <a:cubicBezTo>
                    <a:pt x="21028" y="160"/>
                    <a:pt x="20587" y="79"/>
                    <a:pt x="20146" y="79"/>
                  </a:cubicBezTo>
                  <a:cubicBezTo>
                    <a:pt x="19895" y="79"/>
                    <a:pt x="19645" y="106"/>
                    <a:pt x="19399" y="188"/>
                  </a:cubicBezTo>
                  <a:cubicBezTo>
                    <a:pt x="19335" y="207"/>
                    <a:pt x="19273" y="215"/>
                    <a:pt x="19212" y="215"/>
                  </a:cubicBezTo>
                  <a:cubicBezTo>
                    <a:pt x="18896" y="215"/>
                    <a:pt x="18611" y="1"/>
                    <a:pt x="18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45;p23">
              <a:extLst>
                <a:ext uri="{FF2B5EF4-FFF2-40B4-BE49-F238E27FC236}">
                  <a16:creationId xmlns:a16="http://schemas.microsoft.com/office/drawing/2014/main" id="{7D186D24-2767-60C0-CBCB-F7A32CE469F9}"/>
                </a:ext>
              </a:extLst>
            </p:cNvPr>
            <p:cNvSpPr/>
            <p:nvPr/>
          </p:nvSpPr>
          <p:spPr>
            <a:xfrm>
              <a:off x="2392247" y="3961061"/>
              <a:ext cx="1491327" cy="1047852"/>
            </a:xfrm>
            <a:custGeom>
              <a:avLst/>
              <a:gdLst/>
              <a:ahLst/>
              <a:cxnLst/>
              <a:rect l="l" t="t" r="r" b="b"/>
              <a:pathLst>
                <a:path w="46495" h="42561" extrusionOk="0">
                  <a:moveTo>
                    <a:pt x="33616" y="1226"/>
                  </a:moveTo>
                  <a:cubicBezTo>
                    <a:pt x="34502" y="1226"/>
                    <a:pt x="35388" y="1284"/>
                    <a:pt x="36274" y="1479"/>
                  </a:cubicBezTo>
                  <a:cubicBezTo>
                    <a:pt x="37361" y="1696"/>
                    <a:pt x="38579" y="1566"/>
                    <a:pt x="39754" y="1653"/>
                  </a:cubicBezTo>
                  <a:cubicBezTo>
                    <a:pt x="41972" y="1827"/>
                    <a:pt x="43885" y="3349"/>
                    <a:pt x="44538" y="5480"/>
                  </a:cubicBezTo>
                  <a:cubicBezTo>
                    <a:pt x="45060" y="7524"/>
                    <a:pt x="45234" y="9612"/>
                    <a:pt x="45147" y="11743"/>
                  </a:cubicBezTo>
                  <a:cubicBezTo>
                    <a:pt x="45016" y="15440"/>
                    <a:pt x="45103" y="19180"/>
                    <a:pt x="45190" y="22921"/>
                  </a:cubicBezTo>
                  <a:cubicBezTo>
                    <a:pt x="45234" y="25183"/>
                    <a:pt x="45451" y="27444"/>
                    <a:pt x="45451" y="29706"/>
                  </a:cubicBezTo>
                  <a:cubicBezTo>
                    <a:pt x="45451" y="30619"/>
                    <a:pt x="45408" y="31533"/>
                    <a:pt x="45408" y="32446"/>
                  </a:cubicBezTo>
                  <a:cubicBezTo>
                    <a:pt x="45372" y="33129"/>
                    <a:pt x="44891" y="33188"/>
                    <a:pt x="44430" y="33188"/>
                  </a:cubicBezTo>
                  <a:cubicBezTo>
                    <a:pt x="44333" y="33188"/>
                    <a:pt x="44237" y="33185"/>
                    <a:pt x="44146" y="33185"/>
                  </a:cubicBezTo>
                  <a:cubicBezTo>
                    <a:pt x="42254" y="33185"/>
                    <a:pt x="40373" y="33196"/>
                    <a:pt x="38487" y="33196"/>
                  </a:cubicBezTo>
                  <a:cubicBezTo>
                    <a:pt x="36600" y="33196"/>
                    <a:pt x="34708" y="33185"/>
                    <a:pt x="32795" y="33142"/>
                  </a:cubicBezTo>
                  <a:cubicBezTo>
                    <a:pt x="30092" y="33101"/>
                    <a:pt x="27352" y="32790"/>
                    <a:pt x="24608" y="32790"/>
                  </a:cubicBezTo>
                  <a:cubicBezTo>
                    <a:pt x="24438" y="32790"/>
                    <a:pt x="24267" y="32791"/>
                    <a:pt x="24096" y="32794"/>
                  </a:cubicBezTo>
                  <a:cubicBezTo>
                    <a:pt x="21834" y="32837"/>
                    <a:pt x="19529" y="32881"/>
                    <a:pt x="17224" y="32924"/>
                  </a:cubicBezTo>
                  <a:cubicBezTo>
                    <a:pt x="13571" y="33011"/>
                    <a:pt x="9961" y="33533"/>
                    <a:pt x="6307" y="33533"/>
                  </a:cubicBezTo>
                  <a:cubicBezTo>
                    <a:pt x="4916" y="33533"/>
                    <a:pt x="3524" y="33664"/>
                    <a:pt x="2176" y="33925"/>
                  </a:cubicBezTo>
                  <a:cubicBezTo>
                    <a:pt x="2078" y="33939"/>
                    <a:pt x="1994" y="33946"/>
                    <a:pt x="1921" y="33946"/>
                  </a:cubicBezTo>
                  <a:cubicBezTo>
                    <a:pt x="1341" y="33946"/>
                    <a:pt x="1470" y="33508"/>
                    <a:pt x="1393" y="32968"/>
                  </a:cubicBezTo>
                  <a:cubicBezTo>
                    <a:pt x="1393" y="31315"/>
                    <a:pt x="1393" y="29488"/>
                    <a:pt x="1436" y="27749"/>
                  </a:cubicBezTo>
                  <a:cubicBezTo>
                    <a:pt x="1436" y="26009"/>
                    <a:pt x="1567" y="24269"/>
                    <a:pt x="1567" y="22486"/>
                  </a:cubicBezTo>
                  <a:cubicBezTo>
                    <a:pt x="1567" y="20703"/>
                    <a:pt x="1393" y="18963"/>
                    <a:pt x="1393" y="17180"/>
                  </a:cubicBezTo>
                  <a:cubicBezTo>
                    <a:pt x="1393" y="15005"/>
                    <a:pt x="1523" y="12874"/>
                    <a:pt x="1567" y="10743"/>
                  </a:cubicBezTo>
                  <a:cubicBezTo>
                    <a:pt x="1480" y="9525"/>
                    <a:pt x="1567" y="8307"/>
                    <a:pt x="1741" y="7089"/>
                  </a:cubicBezTo>
                  <a:cubicBezTo>
                    <a:pt x="2567" y="3219"/>
                    <a:pt x="4959" y="2610"/>
                    <a:pt x="8178" y="1957"/>
                  </a:cubicBezTo>
                  <a:cubicBezTo>
                    <a:pt x="9751" y="1633"/>
                    <a:pt x="11337" y="1592"/>
                    <a:pt x="12922" y="1592"/>
                  </a:cubicBezTo>
                  <a:cubicBezTo>
                    <a:pt x="13456" y="1592"/>
                    <a:pt x="13990" y="1597"/>
                    <a:pt x="14523" y="1597"/>
                  </a:cubicBezTo>
                  <a:cubicBezTo>
                    <a:pt x="15382" y="1597"/>
                    <a:pt x="16240" y="1585"/>
                    <a:pt x="17094" y="1522"/>
                  </a:cubicBezTo>
                  <a:cubicBezTo>
                    <a:pt x="17740" y="1473"/>
                    <a:pt x="18393" y="1455"/>
                    <a:pt x="19050" y="1455"/>
                  </a:cubicBezTo>
                  <a:cubicBezTo>
                    <a:pt x="20690" y="1455"/>
                    <a:pt x="22350" y="1566"/>
                    <a:pt x="23966" y="1566"/>
                  </a:cubicBezTo>
                  <a:cubicBezTo>
                    <a:pt x="25923" y="1566"/>
                    <a:pt x="27836" y="1348"/>
                    <a:pt x="29750" y="1348"/>
                  </a:cubicBezTo>
                  <a:cubicBezTo>
                    <a:pt x="31039" y="1348"/>
                    <a:pt x="32328" y="1226"/>
                    <a:pt x="33616" y="1226"/>
                  </a:cubicBezTo>
                  <a:close/>
                  <a:moveTo>
                    <a:pt x="27184" y="33968"/>
                  </a:moveTo>
                  <a:cubicBezTo>
                    <a:pt x="28358" y="33968"/>
                    <a:pt x="29533" y="34099"/>
                    <a:pt x="30707" y="34099"/>
                  </a:cubicBezTo>
                  <a:cubicBezTo>
                    <a:pt x="32490" y="34099"/>
                    <a:pt x="34186" y="34012"/>
                    <a:pt x="36013" y="34012"/>
                  </a:cubicBezTo>
                  <a:cubicBezTo>
                    <a:pt x="37840" y="34012"/>
                    <a:pt x="39667" y="34099"/>
                    <a:pt x="41537" y="34099"/>
                  </a:cubicBezTo>
                  <a:cubicBezTo>
                    <a:pt x="42320" y="34099"/>
                    <a:pt x="43146" y="34012"/>
                    <a:pt x="43972" y="34012"/>
                  </a:cubicBezTo>
                  <a:cubicBezTo>
                    <a:pt x="44103" y="34003"/>
                    <a:pt x="44237" y="33994"/>
                    <a:pt x="44365" y="33994"/>
                  </a:cubicBezTo>
                  <a:cubicBezTo>
                    <a:pt x="44879" y="33994"/>
                    <a:pt x="45303" y="34133"/>
                    <a:pt x="45060" y="34969"/>
                  </a:cubicBezTo>
                  <a:cubicBezTo>
                    <a:pt x="44494" y="36752"/>
                    <a:pt x="43320" y="37926"/>
                    <a:pt x="41798" y="38883"/>
                  </a:cubicBezTo>
                  <a:cubicBezTo>
                    <a:pt x="40275" y="39796"/>
                    <a:pt x="38623" y="39796"/>
                    <a:pt x="36970" y="39970"/>
                  </a:cubicBezTo>
                  <a:cubicBezTo>
                    <a:pt x="35665" y="40101"/>
                    <a:pt x="34360" y="40405"/>
                    <a:pt x="33012" y="40536"/>
                  </a:cubicBezTo>
                  <a:cubicBezTo>
                    <a:pt x="31220" y="40655"/>
                    <a:pt x="29427" y="40722"/>
                    <a:pt x="27635" y="40722"/>
                  </a:cubicBezTo>
                  <a:cubicBezTo>
                    <a:pt x="26165" y="40722"/>
                    <a:pt x="24696" y="40677"/>
                    <a:pt x="23226" y="40579"/>
                  </a:cubicBezTo>
                  <a:cubicBezTo>
                    <a:pt x="22867" y="40571"/>
                    <a:pt x="22508" y="40568"/>
                    <a:pt x="22149" y="40568"/>
                  </a:cubicBezTo>
                  <a:cubicBezTo>
                    <a:pt x="20549" y="40568"/>
                    <a:pt x="18945" y="40639"/>
                    <a:pt x="17311" y="40710"/>
                  </a:cubicBezTo>
                  <a:cubicBezTo>
                    <a:pt x="15745" y="40753"/>
                    <a:pt x="14136" y="40840"/>
                    <a:pt x="12527" y="40927"/>
                  </a:cubicBezTo>
                  <a:cubicBezTo>
                    <a:pt x="11483" y="41058"/>
                    <a:pt x="10396" y="41188"/>
                    <a:pt x="9352" y="41232"/>
                  </a:cubicBezTo>
                  <a:cubicBezTo>
                    <a:pt x="8613" y="41188"/>
                    <a:pt x="7917" y="40797"/>
                    <a:pt x="7090" y="40797"/>
                  </a:cubicBezTo>
                  <a:cubicBezTo>
                    <a:pt x="6090" y="40753"/>
                    <a:pt x="4916" y="40579"/>
                    <a:pt x="4133" y="39753"/>
                  </a:cubicBezTo>
                  <a:cubicBezTo>
                    <a:pt x="3393" y="38970"/>
                    <a:pt x="2437" y="38317"/>
                    <a:pt x="2219" y="37100"/>
                  </a:cubicBezTo>
                  <a:cubicBezTo>
                    <a:pt x="2132" y="36578"/>
                    <a:pt x="2002" y="36099"/>
                    <a:pt x="1784" y="35621"/>
                  </a:cubicBezTo>
                  <a:cubicBezTo>
                    <a:pt x="1428" y="34980"/>
                    <a:pt x="1480" y="34660"/>
                    <a:pt x="2011" y="34660"/>
                  </a:cubicBezTo>
                  <a:cubicBezTo>
                    <a:pt x="2129" y="34660"/>
                    <a:pt x="2271" y="34676"/>
                    <a:pt x="2437" y="34708"/>
                  </a:cubicBezTo>
                  <a:cubicBezTo>
                    <a:pt x="4611" y="34490"/>
                    <a:pt x="6786" y="34403"/>
                    <a:pt x="9048" y="34186"/>
                  </a:cubicBezTo>
                  <a:cubicBezTo>
                    <a:pt x="10135" y="34087"/>
                    <a:pt x="11222" y="34060"/>
                    <a:pt x="12318" y="34060"/>
                  </a:cubicBezTo>
                  <a:cubicBezTo>
                    <a:pt x="13632" y="34060"/>
                    <a:pt x="14959" y="34099"/>
                    <a:pt x="16311" y="34099"/>
                  </a:cubicBezTo>
                  <a:cubicBezTo>
                    <a:pt x="18746" y="34099"/>
                    <a:pt x="21226" y="34142"/>
                    <a:pt x="23705" y="34142"/>
                  </a:cubicBezTo>
                  <a:cubicBezTo>
                    <a:pt x="24879" y="34142"/>
                    <a:pt x="26010" y="34012"/>
                    <a:pt x="27184" y="33968"/>
                  </a:cubicBezTo>
                  <a:close/>
                  <a:moveTo>
                    <a:pt x="36318" y="0"/>
                  </a:moveTo>
                  <a:cubicBezTo>
                    <a:pt x="33012" y="0"/>
                    <a:pt x="29663" y="174"/>
                    <a:pt x="26358" y="217"/>
                  </a:cubicBezTo>
                  <a:cubicBezTo>
                    <a:pt x="25024" y="217"/>
                    <a:pt x="23690" y="179"/>
                    <a:pt x="22369" y="179"/>
                  </a:cubicBezTo>
                  <a:cubicBezTo>
                    <a:pt x="21709" y="179"/>
                    <a:pt x="21052" y="188"/>
                    <a:pt x="20399" y="217"/>
                  </a:cubicBezTo>
                  <a:cubicBezTo>
                    <a:pt x="19852" y="235"/>
                    <a:pt x="19304" y="242"/>
                    <a:pt x="18756" y="242"/>
                  </a:cubicBezTo>
                  <a:cubicBezTo>
                    <a:pt x="17212" y="242"/>
                    <a:pt x="15664" y="190"/>
                    <a:pt x="14116" y="190"/>
                  </a:cubicBezTo>
                  <a:cubicBezTo>
                    <a:pt x="12147" y="190"/>
                    <a:pt x="10179" y="273"/>
                    <a:pt x="8221" y="652"/>
                  </a:cubicBezTo>
                  <a:cubicBezTo>
                    <a:pt x="6438" y="957"/>
                    <a:pt x="4655" y="1305"/>
                    <a:pt x="3045" y="2262"/>
                  </a:cubicBezTo>
                  <a:cubicBezTo>
                    <a:pt x="1306" y="3305"/>
                    <a:pt x="653" y="5132"/>
                    <a:pt x="523" y="7002"/>
                  </a:cubicBezTo>
                  <a:cubicBezTo>
                    <a:pt x="349" y="8264"/>
                    <a:pt x="305" y="9569"/>
                    <a:pt x="392" y="10873"/>
                  </a:cubicBezTo>
                  <a:cubicBezTo>
                    <a:pt x="610" y="12222"/>
                    <a:pt x="262" y="13657"/>
                    <a:pt x="218" y="15049"/>
                  </a:cubicBezTo>
                  <a:cubicBezTo>
                    <a:pt x="218" y="16919"/>
                    <a:pt x="218" y="18789"/>
                    <a:pt x="218" y="20659"/>
                  </a:cubicBezTo>
                  <a:cubicBezTo>
                    <a:pt x="218" y="22790"/>
                    <a:pt x="88" y="24922"/>
                    <a:pt x="88" y="27096"/>
                  </a:cubicBezTo>
                  <a:cubicBezTo>
                    <a:pt x="44" y="28923"/>
                    <a:pt x="218" y="30793"/>
                    <a:pt x="131" y="32576"/>
                  </a:cubicBezTo>
                  <a:cubicBezTo>
                    <a:pt x="1" y="34012"/>
                    <a:pt x="175" y="35403"/>
                    <a:pt x="566" y="36752"/>
                  </a:cubicBezTo>
                  <a:cubicBezTo>
                    <a:pt x="1045" y="38100"/>
                    <a:pt x="1523" y="39448"/>
                    <a:pt x="2785" y="40405"/>
                  </a:cubicBezTo>
                  <a:cubicBezTo>
                    <a:pt x="3959" y="41275"/>
                    <a:pt x="5090" y="42275"/>
                    <a:pt x="6481" y="42275"/>
                  </a:cubicBezTo>
                  <a:cubicBezTo>
                    <a:pt x="6577" y="42273"/>
                    <a:pt x="6673" y="42272"/>
                    <a:pt x="6769" y="42272"/>
                  </a:cubicBezTo>
                  <a:cubicBezTo>
                    <a:pt x="8408" y="42272"/>
                    <a:pt x="10022" y="42561"/>
                    <a:pt x="11682" y="42561"/>
                  </a:cubicBezTo>
                  <a:cubicBezTo>
                    <a:pt x="11948" y="42561"/>
                    <a:pt x="12215" y="42553"/>
                    <a:pt x="12483" y="42536"/>
                  </a:cubicBezTo>
                  <a:cubicBezTo>
                    <a:pt x="13919" y="42449"/>
                    <a:pt x="15397" y="42449"/>
                    <a:pt x="16833" y="42449"/>
                  </a:cubicBezTo>
                  <a:cubicBezTo>
                    <a:pt x="19285" y="42410"/>
                    <a:pt x="21738" y="42046"/>
                    <a:pt x="24158" y="42046"/>
                  </a:cubicBezTo>
                  <a:cubicBezTo>
                    <a:pt x="24398" y="42046"/>
                    <a:pt x="24639" y="42050"/>
                    <a:pt x="24879" y="42058"/>
                  </a:cubicBezTo>
                  <a:cubicBezTo>
                    <a:pt x="25629" y="42080"/>
                    <a:pt x="26382" y="42088"/>
                    <a:pt x="27137" y="42088"/>
                  </a:cubicBezTo>
                  <a:cubicBezTo>
                    <a:pt x="29400" y="42088"/>
                    <a:pt x="31675" y="42014"/>
                    <a:pt x="33926" y="42014"/>
                  </a:cubicBezTo>
                  <a:cubicBezTo>
                    <a:pt x="35197" y="42014"/>
                    <a:pt x="36303" y="41230"/>
                    <a:pt x="37767" y="41230"/>
                  </a:cubicBezTo>
                  <a:cubicBezTo>
                    <a:pt x="37806" y="41230"/>
                    <a:pt x="37844" y="41230"/>
                    <a:pt x="37883" y="41232"/>
                  </a:cubicBezTo>
                  <a:cubicBezTo>
                    <a:pt x="39536" y="41101"/>
                    <a:pt x="41406" y="40797"/>
                    <a:pt x="42885" y="39622"/>
                  </a:cubicBezTo>
                  <a:cubicBezTo>
                    <a:pt x="44712" y="38144"/>
                    <a:pt x="45886" y="35969"/>
                    <a:pt x="46104" y="33620"/>
                  </a:cubicBezTo>
                  <a:cubicBezTo>
                    <a:pt x="46408" y="31185"/>
                    <a:pt x="46495" y="28705"/>
                    <a:pt x="46365" y="26226"/>
                  </a:cubicBezTo>
                  <a:cubicBezTo>
                    <a:pt x="46234" y="24965"/>
                    <a:pt x="46191" y="23747"/>
                    <a:pt x="46234" y="22486"/>
                  </a:cubicBezTo>
                  <a:cubicBezTo>
                    <a:pt x="46278" y="21790"/>
                    <a:pt x="46147" y="21138"/>
                    <a:pt x="46147" y="20442"/>
                  </a:cubicBezTo>
                  <a:cubicBezTo>
                    <a:pt x="46147" y="18789"/>
                    <a:pt x="46191" y="17136"/>
                    <a:pt x="46191" y="15440"/>
                  </a:cubicBezTo>
                  <a:lnTo>
                    <a:pt x="46191" y="11265"/>
                  </a:lnTo>
                  <a:cubicBezTo>
                    <a:pt x="46234" y="9308"/>
                    <a:pt x="46321" y="7394"/>
                    <a:pt x="45843" y="5480"/>
                  </a:cubicBezTo>
                  <a:cubicBezTo>
                    <a:pt x="45451" y="3436"/>
                    <a:pt x="43972" y="1740"/>
                    <a:pt x="42059" y="1044"/>
                  </a:cubicBezTo>
                  <a:cubicBezTo>
                    <a:pt x="40232" y="304"/>
                    <a:pt x="38275" y="0"/>
                    <a:pt x="36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文本框 222">
            <a:extLst>
              <a:ext uri="{FF2B5EF4-FFF2-40B4-BE49-F238E27FC236}">
                <a16:creationId xmlns:a16="http://schemas.microsoft.com/office/drawing/2014/main" id="{241037A8-B712-648A-43E9-44DB468111C8}"/>
              </a:ext>
            </a:extLst>
          </p:cNvPr>
          <p:cNvSpPr txBox="1"/>
          <p:nvPr/>
        </p:nvSpPr>
        <p:spPr>
          <a:xfrm>
            <a:off x="2646494" y="223358"/>
            <a:ext cx="123642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根据院校招生简章再次报名，进行面试等环节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4" name="Google Shape;456;p23">
            <a:extLst>
              <a:ext uri="{FF2B5EF4-FFF2-40B4-BE49-F238E27FC236}">
                <a16:creationId xmlns:a16="http://schemas.microsoft.com/office/drawing/2014/main" id="{E135BE38-C64B-6DB8-568E-F42A669AC550}"/>
              </a:ext>
            </a:extLst>
          </p:cNvPr>
          <p:cNvGrpSpPr/>
          <p:nvPr/>
        </p:nvGrpSpPr>
        <p:grpSpPr>
          <a:xfrm>
            <a:off x="4215851" y="459869"/>
            <a:ext cx="1180490" cy="335833"/>
            <a:chOff x="6845827" y="1531882"/>
            <a:chExt cx="1508070" cy="575985"/>
          </a:xfrm>
        </p:grpSpPr>
        <p:sp>
          <p:nvSpPr>
            <p:cNvPr id="225" name="Google Shape;457;p23">
              <a:extLst>
                <a:ext uri="{FF2B5EF4-FFF2-40B4-BE49-F238E27FC236}">
                  <a16:creationId xmlns:a16="http://schemas.microsoft.com/office/drawing/2014/main" id="{2E6C52D1-D1BF-1834-8344-151BDAA0F2E4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6" name="Google Shape;458;p23">
              <a:extLst>
                <a:ext uri="{FF2B5EF4-FFF2-40B4-BE49-F238E27FC236}">
                  <a16:creationId xmlns:a16="http://schemas.microsoft.com/office/drawing/2014/main" id="{2495A166-8777-3601-190A-10856AD2D0AC}"/>
                </a:ext>
              </a:extLst>
            </p:cNvPr>
            <p:cNvSpPr/>
            <p:nvPr/>
          </p:nvSpPr>
          <p:spPr>
            <a:xfrm>
              <a:off x="6873734" y="1551184"/>
              <a:ext cx="1443888" cy="532604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"/>
                  <a:sym typeface="Fira Sans"/>
                </a:rPr>
                <a:t>预推免阶段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"/>
                <a:sym typeface="Fira Sans"/>
              </a:endParaRPr>
            </a:p>
          </p:txBody>
        </p:sp>
      </p:grpSp>
      <p:grpSp>
        <p:nvGrpSpPr>
          <p:cNvPr id="227" name="Google Shape;456;p23">
            <a:extLst>
              <a:ext uri="{FF2B5EF4-FFF2-40B4-BE49-F238E27FC236}">
                <a16:creationId xmlns:a16="http://schemas.microsoft.com/office/drawing/2014/main" id="{6AE1B228-189D-29F5-30B8-55315341F38B}"/>
              </a:ext>
            </a:extLst>
          </p:cNvPr>
          <p:cNvGrpSpPr/>
          <p:nvPr/>
        </p:nvGrpSpPr>
        <p:grpSpPr>
          <a:xfrm>
            <a:off x="7519065" y="2893001"/>
            <a:ext cx="1007864" cy="335833"/>
            <a:chOff x="6845827" y="1531882"/>
            <a:chExt cx="1508070" cy="575985"/>
          </a:xfrm>
        </p:grpSpPr>
        <p:sp>
          <p:nvSpPr>
            <p:cNvPr id="228" name="Google Shape;457;p23">
              <a:extLst>
                <a:ext uri="{FF2B5EF4-FFF2-40B4-BE49-F238E27FC236}">
                  <a16:creationId xmlns:a16="http://schemas.microsoft.com/office/drawing/2014/main" id="{33DF1B39-6041-8127-5805-D8F37B2E4104}"/>
                </a:ext>
              </a:extLst>
            </p:cNvPr>
            <p:cNvSpPr/>
            <p:nvPr/>
          </p:nvSpPr>
          <p:spPr>
            <a:xfrm>
              <a:off x="6845827" y="1531882"/>
              <a:ext cx="1508070" cy="575985"/>
            </a:xfrm>
            <a:custGeom>
              <a:avLst/>
              <a:gdLst/>
              <a:ahLst/>
              <a:cxnLst/>
              <a:rect l="l" t="t" r="r" b="b"/>
              <a:pathLst>
                <a:path w="47017" h="23395" extrusionOk="0">
                  <a:moveTo>
                    <a:pt x="22338" y="784"/>
                  </a:moveTo>
                  <a:cubicBezTo>
                    <a:pt x="23530" y="784"/>
                    <a:pt x="24748" y="842"/>
                    <a:pt x="25965" y="842"/>
                  </a:cubicBezTo>
                  <a:cubicBezTo>
                    <a:pt x="28358" y="842"/>
                    <a:pt x="30706" y="973"/>
                    <a:pt x="33098" y="973"/>
                  </a:cubicBezTo>
                  <a:cubicBezTo>
                    <a:pt x="35795" y="973"/>
                    <a:pt x="38491" y="1190"/>
                    <a:pt x="41188" y="1495"/>
                  </a:cubicBezTo>
                  <a:cubicBezTo>
                    <a:pt x="44015" y="1799"/>
                    <a:pt x="45407" y="3800"/>
                    <a:pt x="45233" y="6714"/>
                  </a:cubicBezTo>
                  <a:cubicBezTo>
                    <a:pt x="45189" y="7584"/>
                    <a:pt x="45537" y="8453"/>
                    <a:pt x="45537" y="9323"/>
                  </a:cubicBezTo>
                  <a:cubicBezTo>
                    <a:pt x="45624" y="11107"/>
                    <a:pt x="45363" y="12933"/>
                    <a:pt x="45624" y="14716"/>
                  </a:cubicBezTo>
                  <a:cubicBezTo>
                    <a:pt x="45885" y="16630"/>
                    <a:pt x="45668" y="18587"/>
                    <a:pt x="44972" y="20414"/>
                  </a:cubicBezTo>
                  <a:cubicBezTo>
                    <a:pt x="44624" y="21371"/>
                    <a:pt x="43624" y="21675"/>
                    <a:pt x="42623" y="21893"/>
                  </a:cubicBezTo>
                  <a:cubicBezTo>
                    <a:pt x="41912" y="22055"/>
                    <a:pt x="41201" y="22095"/>
                    <a:pt x="40494" y="22095"/>
                  </a:cubicBezTo>
                  <a:cubicBezTo>
                    <a:pt x="39838" y="22095"/>
                    <a:pt x="39185" y="22061"/>
                    <a:pt x="38540" y="22061"/>
                  </a:cubicBezTo>
                  <a:cubicBezTo>
                    <a:pt x="38393" y="22061"/>
                    <a:pt x="38246" y="22063"/>
                    <a:pt x="38100" y="22067"/>
                  </a:cubicBezTo>
                  <a:cubicBezTo>
                    <a:pt x="37890" y="22073"/>
                    <a:pt x="37680" y="22076"/>
                    <a:pt x="37470" y="22076"/>
                  </a:cubicBezTo>
                  <a:cubicBezTo>
                    <a:pt x="36455" y="22076"/>
                    <a:pt x="35444" y="22014"/>
                    <a:pt x="34452" y="22014"/>
                  </a:cubicBezTo>
                  <a:cubicBezTo>
                    <a:pt x="34246" y="22014"/>
                    <a:pt x="34042" y="22017"/>
                    <a:pt x="33838" y="22023"/>
                  </a:cubicBezTo>
                  <a:cubicBezTo>
                    <a:pt x="33680" y="22032"/>
                    <a:pt x="33523" y="22036"/>
                    <a:pt x="33367" y="22036"/>
                  </a:cubicBezTo>
                  <a:cubicBezTo>
                    <a:pt x="32405" y="22036"/>
                    <a:pt x="31468" y="21889"/>
                    <a:pt x="30501" y="21889"/>
                  </a:cubicBezTo>
                  <a:cubicBezTo>
                    <a:pt x="30112" y="21889"/>
                    <a:pt x="29718" y="21913"/>
                    <a:pt x="29314" y="21980"/>
                  </a:cubicBezTo>
                  <a:cubicBezTo>
                    <a:pt x="29034" y="22019"/>
                    <a:pt x="28756" y="22034"/>
                    <a:pt x="28480" y="22034"/>
                  </a:cubicBezTo>
                  <a:cubicBezTo>
                    <a:pt x="27490" y="22034"/>
                    <a:pt x="26516" y="21839"/>
                    <a:pt x="25490" y="21839"/>
                  </a:cubicBezTo>
                  <a:cubicBezTo>
                    <a:pt x="25204" y="21839"/>
                    <a:pt x="24913" y="21854"/>
                    <a:pt x="24617" y="21893"/>
                  </a:cubicBezTo>
                  <a:cubicBezTo>
                    <a:pt x="23901" y="21968"/>
                    <a:pt x="23178" y="21986"/>
                    <a:pt x="22452" y="21986"/>
                  </a:cubicBezTo>
                  <a:cubicBezTo>
                    <a:pt x="21772" y="21986"/>
                    <a:pt x="21090" y="21970"/>
                    <a:pt x="20414" y="21970"/>
                  </a:cubicBezTo>
                  <a:cubicBezTo>
                    <a:pt x="20147" y="21970"/>
                    <a:pt x="19881" y="21973"/>
                    <a:pt x="19616" y="21980"/>
                  </a:cubicBezTo>
                  <a:cubicBezTo>
                    <a:pt x="19028" y="22023"/>
                    <a:pt x="18441" y="22045"/>
                    <a:pt x="17854" y="22045"/>
                  </a:cubicBezTo>
                  <a:cubicBezTo>
                    <a:pt x="17267" y="22045"/>
                    <a:pt x="16680" y="22023"/>
                    <a:pt x="16093" y="21980"/>
                  </a:cubicBezTo>
                  <a:cubicBezTo>
                    <a:pt x="15904" y="21950"/>
                    <a:pt x="15716" y="21938"/>
                    <a:pt x="15530" y="21938"/>
                  </a:cubicBezTo>
                  <a:cubicBezTo>
                    <a:pt x="14387" y="21938"/>
                    <a:pt x="13287" y="22417"/>
                    <a:pt x="12131" y="22417"/>
                  </a:cubicBezTo>
                  <a:cubicBezTo>
                    <a:pt x="12089" y="22417"/>
                    <a:pt x="12047" y="22416"/>
                    <a:pt x="12004" y="22415"/>
                  </a:cubicBezTo>
                  <a:cubicBezTo>
                    <a:pt x="9917" y="22371"/>
                    <a:pt x="7829" y="22371"/>
                    <a:pt x="5698" y="22284"/>
                  </a:cubicBezTo>
                  <a:cubicBezTo>
                    <a:pt x="4784" y="22241"/>
                    <a:pt x="3828" y="22154"/>
                    <a:pt x="2871" y="21980"/>
                  </a:cubicBezTo>
                  <a:cubicBezTo>
                    <a:pt x="1131" y="21632"/>
                    <a:pt x="870" y="20371"/>
                    <a:pt x="1001" y="19109"/>
                  </a:cubicBezTo>
                  <a:cubicBezTo>
                    <a:pt x="1305" y="15325"/>
                    <a:pt x="1001" y="11541"/>
                    <a:pt x="1174" y="7801"/>
                  </a:cubicBezTo>
                  <a:cubicBezTo>
                    <a:pt x="1218" y="6844"/>
                    <a:pt x="1044" y="5931"/>
                    <a:pt x="1131" y="4974"/>
                  </a:cubicBezTo>
                  <a:cubicBezTo>
                    <a:pt x="1305" y="2408"/>
                    <a:pt x="3219" y="1712"/>
                    <a:pt x="5741" y="1712"/>
                  </a:cubicBezTo>
                  <a:cubicBezTo>
                    <a:pt x="7133" y="1538"/>
                    <a:pt x="8829" y="1321"/>
                    <a:pt x="10525" y="1147"/>
                  </a:cubicBezTo>
                  <a:cubicBezTo>
                    <a:pt x="10982" y="1103"/>
                    <a:pt x="11439" y="1103"/>
                    <a:pt x="11896" y="1103"/>
                  </a:cubicBezTo>
                  <a:cubicBezTo>
                    <a:pt x="12352" y="1103"/>
                    <a:pt x="12809" y="1103"/>
                    <a:pt x="13266" y="1060"/>
                  </a:cubicBezTo>
                  <a:cubicBezTo>
                    <a:pt x="15701" y="929"/>
                    <a:pt x="18137" y="1103"/>
                    <a:pt x="20572" y="842"/>
                  </a:cubicBezTo>
                  <a:cubicBezTo>
                    <a:pt x="21152" y="799"/>
                    <a:pt x="21742" y="784"/>
                    <a:pt x="22338" y="784"/>
                  </a:cubicBezTo>
                  <a:close/>
                  <a:moveTo>
                    <a:pt x="30289" y="0"/>
                  </a:moveTo>
                  <a:cubicBezTo>
                    <a:pt x="29633" y="0"/>
                    <a:pt x="28975" y="17"/>
                    <a:pt x="28314" y="59"/>
                  </a:cubicBezTo>
                  <a:cubicBezTo>
                    <a:pt x="26531" y="146"/>
                    <a:pt x="24704" y="233"/>
                    <a:pt x="22921" y="233"/>
                  </a:cubicBezTo>
                  <a:cubicBezTo>
                    <a:pt x="20553" y="201"/>
                    <a:pt x="18184" y="99"/>
                    <a:pt x="15816" y="99"/>
                  </a:cubicBezTo>
                  <a:cubicBezTo>
                    <a:pt x="14966" y="99"/>
                    <a:pt x="14116" y="112"/>
                    <a:pt x="13266" y="146"/>
                  </a:cubicBezTo>
                  <a:cubicBezTo>
                    <a:pt x="11569" y="233"/>
                    <a:pt x="9873" y="320"/>
                    <a:pt x="8220" y="364"/>
                  </a:cubicBezTo>
                  <a:cubicBezTo>
                    <a:pt x="6742" y="407"/>
                    <a:pt x="5263" y="364"/>
                    <a:pt x="3871" y="929"/>
                  </a:cubicBezTo>
                  <a:cubicBezTo>
                    <a:pt x="3175" y="1147"/>
                    <a:pt x="2262" y="1060"/>
                    <a:pt x="1827" y="1495"/>
                  </a:cubicBezTo>
                  <a:cubicBezTo>
                    <a:pt x="653" y="2712"/>
                    <a:pt x="44" y="4365"/>
                    <a:pt x="131" y="6061"/>
                  </a:cubicBezTo>
                  <a:cubicBezTo>
                    <a:pt x="218" y="8540"/>
                    <a:pt x="87" y="11020"/>
                    <a:pt x="218" y="13499"/>
                  </a:cubicBezTo>
                  <a:cubicBezTo>
                    <a:pt x="305" y="15369"/>
                    <a:pt x="44" y="17239"/>
                    <a:pt x="0" y="19109"/>
                  </a:cubicBezTo>
                  <a:cubicBezTo>
                    <a:pt x="0" y="20501"/>
                    <a:pt x="305" y="21762"/>
                    <a:pt x="1479" y="22676"/>
                  </a:cubicBezTo>
                  <a:cubicBezTo>
                    <a:pt x="1988" y="23088"/>
                    <a:pt x="2552" y="23162"/>
                    <a:pt x="3124" y="23162"/>
                  </a:cubicBezTo>
                  <a:cubicBezTo>
                    <a:pt x="3446" y="23162"/>
                    <a:pt x="3770" y="23139"/>
                    <a:pt x="4088" y="23139"/>
                  </a:cubicBezTo>
                  <a:cubicBezTo>
                    <a:pt x="4220" y="23139"/>
                    <a:pt x="4351" y="23143"/>
                    <a:pt x="4480" y="23154"/>
                  </a:cubicBezTo>
                  <a:cubicBezTo>
                    <a:pt x="5795" y="23323"/>
                    <a:pt x="7136" y="23387"/>
                    <a:pt x="8463" y="23387"/>
                  </a:cubicBezTo>
                  <a:cubicBezTo>
                    <a:pt x="8847" y="23387"/>
                    <a:pt x="9231" y="23381"/>
                    <a:pt x="9612" y="23372"/>
                  </a:cubicBezTo>
                  <a:cubicBezTo>
                    <a:pt x="11482" y="23241"/>
                    <a:pt x="13353" y="23024"/>
                    <a:pt x="15223" y="22980"/>
                  </a:cubicBezTo>
                  <a:cubicBezTo>
                    <a:pt x="15562" y="22971"/>
                    <a:pt x="15903" y="22968"/>
                    <a:pt x="16245" y="22968"/>
                  </a:cubicBezTo>
                  <a:cubicBezTo>
                    <a:pt x="17613" y="22968"/>
                    <a:pt x="18998" y="23024"/>
                    <a:pt x="20355" y="23024"/>
                  </a:cubicBezTo>
                  <a:cubicBezTo>
                    <a:pt x="21776" y="23024"/>
                    <a:pt x="23216" y="22966"/>
                    <a:pt x="24662" y="22966"/>
                  </a:cubicBezTo>
                  <a:cubicBezTo>
                    <a:pt x="25386" y="22966"/>
                    <a:pt x="26110" y="22980"/>
                    <a:pt x="26835" y="23024"/>
                  </a:cubicBezTo>
                  <a:cubicBezTo>
                    <a:pt x="29488" y="23198"/>
                    <a:pt x="32141" y="23067"/>
                    <a:pt x="34751" y="23285"/>
                  </a:cubicBezTo>
                  <a:cubicBezTo>
                    <a:pt x="35738" y="23368"/>
                    <a:pt x="36725" y="23394"/>
                    <a:pt x="37734" y="23394"/>
                  </a:cubicBezTo>
                  <a:cubicBezTo>
                    <a:pt x="39349" y="23394"/>
                    <a:pt x="41021" y="23328"/>
                    <a:pt x="42841" y="23328"/>
                  </a:cubicBezTo>
                  <a:cubicBezTo>
                    <a:pt x="42872" y="23346"/>
                    <a:pt x="42904" y="23354"/>
                    <a:pt x="42936" y="23354"/>
                  </a:cubicBezTo>
                  <a:cubicBezTo>
                    <a:pt x="43211" y="23354"/>
                    <a:pt x="43508" y="22745"/>
                    <a:pt x="44015" y="22589"/>
                  </a:cubicBezTo>
                  <a:cubicBezTo>
                    <a:pt x="45363" y="22154"/>
                    <a:pt x="46320" y="20980"/>
                    <a:pt x="46538" y="19588"/>
                  </a:cubicBezTo>
                  <a:cubicBezTo>
                    <a:pt x="46668" y="17587"/>
                    <a:pt x="46799" y="15630"/>
                    <a:pt x="46755" y="13673"/>
                  </a:cubicBezTo>
                  <a:cubicBezTo>
                    <a:pt x="46712" y="12237"/>
                    <a:pt x="47016" y="10672"/>
                    <a:pt x="46799" y="9367"/>
                  </a:cubicBezTo>
                  <a:cubicBezTo>
                    <a:pt x="46581" y="8062"/>
                    <a:pt x="46494" y="6714"/>
                    <a:pt x="46364" y="5409"/>
                  </a:cubicBezTo>
                  <a:cubicBezTo>
                    <a:pt x="46103" y="3060"/>
                    <a:pt x="44146" y="755"/>
                    <a:pt x="41840" y="494"/>
                  </a:cubicBezTo>
                  <a:cubicBezTo>
                    <a:pt x="40014" y="320"/>
                    <a:pt x="38187" y="233"/>
                    <a:pt x="36317" y="190"/>
                  </a:cubicBezTo>
                  <a:cubicBezTo>
                    <a:pt x="34314" y="157"/>
                    <a:pt x="32311" y="0"/>
                    <a:pt x="30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9" name="Google Shape;458;p23">
              <a:extLst>
                <a:ext uri="{FF2B5EF4-FFF2-40B4-BE49-F238E27FC236}">
                  <a16:creationId xmlns:a16="http://schemas.microsoft.com/office/drawing/2014/main" id="{289C2187-493E-6A63-FAF9-779CFF6AEBC7}"/>
                </a:ext>
              </a:extLst>
            </p:cNvPr>
            <p:cNvSpPr/>
            <p:nvPr/>
          </p:nvSpPr>
          <p:spPr>
            <a:xfrm>
              <a:off x="6873734" y="1551184"/>
              <a:ext cx="1443888" cy="532604"/>
            </a:xfrm>
            <a:custGeom>
              <a:avLst/>
              <a:gdLst/>
              <a:ahLst/>
              <a:cxnLst/>
              <a:rect l="l" t="t" r="r" b="b"/>
              <a:pathLst>
                <a:path w="45016" h="21633" extrusionOk="0">
                  <a:moveTo>
                    <a:pt x="21468" y="0"/>
                  </a:moveTo>
                  <a:cubicBezTo>
                    <a:pt x="20872" y="0"/>
                    <a:pt x="20282" y="15"/>
                    <a:pt x="19702" y="58"/>
                  </a:cubicBezTo>
                  <a:cubicBezTo>
                    <a:pt x="17267" y="319"/>
                    <a:pt x="14831" y="145"/>
                    <a:pt x="12396" y="276"/>
                  </a:cubicBezTo>
                  <a:cubicBezTo>
                    <a:pt x="11939" y="319"/>
                    <a:pt x="11482" y="319"/>
                    <a:pt x="11026" y="319"/>
                  </a:cubicBezTo>
                  <a:cubicBezTo>
                    <a:pt x="10569" y="319"/>
                    <a:pt x="10112" y="319"/>
                    <a:pt x="9655" y="363"/>
                  </a:cubicBezTo>
                  <a:cubicBezTo>
                    <a:pt x="7959" y="537"/>
                    <a:pt x="6263" y="754"/>
                    <a:pt x="4871" y="928"/>
                  </a:cubicBezTo>
                  <a:cubicBezTo>
                    <a:pt x="2349" y="928"/>
                    <a:pt x="435" y="1624"/>
                    <a:pt x="261" y="4190"/>
                  </a:cubicBezTo>
                  <a:cubicBezTo>
                    <a:pt x="174" y="5147"/>
                    <a:pt x="348" y="6060"/>
                    <a:pt x="304" y="7017"/>
                  </a:cubicBezTo>
                  <a:cubicBezTo>
                    <a:pt x="131" y="10757"/>
                    <a:pt x="435" y="14541"/>
                    <a:pt x="131" y="18325"/>
                  </a:cubicBezTo>
                  <a:cubicBezTo>
                    <a:pt x="0" y="19587"/>
                    <a:pt x="261" y="20848"/>
                    <a:pt x="2001" y="21196"/>
                  </a:cubicBezTo>
                  <a:cubicBezTo>
                    <a:pt x="2958" y="21370"/>
                    <a:pt x="3914" y="21457"/>
                    <a:pt x="4828" y="21500"/>
                  </a:cubicBezTo>
                  <a:cubicBezTo>
                    <a:pt x="6959" y="21587"/>
                    <a:pt x="9047" y="21587"/>
                    <a:pt x="11134" y="21631"/>
                  </a:cubicBezTo>
                  <a:cubicBezTo>
                    <a:pt x="11177" y="21632"/>
                    <a:pt x="11219" y="21633"/>
                    <a:pt x="11261" y="21633"/>
                  </a:cubicBezTo>
                  <a:cubicBezTo>
                    <a:pt x="12417" y="21633"/>
                    <a:pt x="13517" y="21154"/>
                    <a:pt x="14660" y="21154"/>
                  </a:cubicBezTo>
                  <a:cubicBezTo>
                    <a:pt x="14846" y="21154"/>
                    <a:pt x="15034" y="21166"/>
                    <a:pt x="15223" y="21196"/>
                  </a:cubicBezTo>
                  <a:cubicBezTo>
                    <a:pt x="15810" y="21239"/>
                    <a:pt x="16397" y="21261"/>
                    <a:pt x="16984" y="21261"/>
                  </a:cubicBezTo>
                  <a:cubicBezTo>
                    <a:pt x="17571" y="21261"/>
                    <a:pt x="18158" y="21239"/>
                    <a:pt x="18746" y="21196"/>
                  </a:cubicBezTo>
                  <a:cubicBezTo>
                    <a:pt x="19011" y="21189"/>
                    <a:pt x="19277" y="21186"/>
                    <a:pt x="19544" y="21186"/>
                  </a:cubicBezTo>
                  <a:cubicBezTo>
                    <a:pt x="20220" y="21186"/>
                    <a:pt x="20902" y="21202"/>
                    <a:pt x="21582" y="21202"/>
                  </a:cubicBezTo>
                  <a:cubicBezTo>
                    <a:pt x="22308" y="21202"/>
                    <a:pt x="23031" y="21184"/>
                    <a:pt x="23747" y="21109"/>
                  </a:cubicBezTo>
                  <a:cubicBezTo>
                    <a:pt x="24043" y="21070"/>
                    <a:pt x="24334" y="21055"/>
                    <a:pt x="24620" y="21055"/>
                  </a:cubicBezTo>
                  <a:cubicBezTo>
                    <a:pt x="25646" y="21055"/>
                    <a:pt x="26620" y="21250"/>
                    <a:pt x="27610" y="21250"/>
                  </a:cubicBezTo>
                  <a:cubicBezTo>
                    <a:pt x="27886" y="21250"/>
                    <a:pt x="28164" y="21235"/>
                    <a:pt x="28444" y="21196"/>
                  </a:cubicBezTo>
                  <a:cubicBezTo>
                    <a:pt x="28848" y="21129"/>
                    <a:pt x="29242" y="21105"/>
                    <a:pt x="29631" y="21105"/>
                  </a:cubicBezTo>
                  <a:cubicBezTo>
                    <a:pt x="30598" y="21105"/>
                    <a:pt x="31535" y="21252"/>
                    <a:pt x="32497" y="21252"/>
                  </a:cubicBezTo>
                  <a:cubicBezTo>
                    <a:pt x="32653" y="21252"/>
                    <a:pt x="32810" y="21248"/>
                    <a:pt x="32968" y="21239"/>
                  </a:cubicBezTo>
                  <a:cubicBezTo>
                    <a:pt x="33172" y="21233"/>
                    <a:pt x="33376" y="21230"/>
                    <a:pt x="33582" y="21230"/>
                  </a:cubicBezTo>
                  <a:cubicBezTo>
                    <a:pt x="34574" y="21230"/>
                    <a:pt x="35585" y="21292"/>
                    <a:pt x="36600" y="21292"/>
                  </a:cubicBezTo>
                  <a:cubicBezTo>
                    <a:pt x="36810" y="21292"/>
                    <a:pt x="37020" y="21289"/>
                    <a:pt x="37230" y="21283"/>
                  </a:cubicBezTo>
                  <a:cubicBezTo>
                    <a:pt x="37376" y="21279"/>
                    <a:pt x="37523" y="21277"/>
                    <a:pt x="37670" y="21277"/>
                  </a:cubicBezTo>
                  <a:cubicBezTo>
                    <a:pt x="38315" y="21277"/>
                    <a:pt x="38968" y="21311"/>
                    <a:pt x="39624" y="21311"/>
                  </a:cubicBezTo>
                  <a:cubicBezTo>
                    <a:pt x="40331" y="21311"/>
                    <a:pt x="41042" y="21271"/>
                    <a:pt x="41753" y="21109"/>
                  </a:cubicBezTo>
                  <a:cubicBezTo>
                    <a:pt x="42754" y="20891"/>
                    <a:pt x="43754" y="20587"/>
                    <a:pt x="44102" y="19630"/>
                  </a:cubicBezTo>
                  <a:cubicBezTo>
                    <a:pt x="44798" y="17803"/>
                    <a:pt x="45015" y="15846"/>
                    <a:pt x="44754" y="13932"/>
                  </a:cubicBezTo>
                  <a:cubicBezTo>
                    <a:pt x="44493" y="12149"/>
                    <a:pt x="44754" y="10323"/>
                    <a:pt x="44667" y="8539"/>
                  </a:cubicBezTo>
                  <a:cubicBezTo>
                    <a:pt x="44667" y="7669"/>
                    <a:pt x="44319" y="6800"/>
                    <a:pt x="44363" y="5930"/>
                  </a:cubicBezTo>
                  <a:cubicBezTo>
                    <a:pt x="44537" y="3016"/>
                    <a:pt x="43145" y="1015"/>
                    <a:pt x="40318" y="711"/>
                  </a:cubicBezTo>
                  <a:cubicBezTo>
                    <a:pt x="37621" y="406"/>
                    <a:pt x="34925" y="189"/>
                    <a:pt x="32228" y="189"/>
                  </a:cubicBezTo>
                  <a:cubicBezTo>
                    <a:pt x="29836" y="189"/>
                    <a:pt x="27488" y="58"/>
                    <a:pt x="25095" y="58"/>
                  </a:cubicBezTo>
                  <a:cubicBezTo>
                    <a:pt x="23878" y="58"/>
                    <a:pt x="22660" y="0"/>
                    <a:pt x="2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"/>
                  <a:sym typeface="Fira Sans"/>
                </a:rPr>
                <a:t>九推阶段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"/>
                <a:sym typeface="Fira Sans"/>
              </a:endParaRPr>
            </a:p>
          </p:txBody>
        </p: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7813A923-60E2-9228-5C7E-2541F87118C7}"/>
              </a:ext>
            </a:extLst>
          </p:cNvPr>
          <p:cNvGrpSpPr/>
          <p:nvPr/>
        </p:nvGrpSpPr>
        <p:grpSpPr>
          <a:xfrm>
            <a:off x="7180043" y="1747405"/>
            <a:ext cx="1512893" cy="998639"/>
            <a:chOff x="2392247" y="3961061"/>
            <a:chExt cx="1491327" cy="1047852"/>
          </a:xfrm>
        </p:grpSpPr>
        <p:sp>
          <p:nvSpPr>
            <p:cNvPr id="231" name="Google Shape;444;p23">
              <a:extLst>
                <a:ext uri="{FF2B5EF4-FFF2-40B4-BE49-F238E27FC236}">
                  <a16:creationId xmlns:a16="http://schemas.microsoft.com/office/drawing/2014/main" id="{5D86C95B-1E44-FFA3-BA1F-393672FDCEE8}"/>
                </a:ext>
              </a:extLst>
            </p:cNvPr>
            <p:cNvSpPr/>
            <p:nvPr/>
          </p:nvSpPr>
          <p:spPr>
            <a:xfrm>
              <a:off x="2442481" y="4795937"/>
              <a:ext cx="1404853" cy="186669"/>
            </a:xfrm>
            <a:custGeom>
              <a:avLst/>
              <a:gdLst/>
              <a:ahLst/>
              <a:cxnLst/>
              <a:rect l="l" t="t" r="r" b="b"/>
              <a:pathLst>
                <a:path w="43799" h="7582" extrusionOk="0">
                  <a:moveTo>
                    <a:pt x="18395" y="1"/>
                  </a:moveTo>
                  <a:cubicBezTo>
                    <a:pt x="18366" y="1"/>
                    <a:pt x="18338" y="5"/>
                    <a:pt x="18311" y="14"/>
                  </a:cubicBezTo>
                  <a:cubicBezTo>
                    <a:pt x="17970" y="158"/>
                    <a:pt x="17628" y="204"/>
                    <a:pt x="17286" y="204"/>
                  </a:cubicBezTo>
                  <a:cubicBezTo>
                    <a:pt x="16713" y="204"/>
                    <a:pt x="16140" y="76"/>
                    <a:pt x="15567" y="76"/>
                  </a:cubicBezTo>
                  <a:cubicBezTo>
                    <a:pt x="15351" y="76"/>
                    <a:pt x="15135" y="94"/>
                    <a:pt x="14919" y="144"/>
                  </a:cubicBezTo>
                  <a:cubicBezTo>
                    <a:pt x="14691" y="212"/>
                    <a:pt x="14455" y="236"/>
                    <a:pt x="14213" y="236"/>
                  </a:cubicBezTo>
                  <a:cubicBezTo>
                    <a:pt x="13670" y="236"/>
                    <a:pt x="13102" y="117"/>
                    <a:pt x="12553" y="117"/>
                  </a:cubicBezTo>
                  <a:cubicBezTo>
                    <a:pt x="12412" y="117"/>
                    <a:pt x="12273" y="125"/>
                    <a:pt x="12135" y="144"/>
                  </a:cubicBezTo>
                  <a:cubicBezTo>
                    <a:pt x="10787" y="318"/>
                    <a:pt x="9439" y="144"/>
                    <a:pt x="8134" y="362"/>
                  </a:cubicBezTo>
                  <a:cubicBezTo>
                    <a:pt x="7796" y="412"/>
                    <a:pt x="7459" y="424"/>
                    <a:pt x="7124" y="424"/>
                  </a:cubicBezTo>
                  <a:cubicBezTo>
                    <a:pt x="6852" y="424"/>
                    <a:pt x="6582" y="416"/>
                    <a:pt x="6315" y="416"/>
                  </a:cubicBezTo>
                  <a:cubicBezTo>
                    <a:pt x="6063" y="416"/>
                    <a:pt x="5813" y="423"/>
                    <a:pt x="5568" y="449"/>
                  </a:cubicBezTo>
                  <a:cubicBezTo>
                    <a:pt x="3872" y="666"/>
                    <a:pt x="2175" y="797"/>
                    <a:pt x="479" y="840"/>
                  </a:cubicBezTo>
                  <a:cubicBezTo>
                    <a:pt x="218" y="840"/>
                    <a:pt x="1" y="884"/>
                    <a:pt x="88" y="1231"/>
                  </a:cubicBezTo>
                  <a:cubicBezTo>
                    <a:pt x="262" y="1884"/>
                    <a:pt x="436" y="2580"/>
                    <a:pt x="610" y="3232"/>
                  </a:cubicBezTo>
                  <a:cubicBezTo>
                    <a:pt x="827" y="3928"/>
                    <a:pt x="1219" y="4493"/>
                    <a:pt x="1740" y="4972"/>
                  </a:cubicBezTo>
                  <a:cubicBezTo>
                    <a:pt x="2349" y="5537"/>
                    <a:pt x="2654" y="6451"/>
                    <a:pt x="3611" y="6494"/>
                  </a:cubicBezTo>
                  <a:cubicBezTo>
                    <a:pt x="3741" y="6494"/>
                    <a:pt x="3785" y="6581"/>
                    <a:pt x="3785" y="6668"/>
                  </a:cubicBezTo>
                  <a:cubicBezTo>
                    <a:pt x="3835" y="6893"/>
                    <a:pt x="3942" y="6960"/>
                    <a:pt x="4065" y="6960"/>
                  </a:cubicBezTo>
                  <a:cubicBezTo>
                    <a:pt x="4157" y="6960"/>
                    <a:pt x="4257" y="6923"/>
                    <a:pt x="4350" y="6886"/>
                  </a:cubicBezTo>
                  <a:cubicBezTo>
                    <a:pt x="4459" y="6864"/>
                    <a:pt x="4567" y="6853"/>
                    <a:pt x="4676" y="6853"/>
                  </a:cubicBezTo>
                  <a:cubicBezTo>
                    <a:pt x="4785" y="6853"/>
                    <a:pt x="4894" y="6864"/>
                    <a:pt x="5002" y="6886"/>
                  </a:cubicBezTo>
                  <a:cubicBezTo>
                    <a:pt x="5516" y="6886"/>
                    <a:pt x="5976" y="7237"/>
                    <a:pt x="6468" y="7237"/>
                  </a:cubicBezTo>
                  <a:cubicBezTo>
                    <a:pt x="6600" y="7237"/>
                    <a:pt x="6734" y="7211"/>
                    <a:pt x="6873" y="7147"/>
                  </a:cubicBezTo>
                  <a:lnTo>
                    <a:pt x="6873" y="7147"/>
                  </a:lnTo>
                  <a:cubicBezTo>
                    <a:pt x="7003" y="7364"/>
                    <a:pt x="6655" y="7321"/>
                    <a:pt x="6699" y="7581"/>
                  </a:cubicBezTo>
                  <a:cubicBezTo>
                    <a:pt x="6953" y="7440"/>
                    <a:pt x="7152" y="7262"/>
                    <a:pt x="7380" y="7262"/>
                  </a:cubicBezTo>
                  <a:cubicBezTo>
                    <a:pt x="7503" y="7262"/>
                    <a:pt x="7634" y="7314"/>
                    <a:pt x="7786" y="7451"/>
                  </a:cubicBezTo>
                  <a:cubicBezTo>
                    <a:pt x="7977" y="7515"/>
                    <a:pt x="8168" y="7555"/>
                    <a:pt x="8342" y="7555"/>
                  </a:cubicBezTo>
                  <a:cubicBezTo>
                    <a:pt x="8406" y="7555"/>
                    <a:pt x="8467" y="7550"/>
                    <a:pt x="8525" y="7538"/>
                  </a:cubicBezTo>
                  <a:cubicBezTo>
                    <a:pt x="8876" y="7290"/>
                    <a:pt x="9247" y="7239"/>
                    <a:pt x="9618" y="7239"/>
                  </a:cubicBezTo>
                  <a:cubicBezTo>
                    <a:pt x="9885" y="7239"/>
                    <a:pt x="10153" y="7265"/>
                    <a:pt x="10414" y="7265"/>
                  </a:cubicBezTo>
                  <a:cubicBezTo>
                    <a:pt x="10555" y="7265"/>
                    <a:pt x="10694" y="7258"/>
                    <a:pt x="10830" y="7234"/>
                  </a:cubicBezTo>
                  <a:cubicBezTo>
                    <a:pt x="12005" y="7038"/>
                    <a:pt x="13204" y="6940"/>
                    <a:pt x="14390" y="6940"/>
                  </a:cubicBezTo>
                  <a:cubicBezTo>
                    <a:pt x="14786" y="6940"/>
                    <a:pt x="15180" y="6951"/>
                    <a:pt x="15571" y="6973"/>
                  </a:cubicBezTo>
                  <a:cubicBezTo>
                    <a:pt x="17311" y="6973"/>
                    <a:pt x="19007" y="6842"/>
                    <a:pt x="20747" y="6842"/>
                  </a:cubicBezTo>
                  <a:cubicBezTo>
                    <a:pt x="22356" y="6842"/>
                    <a:pt x="23922" y="6973"/>
                    <a:pt x="25531" y="6973"/>
                  </a:cubicBezTo>
                  <a:cubicBezTo>
                    <a:pt x="25942" y="6980"/>
                    <a:pt x="26352" y="6984"/>
                    <a:pt x="26762" y="6984"/>
                  </a:cubicBezTo>
                  <a:cubicBezTo>
                    <a:pt x="28744" y="6984"/>
                    <a:pt x="30726" y="6899"/>
                    <a:pt x="32707" y="6755"/>
                  </a:cubicBezTo>
                  <a:cubicBezTo>
                    <a:pt x="32859" y="6755"/>
                    <a:pt x="33059" y="6796"/>
                    <a:pt x="33259" y="6796"/>
                  </a:cubicBezTo>
                  <a:cubicBezTo>
                    <a:pt x="33519" y="6796"/>
                    <a:pt x="33778" y="6727"/>
                    <a:pt x="33925" y="6407"/>
                  </a:cubicBezTo>
                  <a:cubicBezTo>
                    <a:pt x="33957" y="6345"/>
                    <a:pt x="33999" y="6321"/>
                    <a:pt x="34049" y="6321"/>
                  </a:cubicBezTo>
                  <a:cubicBezTo>
                    <a:pt x="34137" y="6321"/>
                    <a:pt x="34249" y="6395"/>
                    <a:pt x="34360" y="6451"/>
                  </a:cubicBezTo>
                  <a:cubicBezTo>
                    <a:pt x="34578" y="6538"/>
                    <a:pt x="34839" y="6581"/>
                    <a:pt x="35100" y="6581"/>
                  </a:cubicBezTo>
                  <a:cubicBezTo>
                    <a:pt x="35194" y="6242"/>
                    <a:pt x="35353" y="6139"/>
                    <a:pt x="35529" y="6139"/>
                  </a:cubicBezTo>
                  <a:cubicBezTo>
                    <a:pt x="35758" y="6139"/>
                    <a:pt x="36014" y="6314"/>
                    <a:pt x="36187" y="6364"/>
                  </a:cubicBezTo>
                  <a:cubicBezTo>
                    <a:pt x="36221" y="6373"/>
                    <a:pt x="36256" y="6378"/>
                    <a:pt x="36292" y="6378"/>
                  </a:cubicBezTo>
                  <a:cubicBezTo>
                    <a:pt x="36556" y="6378"/>
                    <a:pt x="36846" y="6142"/>
                    <a:pt x="36915" y="6142"/>
                  </a:cubicBezTo>
                  <a:cubicBezTo>
                    <a:pt x="36920" y="6142"/>
                    <a:pt x="36924" y="6144"/>
                    <a:pt x="36926" y="6146"/>
                  </a:cubicBezTo>
                  <a:cubicBezTo>
                    <a:pt x="37030" y="6198"/>
                    <a:pt x="37126" y="6218"/>
                    <a:pt x="37217" y="6218"/>
                  </a:cubicBezTo>
                  <a:cubicBezTo>
                    <a:pt x="37509" y="6218"/>
                    <a:pt x="37749" y="6016"/>
                    <a:pt x="38014" y="6016"/>
                  </a:cubicBezTo>
                  <a:cubicBezTo>
                    <a:pt x="38927" y="6016"/>
                    <a:pt x="39623" y="5537"/>
                    <a:pt x="40362" y="5102"/>
                  </a:cubicBezTo>
                  <a:cubicBezTo>
                    <a:pt x="41319" y="4537"/>
                    <a:pt x="42015" y="3754"/>
                    <a:pt x="42841" y="3102"/>
                  </a:cubicBezTo>
                  <a:cubicBezTo>
                    <a:pt x="42972" y="3015"/>
                    <a:pt x="43015" y="2928"/>
                    <a:pt x="43059" y="2797"/>
                  </a:cubicBezTo>
                  <a:cubicBezTo>
                    <a:pt x="43146" y="2232"/>
                    <a:pt x="43363" y="1666"/>
                    <a:pt x="43624" y="1188"/>
                  </a:cubicBezTo>
                  <a:cubicBezTo>
                    <a:pt x="43798" y="927"/>
                    <a:pt x="43798" y="579"/>
                    <a:pt x="43755" y="318"/>
                  </a:cubicBezTo>
                  <a:cubicBezTo>
                    <a:pt x="43714" y="176"/>
                    <a:pt x="43617" y="138"/>
                    <a:pt x="43507" y="138"/>
                  </a:cubicBezTo>
                  <a:cubicBezTo>
                    <a:pt x="43381" y="138"/>
                    <a:pt x="43239" y="188"/>
                    <a:pt x="43146" y="188"/>
                  </a:cubicBezTo>
                  <a:cubicBezTo>
                    <a:pt x="42346" y="188"/>
                    <a:pt x="41517" y="243"/>
                    <a:pt x="40728" y="243"/>
                  </a:cubicBezTo>
                  <a:cubicBezTo>
                    <a:pt x="40531" y="243"/>
                    <a:pt x="40336" y="240"/>
                    <a:pt x="40145" y="231"/>
                  </a:cubicBezTo>
                  <a:cubicBezTo>
                    <a:pt x="39576" y="205"/>
                    <a:pt x="39004" y="199"/>
                    <a:pt x="38430" y="199"/>
                  </a:cubicBezTo>
                  <a:cubicBezTo>
                    <a:pt x="37822" y="199"/>
                    <a:pt x="37211" y="206"/>
                    <a:pt x="36602" y="206"/>
                  </a:cubicBezTo>
                  <a:cubicBezTo>
                    <a:pt x="35852" y="206"/>
                    <a:pt x="35103" y="195"/>
                    <a:pt x="34360" y="144"/>
                  </a:cubicBezTo>
                  <a:cubicBezTo>
                    <a:pt x="34034" y="133"/>
                    <a:pt x="33705" y="131"/>
                    <a:pt x="33374" y="131"/>
                  </a:cubicBezTo>
                  <a:cubicBezTo>
                    <a:pt x="33043" y="131"/>
                    <a:pt x="32710" y="133"/>
                    <a:pt x="32376" y="133"/>
                  </a:cubicBezTo>
                  <a:cubicBezTo>
                    <a:pt x="31707" y="133"/>
                    <a:pt x="31033" y="122"/>
                    <a:pt x="30359" y="57"/>
                  </a:cubicBezTo>
                  <a:cubicBezTo>
                    <a:pt x="30193" y="24"/>
                    <a:pt x="30020" y="10"/>
                    <a:pt x="29846" y="10"/>
                  </a:cubicBezTo>
                  <a:cubicBezTo>
                    <a:pt x="29565" y="10"/>
                    <a:pt x="29279" y="47"/>
                    <a:pt x="29011" y="101"/>
                  </a:cubicBezTo>
                  <a:cubicBezTo>
                    <a:pt x="28748" y="184"/>
                    <a:pt x="28482" y="212"/>
                    <a:pt x="28213" y="212"/>
                  </a:cubicBezTo>
                  <a:cubicBezTo>
                    <a:pt x="27678" y="212"/>
                    <a:pt x="27134" y="102"/>
                    <a:pt x="26587" y="102"/>
                  </a:cubicBezTo>
                  <a:cubicBezTo>
                    <a:pt x="26409" y="102"/>
                    <a:pt x="26231" y="113"/>
                    <a:pt x="26053" y="144"/>
                  </a:cubicBezTo>
                  <a:cubicBezTo>
                    <a:pt x="25978" y="159"/>
                    <a:pt x="25896" y="165"/>
                    <a:pt x="25811" y="165"/>
                  </a:cubicBezTo>
                  <a:cubicBezTo>
                    <a:pt x="25485" y="165"/>
                    <a:pt x="25099" y="80"/>
                    <a:pt x="24773" y="80"/>
                  </a:cubicBezTo>
                  <a:cubicBezTo>
                    <a:pt x="24687" y="80"/>
                    <a:pt x="24606" y="86"/>
                    <a:pt x="24531" y="101"/>
                  </a:cubicBezTo>
                  <a:cubicBezTo>
                    <a:pt x="24274" y="147"/>
                    <a:pt x="24023" y="163"/>
                    <a:pt x="23776" y="163"/>
                  </a:cubicBezTo>
                  <a:cubicBezTo>
                    <a:pt x="23300" y="163"/>
                    <a:pt x="22835" y="106"/>
                    <a:pt x="22356" y="106"/>
                  </a:cubicBezTo>
                  <a:cubicBezTo>
                    <a:pt x="22156" y="106"/>
                    <a:pt x="21954" y="116"/>
                    <a:pt x="21747" y="144"/>
                  </a:cubicBezTo>
                  <a:cubicBezTo>
                    <a:pt x="21649" y="156"/>
                    <a:pt x="21550" y="160"/>
                    <a:pt x="21449" y="160"/>
                  </a:cubicBezTo>
                  <a:cubicBezTo>
                    <a:pt x="21028" y="160"/>
                    <a:pt x="20587" y="79"/>
                    <a:pt x="20146" y="79"/>
                  </a:cubicBezTo>
                  <a:cubicBezTo>
                    <a:pt x="19895" y="79"/>
                    <a:pt x="19645" y="106"/>
                    <a:pt x="19399" y="188"/>
                  </a:cubicBezTo>
                  <a:cubicBezTo>
                    <a:pt x="19335" y="207"/>
                    <a:pt x="19273" y="215"/>
                    <a:pt x="19212" y="215"/>
                  </a:cubicBezTo>
                  <a:cubicBezTo>
                    <a:pt x="18896" y="215"/>
                    <a:pt x="18611" y="1"/>
                    <a:pt x="18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23">
              <a:extLst>
                <a:ext uri="{FF2B5EF4-FFF2-40B4-BE49-F238E27FC236}">
                  <a16:creationId xmlns:a16="http://schemas.microsoft.com/office/drawing/2014/main" id="{9AEFE500-E7B2-CD9F-102E-F3C202015B9F}"/>
                </a:ext>
              </a:extLst>
            </p:cNvPr>
            <p:cNvSpPr/>
            <p:nvPr/>
          </p:nvSpPr>
          <p:spPr>
            <a:xfrm>
              <a:off x="2392247" y="3961061"/>
              <a:ext cx="1491327" cy="1047852"/>
            </a:xfrm>
            <a:custGeom>
              <a:avLst/>
              <a:gdLst/>
              <a:ahLst/>
              <a:cxnLst/>
              <a:rect l="l" t="t" r="r" b="b"/>
              <a:pathLst>
                <a:path w="46495" h="42561" extrusionOk="0">
                  <a:moveTo>
                    <a:pt x="33616" y="1226"/>
                  </a:moveTo>
                  <a:cubicBezTo>
                    <a:pt x="34502" y="1226"/>
                    <a:pt x="35388" y="1284"/>
                    <a:pt x="36274" y="1479"/>
                  </a:cubicBezTo>
                  <a:cubicBezTo>
                    <a:pt x="37361" y="1696"/>
                    <a:pt x="38579" y="1566"/>
                    <a:pt x="39754" y="1653"/>
                  </a:cubicBezTo>
                  <a:cubicBezTo>
                    <a:pt x="41972" y="1827"/>
                    <a:pt x="43885" y="3349"/>
                    <a:pt x="44538" y="5480"/>
                  </a:cubicBezTo>
                  <a:cubicBezTo>
                    <a:pt x="45060" y="7524"/>
                    <a:pt x="45234" y="9612"/>
                    <a:pt x="45147" y="11743"/>
                  </a:cubicBezTo>
                  <a:cubicBezTo>
                    <a:pt x="45016" y="15440"/>
                    <a:pt x="45103" y="19180"/>
                    <a:pt x="45190" y="22921"/>
                  </a:cubicBezTo>
                  <a:cubicBezTo>
                    <a:pt x="45234" y="25183"/>
                    <a:pt x="45451" y="27444"/>
                    <a:pt x="45451" y="29706"/>
                  </a:cubicBezTo>
                  <a:cubicBezTo>
                    <a:pt x="45451" y="30619"/>
                    <a:pt x="45408" y="31533"/>
                    <a:pt x="45408" y="32446"/>
                  </a:cubicBezTo>
                  <a:cubicBezTo>
                    <a:pt x="45372" y="33129"/>
                    <a:pt x="44891" y="33188"/>
                    <a:pt x="44430" y="33188"/>
                  </a:cubicBezTo>
                  <a:cubicBezTo>
                    <a:pt x="44333" y="33188"/>
                    <a:pt x="44237" y="33185"/>
                    <a:pt x="44146" y="33185"/>
                  </a:cubicBezTo>
                  <a:cubicBezTo>
                    <a:pt x="42254" y="33185"/>
                    <a:pt x="40373" y="33196"/>
                    <a:pt x="38487" y="33196"/>
                  </a:cubicBezTo>
                  <a:cubicBezTo>
                    <a:pt x="36600" y="33196"/>
                    <a:pt x="34708" y="33185"/>
                    <a:pt x="32795" y="33142"/>
                  </a:cubicBezTo>
                  <a:cubicBezTo>
                    <a:pt x="30092" y="33101"/>
                    <a:pt x="27352" y="32790"/>
                    <a:pt x="24608" y="32790"/>
                  </a:cubicBezTo>
                  <a:cubicBezTo>
                    <a:pt x="24438" y="32790"/>
                    <a:pt x="24267" y="32791"/>
                    <a:pt x="24096" y="32794"/>
                  </a:cubicBezTo>
                  <a:cubicBezTo>
                    <a:pt x="21834" y="32837"/>
                    <a:pt x="19529" y="32881"/>
                    <a:pt x="17224" y="32924"/>
                  </a:cubicBezTo>
                  <a:cubicBezTo>
                    <a:pt x="13571" y="33011"/>
                    <a:pt x="9961" y="33533"/>
                    <a:pt x="6307" y="33533"/>
                  </a:cubicBezTo>
                  <a:cubicBezTo>
                    <a:pt x="4916" y="33533"/>
                    <a:pt x="3524" y="33664"/>
                    <a:pt x="2176" y="33925"/>
                  </a:cubicBezTo>
                  <a:cubicBezTo>
                    <a:pt x="2078" y="33939"/>
                    <a:pt x="1994" y="33946"/>
                    <a:pt x="1921" y="33946"/>
                  </a:cubicBezTo>
                  <a:cubicBezTo>
                    <a:pt x="1341" y="33946"/>
                    <a:pt x="1470" y="33508"/>
                    <a:pt x="1393" y="32968"/>
                  </a:cubicBezTo>
                  <a:cubicBezTo>
                    <a:pt x="1393" y="31315"/>
                    <a:pt x="1393" y="29488"/>
                    <a:pt x="1436" y="27749"/>
                  </a:cubicBezTo>
                  <a:cubicBezTo>
                    <a:pt x="1436" y="26009"/>
                    <a:pt x="1567" y="24269"/>
                    <a:pt x="1567" y="22486"/>
                  </a:cubicBezTo>
                  <a:cubicBezTo>
                    <a:pt x="1567" y="20703"/>
                    <a:pt x="1393" y="18963"/>
                    <a:pt x="1393" y="17180"/>
                  </a:cubicBezTo>
                  <a:cubicBezTo>
                    <a:pt x="1393" y="15005"/>
                    <a:pt x="1523" y="12874"/>
                    <a:pt x="1567" y="10743"/>
                  </a:cubicBezTo>
                  <a:cubicBezTo>
                    <a:pt x="1480" y="9525"/>
                    <a:pt x="1567" y="8307"/>
                    <a:pt x="1741" y="7089"/>
                  </a:cubicBezTo>
                  <a:cubicBezTo>
                    <a:pt x="2567" y="3219"/>
                    <a:pt x="4959" y="2610"/>
                    <a:pt x="8178" y="1957"/>
                  </a:cubicBezTo>
                  <a:cubicBezTo>
                    <a:pt x="9751" y="1633"/>
                    <a:pt x="11337" y="1592"/>
                    <a:pt x="12922" y="1592"/>
                  </a:cubicBezTo>
                  <a:cubicBezTo>
                    <a:pt x="13456" y="1592"/>
                    <a:pt x="13990" y="1597"/>
                    <a:pt x="14523" y="1597"/>
                  </a:cubicBezTo>
                  <a:cubicBezTo>
                    <a:pt x="15382" y="1597"/>
                    <a:pt x="16240" y="1585"/>
                    <a:pt x="17094" y="1522"/>
                  </a:cubicBezTo>
                  <a:cubicBezTo>
                    <a:pt x="17740" y="1473"/>
                    <a:pt x="18393" y="1455"/>
                    <a:pt x="19050" y="1455"/>
                  </a:cubicBezTo>
                  <a:cubicBezTo>
                    <a:pt x="20690" y="1455"/>
                    <a:pt x="22350" y="1566"/>
                    <a:pt x="23966" y="1566"/>
                  </a:cubicBezTo>
                  <a:cubicBezTo>
                    <a:pt x="25923" y="1566"/>
                    <a:pt x="27836" y="1348"/>
                    <a:pt x="29750" y="1348"/>
                  </a:cubicBezTo>
                  <a:cubicBezTo>
                    <a:pt x="31039" y="1348"/>
                    <a:pt x="32328" y="1226"/>
                    <a:pt x="33616" y="1226"/>
                  </a:cubicBezTo>
                  <a:close/>
                  <a:moveTo>
                    <a:pt x="27184" y="33968"/>
                  </a:moveTo>
                  <a:cubicBezTo>
                    <a:pt x="28358" y="33968"/>
                    <a:pt x="29533" y="34099"/>
                    <a:pt x="30707" y="34099"/>
                  </a:cubicBezTo>
                  <a:cubicBezTo>
                    <a:pt x="32490" y="34099"/>
                    <a:pt x="34186" y="34012"/>
                    <a:pt x="36013" y="34012"/>
                  </a:cubicBezTo>
                  <a:cubicBezTo>
                    <a:pt x="37840" y="34012"/>
                    <a:pt x="39667" y="34099"/>
                    <a:pt x="41537" y="34099"/>
                  </a:cubicBezTo>
                  <a:cubicBezTo>
                    <a:pt x="42320" y="34099"/>
                    <a:pt x="43146" y="34012"/>
                    <a:pt x="43972" y="34012"/>
                  </a:cubicBezTo>
                  <a:cubicBezTo>
                    <a:pt x="44103" y="34003"/>
                    <a:pt x="44237" y="33994"/>
                    <a:pt x="44365" y="33994"/>
                  </a:cubicBezTo>
                  <a:cubicBezTo>
                    <a:pt x="44879" y="33994"/>
                    <a:pt x="45303" y="34133"/>
                    <a:pt x="45060" y="34969"/>
                  </a:cubicBezTo>
                  <a:cubicBezTo>
                    <a:pt x="44494" y="36752"/>
                    <a:pt x="43320" y="37926"/>
                    <a:pt x="41798" y="38883"/>
                  </a:cubicBezTo>
                  <a:cubicBezTo>
                    <a:pt x="40275" y="39796"/>
                    <a:pt x="38623" y="39796"/>
                    <a:pt x="36970" y="39970"/>
                  </a:cubicBezTo>
                  <a:cubicBezTo>
                    <a:pt x="35665" y="40101"/>
                    <a:pt x="34360" y="40405"/>
                    <a:pt x="33012" y="40536"/>
                  </a:cubicBezTo>
                  <a:cubicBezTo>
                    <a:pt x="31220" y="40655"/>
                    <a:pt x="29427" y="40722"/>
                    <a:pt x="27635" y="40722"/>
                  </a:cubicBezTo>
                  <a:cubicBezTo>
                    <a:pt x="26165" y="40722"/>
                    <a:pt x="24696" y="40677"/>
                    <a:pt x="23226" y="40579"/>
                  </a:cubicBezTo>
                  <a:cubicBezTo>
                    <a:pt x="22867" y="40571"/>
                    <a:pt x="22508" y="40568"/>
                    <a:pt x="22149" y="40568"/>
                  </a:cubicBezTo>
                  <a:cubicBezTo>
                    <a:pt x="20549" y="40568"/>
                    <a:pt x="18945" y="40639"/>
                    <a:pt x="17311" y="40710"/>
                  </a:cubicBezTo>
                  <a:cubicBezTo>
                    <a:pt x="15745" y="40753"/>
                    <a:pt x="14136" y="40840"/>
                    <a:pt x="12527" y="40927"/>
                  </a:cubicBezTo>
                  <a:cubicBezTo>
                    <a:pt x="11483" y="41058"/>
                    <a:pt x="10396" y="41188"/>
                    <a:pt x="9352" y="41232"/>
                  </a:cubicBezTo>
                  <a:cubicBezTo>
                    <a:pt x="8613" y="41188"/>
                    <a:pt x="7917" y="40797"/>
                    <a:pt x="7090" y="40797"/>
                  </a:cubicBezTo>
                  <a:cubicBezTo>
                    <a:pt x="6090" y="40753"/>
                    <a:pt x="4916" y="40579"/>
                    <a:pt x="4133" y="39753"/>
                  </a:cubicBezTo>
                  <a:cubicBezTo>
                    <a:pt x="3393" y="38970"/>
                    <a:pt x="2437" y="38317"/>
                    <a:pt x="2219" y="37100"/>
                  </a:cubicBezTo>
                  <a:cubicBezTo>
                    <a:pt x="2132" y="36578"/>
                    <a:pt x="2002" y="36099"/>
                    <a:pt x="1784" y="35621"/>
                  </a:cubicBezTo>
                  <a:cubicBezTo>
                    <a:pt x="1428" y="34980"/>
                    <a:pt x="1480" y="34660"/>
                    <a:pt x="2011" y="34660"/>
                  </a:cubicBezTo>
                  <a:cubicBezTo>
                    <a:pt x="2129" y="34660"/>
                    <a:pt x="2271" y="34676"/>
                    <a:pt x="2437" y="34708"/>
                  </a:cubicBezTo>
                  <a:cubicBezTo>
                    <a:pt x="4611" y="34490"/>
                    <a:pt x="6786" y="34403"/>
                    <a:pt x="9048" y="34186"/>
                  </a:cubicBezTo>
                  <a:cubicBezTo>
                    <a:pt x="10135" y="34087"/>
                    <a:pt x="11222" y="34060"/>
                    <a:pt x="12318" y="34060"/>
                  </a:cubicBezTo>
                  <a:cubicBezTo>
                    <a:pt x="13632" y="34060"/>
                    <a:pt x="14959" y="34099"/>
                    <a:pt x="16311" y="34099"/>
                  </a:cubicBezTo>
                  <a:cubicBezTo>
                    <a:pt x="18746" y="34099"/>
                    <a:pt x="21226" y="34142"/>
                    <a:pt x="23705" y="34142"/>
                  </a:cubicBezTo>
                  <a:cubicBezTo>
                    <a:pt x="24879" y="34142"/>
                    <a:pt x="26010" y="34012"/>
                    <a:pt x="27184" y="33968"/>
                  </a:cubicBezTo>
                  <a:close/>
                  <a:moveTo>
                    <a:pt x="36318" y="0"/>
                  </a:moveTo>
                  <a:cubicBezTo>
                    <a:pt x="33012" y="0"/>
                    <a:pt x="29663" y="174"/>
                    <a:pt x="26358" y="217"/>
                  </a:cubicBezTo>
                  <a:cubicBezTo>
                    <a:pt x="25024" y="217"/>
                    <a:pt x="23690" y="179"/>
                    <a:pt x="22369" y="179"/>
                  </a:cubicBezTo>
                  <a:cubicBezTo>
                    <a:pt x="21709" y="179"/>
                    <a:pt x="21052" y="188"/>
                    <a:pt x="20399" y="217"/>
                  </a:cubicBezTo>
                  <a:cubicBezTo>
                    <a:pt x="19852" y="235"/>
                    <a:pt x="19304" y="242"/>
                    <a:pt x="18756" y="242"/>
                  </a:cubicBezTo>
                  <a:cubicBezTo>
                    <a:pt x="17212" y="242"/>
                    <a:pt x="15664" y="190"/>
                    <a:pt x="14116" y="190"/>
                  </a:cubicBezTo>
                  <a:cubicBezTo>
                    <a:pt x="12147" y="190"/>
                    <a:pt x="10179" y="273"/>
                    <a:pt x="8221" y="652"/>
                  </a:cubicBezTo>
                  <a:cubicBezTo>
                    <a:pt x="6438" y="957"/>
                    <a:pt x="4655" y="1305"/>
                    <a:pt x="3045" y="2262"/>
                  </a:cubicBezTo>
                  <a:cubicBezTo>
                    <a:pt x="1306" y="3305"/>
                    <a:pt x="653" y="5132"/>
                    <a:pt x="523" y="7002"/>
                  </a:cubicBezTo>
                  <a:cubicBezTo>
                    <a:pt x="349" y="8264"/>
                    <a:pt x="305" y="9569"/>
                    <a:pt x="392" y="10873"/>
                  </a:cubicBezTo>
                  <a:cubicBezTo>
                    <a:pt x="610" y="12222"/>
                    <a:pt x="262" y="13657"/>
                    <a:pt x="218" y="15049"/>
                  </a:cubicBezTo>
                  <a:cubicBezTo>
                    <a:pt x="218" y="16919"/>
                    <a:pt x="218" y="18789"/>
                    <a:pt x="218" y="20659"/>
                  </a:cubicBezTo>
                  <a:cubicBezTo>
                    <a:pt x="218" y="22790"/>
                    <a:pt x="88" y="24922"/>
                    <a:pt x="88" y="27096"/>
                  </a:cubicBezTo>
                  <a:cubicBezTo>
                    <a:pt x="44" y="28923"/>
                    <a:pt x="218" y="30793"/>
                    <a:pt x="131" y="32576"/>
                  </a:cubicBezTo>
                  <a:cubicBezTo>
                    <a:pt x="1" y="34012"/>
                    <a:pt x="175" y="35403"/>
                    <a:pt x="566" y="36752"/>
                  </a:cubicBezTo>
                  <a:cubicBezTo>
                    <a:pt x="1045" y="38100"/>
                    <a:pt x="1523" y="39448"/>
                    <a:pt x="2785" y="40405"/>
                  </a:cubicBezTo>
                  <a:cubicBezTo>
                    <a:pt x="3959" y="41275"/>
                    <a:pt x="5090" y="42275"/>
                    <a:pt x="6481" y="42275"/>
                  </a:cubicBezTo>
                  <a:cubicBezTo>
                    <a:pt x="6577" y="42273"/>
                    <a:pt x="6673" y="42272"/>
                    <a:pt x="6769" y="42272"/>
                  </a:cubicBezTo>
                  <a:cubicBezTo>
                    <a:pt x="8408" y="42272"/>
                    <a:pt x="10022" y="42561"/>
                    <a:pt x="11682" y="42561"/>
                  </a:cubicBezTo>
                  <a:cubicBezTo>
                    <a:pt x="11948" y="42561"/>
                    <a:pt x="12215" y="42553"/>
                    <a:pt x="12483" y="42536"/>
                  </a:cubicBezTo>
                  <a:cubicBezTo>
                    <a:pt x="13919" y="42449"/>
                    <a:pt x="15397" y="42449"/>
                    <a:pt x="16833" y="42449"/>
                  </a:cubicBezTo>
                  <a:cubicBezTo>
                    <a:pt x="19285" y="42410"/>
                    <a:pt x="21738" y="42046"/>
                    <a:pt x="24158" y="42046"/>
                  </a:cubicBezTo>
                  <a:cubicBezTo>
                    <a:pt x="24398" y="42046"/>
                    <a:pt x="24639" y="42050"/>
                    <a:pt x="24879" y="42058"/>
                  </a:cubicBezTo>
                  <a:cubicBezTo>
                    <a:pt x="25629" y="42080"/>
                    <a:pt x="26382" y="42088"/>
                    <a:pt x="27137" y="42088"/>
                  </a:cubicBezTo>
                  <a:cubicBezTo>
                    <a:pt x="29400" y="42088"/>
                    <a:pt x="31675" y="42014"/>
                    <a:pt x="33926" y="42014"/>
                  </a:cubicBezTo>
                  <a:cubicBezTo>
                    <a:pt x="35197" y="42014"/>
                    <a:pt x="36303" y="41230"/>
                    <a:pt x="37767" y="41230"/>
                  </a:cubicBezTo>
                  <a:cubicBezTo>
                    <a:pt x="37806" y="41230"/>
                    <a:pt x="37844" y="41230"/>
                    <a:pt x="37883" y="41232"/>
                  </a:cubicBezTo>
                  <a:cubicBezTo>
                    <a:pt x="39536" y="41101"/>
                    <a:pt x="41406" y="40797"/>
                    <a:pt x="42885" y="39622"/>
                  </a:cubicBezTo>
                  <a:cubicBezTo>
                    <a:pt x="44712" y="38144"/>
                    <a:pt x="45886" y="35969"/>
                    <a:pt x="46104" y="33620"/>
                  </a:cubicBezTo>
                  <a:cubicBezTo>
                    <a:pt x="46408" y="31185"/>
                    <a:pt x="46495" y="28705"/>
                    <a:pt x="46365" y="26226"/>
                  </a:cubicBezTo>
                  <a:cubicBezTo>
                    <a:pt x="46234" y="24965"/>
                    <a:pt x="46191" y="23747"/>
                    <a:pt x="46234" y="22486"/>
                  </a:cubicBezTo>
                  <a:cubicBezTo>
                    <a:pt x="46278" y="21790"/>
                    <a:pt x="46147" y="21138"/>
                    <a:pt x="46147" y="20442"/>
                  </a:cubicBezTo>
                  <a:cubicBezTo>
                    <a:pt x="46147" y="18789"/>
                    <a:pt x="46191" y="17136"/>
                    <a:pt x="46191" y="15440"/>
                  </a:cubicBezTo>
                  <a:lnTo>
                    <a:pt x="46191" y="11265"/>
                  </a:lnTo>
                  <a:cubicBezTo>
                    <a:pt x="46234" y="9308"/>
                    <a:pt x="46321" y="7394"/>
                    <a:pt x="45843" y="5480"/>
                  </a:cubicBezTo>
                  <a:cubicBezTo>
                    <a:pt x="45451" y="3436"/>
                    <a:pt x="43972" y="1740"/>
                    <a:pt x="42059" y="1044"/>
                  </a:cubicBezTo>
                  <a:cubicBezTo>
                    <a:pt x="40232" y="304"/>
                    <a:pt x="38275" y="0"/>
                    <a:pt x="36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文本框 234">
            <a:extLst>
              <a:ext uri="{FF2B5EF4-FFF2-40B4-BE49-F238E27FC236}">
                <a16:creationId xmlns:a16="http://schemas.microsoft.com/office/drawing/2014/main" id="{5D4147B8-B529-B849-2F4E-BDC5B981E50E}"/>
              </a:ext>
            </a:extLst>
          </p:cNvPr>
          <p:cNvSpPr txBox="1"/>
          <p:nvPr/>
        </p:nvSpPr>
        <p:spPr>
          <a:xfrm>
            <a:off x="4590605" y="2023240"/>
            <a:ext cx="1818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600"/>
              </a:spcBef>
              <a:spcAft>
                <a:spcPts val="0"/>
              </a:spcAft>
            </a:pPr>
            <a:r>
              <a:rPr lang="zh-CN" altLang="en-US" sz="1100" dirty="0">
                <a:latin typeface="Fira Sans"/>
                <a:ea typeface="Fira Sans"/>
                <a:cs typeface="Fira Sans"/>
                <a:sym typeface="Fira Sans"/>
              </a:rPr>
              <a:t>未得到理想院校</a:t>
            </a:r>
            <a:r>
              <a:rPr lang="en-US" altLang="zh-CN" sz="1100" dirty="0">
                <a:latin typeface="Fira Sans"/>
                <a:ea typeface="Fira Sans"/>
                <a:cs typeface="Fira Sans"/>
                <a:sym typeface="Fira Sans"/>
              </a:rPr>
              <a:t>offer</a:t>
            </a:r>
            <a:r>
              <a:rPr lang="zh-CN" altLang="en-US" sz="1100" dirty="0">
                <a:latin typeface="Fira Sans"/>
                <a:ea typeface="Fira Sans"/>
                <a:cs typeface="Fira Sans"/>
                <a:sym typeface="Fira Sans"/>
              </a:rPr>
              <a:t>的话</a:t>
            </a:r>
            <a:endParaRPr lang="en-US" altLang="zh-CN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7EF6B87-EE23-2800-401D-341CEA1FADA7}"/>
              </a:ext>
            </a:extLst>
          </p:cNvPr>
          <p:cNvSpPr txBox="1"/>
          <p:nvPr/>
        </p:nvSpPr>
        <p:spPr>
          <a:xfrm>
            <a:off x="7221010" y="1916947"/>
            <a:ext cx="144769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校内推免资格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Fira Sans"/>
                <a:ea typeface="Fira Sans"/>
                <a:cs typeface="Fira Sans"/>
                <a:sym typeface="Fira Sans"/>
              </a:rPr>
              <a:t>9.28</a:t>
            </a: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系统填报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450;p23">
            <a:extLst>
              <a:ext uri="{FF2B5EF4-FFF2-40B4-BE49-F238E27FC236}">
                <a16:creationId xmlns:a16="http://schemas.microsoft.com/office/drawing/2014/main" id="{31580983-5B8A-9C34-C517-3064395D9497}"/>
              </a:ext>
            </a:extLst>
          </p:cNvPr>
          <p:cNvSpPr/>
          <p:nvPr/>
        </p:nvSpPr>
        <p:spPr>
          <a:xfrm>
            <a:off x="6752893" y="1289000"/>
            <a:ext cx="1060800" cy="335833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34343"/>
                </a:solidFill>
                <a:latin typeface="Fira Sans Extra Condensed Light" panose="020B04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2024,9-10</a:t>
            </a:r>
          </a:p>
        </p:txBody>
      </p:sp>
      <p:sp>
        <p:nvSpPr>
          <p:cNvPr id="241" name="Google Shape;450;p23">
            <a:extLst>
              <a:ext uri="{FF2B5EF4-FFF2-40B4-BE49-F238E27FC236}">
                <a16:creationId xmlns:a16="http://schemas.microsoft.com/office/drawing/2014/main" id="{D2568869-C53D-8DEF-7FC7-ECB1AC62A474}"/>
              </a:ext>
            </a:extLst>
          </p:cNvPr>
          <p:cNvSpPr/>
          <p:nvPr/>
        </p:nvSpPr>
        <p:spPr>
          <a:xfrm>
            <a:off x="5634806" y="2660141"/>
            <a:ext cx="1060800" cy="335833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434343"/>
                </a:solidFill>
                <a:latin typeface="Fira Sans Extra Condensed Light" panose="020B04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2024,6-8</a:t>
            </a:r>
          </a:p>
        </p:txBody>
      </p:sp>
      <p:sp>
        <p:nvSpPr>
          <p:cNvPr id="20" name="Google Shape;2748;p41">
            <a:extLst>
              <a:ext uri="{FF2B5EF4-FFF2-40B4-BE49-F238E27FC236}">
                <a16:creationId xmlns:a16="http://schemas.microsoft.com/office/drawing/2014/main" id="{7FB5850D-8754-486C-2B9B-3E78774C1181}"/>
              </a:ext>
            </a:extLst>
          </p:cNvPr>
          <p:cNvSpPr/>
          <p:nvPr/>
        </p:nvSpPr>
        <p:spPr>
          <a:xfrm>
            <a:off x="6936596" y="4212075"/>
            <a:ext cx="1374813" cy="491445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sz="1200" b="1" dirty="0">
              <a:solidFill>
                <a:srgbClr val="434343"/>
              </a:solidFill>
              <a:latin typeface="Edwardian Script ITC" panose="030303020407070D0804" pitchFamily="66" charset="0"/>
              <a:ea typeface="Fira Sans Extra Condensed Medium" panose="02010600030101010101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93A0B8-98D6-5379-B48E-7A2C8EB4C1CE}"/>
              </a:ext>
            </a:extLst>
          </p:cNvPr>
          <p:cNvSpPr txBox="1"/>
          <p:nvPr/>
        </p:nvSpPr>
        <p:spPr>
          <a:xfrm>
            <a:off x="7059885" y="4316296"/>
            <a:ext cx="1507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600"/>
              </a:spcBef>
              <a:spcAft>
                <a:spcPts val="0"/>
              </a:spcAft>
            </a:pPr>
            <a:r>
              <a:rPr lang="zh-CN" altLang="en-US" sz="1200" dirty="0">
                <a:latin typeface="Fira Sans"/>
                <a:ea typeface="Fira Sans"/>
                <a:cs typeface="Fira Sans"/>
                <a:sym typeface="Fira Sans"/>
              </a:rPr>
              <a:t>竞争更加激烈</a:t>
            </a:r>
            <a:endParaRPr lang="en-US" altLang="zh-CN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" name="Google Shape;1560;p33">
            <a:extLst>
              <a:ext uri="{FF2B5EF4-FFF2-40B4-BE49-F238E27FC236}">
                <a16:creationId xmlns:a16="http://schemas.microsoft.com/office/drawing/2014/main" id="{1D884E3F-47F6-6484-46D1-7FAE3EFAA03B}"/>
              </a:ext>
            </a:extLst>
          </p:cNvPr>
          <p:cNvGrpSpPr/>
          <p:nvPr/>
        </p:nvGrpSpPr>
        <p:grpSpPr>
          <a:xfrm>
            <a:off x="7468564" y="4541861"/>
            <a:ext cx="310876" cy="323318"/>
            <a:chOff x="4453692" y="1167900"/>
            <a:chExt cx="533625" cy="548420"/>
          </a:xfrm>
        </p:grpSpPr>
        <p:sp>
          <p:nvSpPr>
            <p:cNvPr id="23" name="Google Shape;1561;p33">
              <a:extLst>
                <a:ext uri="{FF2B5EF4-FFF2-40B4-BE49-F238E27FC236}">
                  <a16:creationId xmlns:a16="http://schemas.microsoft.com/office/drawing/2014/main" id="{EAD45E59-0C54-3602-5CA8-92640CF0F247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62;p33">
              <a:extLst>
                <a:ext uri="{FF2B5EF4-FFF2-40B4-BE49-F238E27FC236}">
                  <a16:creationId xmlns:a16="http://schemas.microsoft.com/office/drawing/2014/main" id="{234FBD6A-92F8-538D-0678-153225B779FE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18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367;p43">
            <a:extLst>
              <a:ext uri="{FF2B5EF4-FFF2-40B4-BE49-F238E27FC236}">
                <a16:creationId xmlns:a16="http://schemas.microsoft.com/office/drawing/2014/main" id="{5F2AA574-2E3E-1FC1-4164-C2F3F426B59D}"/>
              </a:ext>
            </a:extLst>
          </p:cNvPr>
          <p:cNvGrpSpPr/>
          <p:nvPr/>
        </p:nvGrpSpPr>
        <p:grpSpPr>
          <a:xfrm>
            <a:off x="851537" y="909423"/>
            <a:ext cx="1617475" cy="1359125"/>
            <a:chOff x="1336350" y="1531650"/>
            <a:chExt cx="1617475" cy="1359125"/>
          </a:xfrm>
        </p:grpSpPr>
        <p:sp>
          <p:nvSpPr>
            <p:cNvPr id="3" name="Google Shape;2368;p43">
              <a:extLst>
                <a:ext uri="{FF2B5EF4-FFF2-40B4-BE49-F238E27FC236}">
                  <a16:creationId xmlns:a16="http://schemas.microsoft.com/office/drawing/2014/main" id="{23E0A303-5194-9C78-1912-7510A4E8B16A}"/>
                </a:ext>
              </a:extLst>
            </p:cNvPr>
            <p:cNvSpPr/>
            <p:nvPr/>
          </p:nvSpPr>
          <p:spPr>
            <a:xfrm>
              <a:off x="1336350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3977" y="1"/>
                  </a:moveTo>
                  <a:cubicBezTo>
                    <a:pt x="1786" y="1"/>
                    <a:pt x="0" y="2382"/>
                    <a:pt x="0" y="5311"/>
                  </a:cubicBezTo>
                  <a:cubicBezTo>
                    <a:pt x="0" y="8228"/>
                    <a:pt x="1786" y="10621"/>
                    <a:pt x="3977" y="10621"/>
                  </a:cubicBez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面试</a:t>
              </a:r>
            </a:p>
          </p:txBody>
        </p:sp>
        <p:sp>
          <p:nvSpPr>
            <p:cNvPr id="4" name="Google Shape;2369;p43">
              <a:extLst>
                <a:ext uri="{FF2B5EF4-FFF2-40B4-BE49-F238E27FC236}">
                  <a16:creationId xmlns:a16="http://schemas.microsoft.com/office/drawing/2014/main" id="{7A14CC11-59D4-4E55-798E-0991EB26E50E}"/>
                </a:ext>
              </a:extLst>
            </p:cNvPr>
            <p:cNvSpPr/>
            <p:nvPr/>
          </p:nvSpPr>
          <p:spPr>
            <a:xfrm>
              <a:off x="169205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370;p43">
              <a:extLst>
                <a:ext uri="{FF2B5EF4-FFF2-40B4-BE49-F238E27FC236}">
                  <a16:creationId xmlns:a16="http://schemas.microsoft.com/office/drawing/2014/main" id="{2E01AF75-93C6-20B5-CE6A-EB1140BCF448}"/>
                </a:ext>
              </a:extLst>
            </p:cNvPr>
            <p:cNvSpPr/>
            <p:nvPr/>
          </p:nvSpPr>
          <p:spPr>
            <a:xfrm>
              <a:off x="2159650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68" y="9466"/>
                    <a:pt x="382" y="9466"/>
                  </a:cubicBezTo>
                  <a:cubicBezTo>
                    <a:pt x="584" y="9466"/>
                    <a:pt x="763" y="9300"/>
                    <a:pt x="763" y="9085"/>
                  </a:cubicBezTo>
                  <a:lnTo>
                    <a:pt x="763" y="382"/>
                  </a:lnTo>
                  <a:cubicBezTo>
                    <a:pt x="763" y="168"/>
                    <a:pt x="584" y="1"/>
                    <a:pt x="38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71;p43">
              <a:extLst>
                <a:ext uri="{FF2B5EF4-FFF2-40B4-BE49-F238E27FC236}">
                  <a16:creationId xmlns:a16="http://schemas.microsoft.com/office/drawing/2014/main" id="{227BC2C9-A9C3-FEF7-C77F-6C2CA86BC222}"/>
                </a:ext>
              </a:extLst>
            </p:cNvPr>
            <p:cNvGrpSpPr/>
            <p:nvPr/>
          </p:nvGrpSpPr>
          <p:grpSpPr>
            <a:xfrm>
              <a:off x="1921825" y="1748300"/>
              <a:ext cx="410200" cy="465275"/>
              <a:chOff x="1921825" y="1748300"/>
              <a:chExt cx="410200" cy="465275"/>
            </a:xfrm>
          </p:grpSpPr>
          <p:sp>
            <p:nvSpPr>
              <p:cNvPr id="10" name="Google Shape;2372;p43">
                <a:extLst>
                  <a:ext uri="{FF2B5EF4-FFF2-40B4-BE49-F238E27FC236}">
                    <a16:creationId xmlns:a16="http://schemas.microsoft.com/office/drawing/2014/main" id="{B067F5B9-F48D-9F40-B743-AC7304F893E7}"/>
                  </a:ext>
                </a:extLst>
              </p:cNvPr>
              <p:cNvSpPr/>
              <p:nvPr/>
            </p:nvSpPr>
            <p:spPr>
              <a:xfrm>
                <a:off x="2013500" y="1855075"/>
                <a:ext cx="276850" cy="24442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9777" extrusionOk="0">
                    <a:moveTo>
                      <a:pt x="5537" y="389"/>
                    </a:moveTo>
                    <a:cubicBezTo>
                      <a:pt x="6920" y="389"/>
                      <a:pt x="8285" y="1023"/>
                      <a:pt x="9169" y="2220"/>
                    </a:cubicBezTo>
                    <a:cubicBezTo>
                      <a:pt x="10645" y="4220"/>
                      <a:pt x="10216" y="7042"/>
                      <a:pt x="8216" y="8518"/>
                    </a:cubicBezTo>
                    <a:cubicBezTo>
                      <a:pt x="7413" y="9111"/>
                      <a:pt x="6475" y="9397"/>
                      <a:pt x="5546" y="9397"/>
                    </a:cubicBezTo>
                    <a:cubicBezTo>
                      <a:pt x="4161" y="9397"/>
                      <a:pt x="2794" y="8763"/>
                      <a:pt x="1918" y="7566"/>
                    </a:cubicBezTo>
                    <a:cubicBezTo>
                      <a:pt x="441" y="5566"/>
                      <a:pt x="870" y="2744"/>
                      <a:pt x="2870" y="1268"/>
                    </a:cubicBezTo>
                    <a:cubicBezTo>
                      <a:pt x="3674" y="675"/>
                      <a:pt x="4609" y="389"/>
                      <a:pt x="5537" y="389"/>
                    </a:cubicBezTo>
                    <a:close/>
                    <a:moveTo>
                      <a:pt x="5537" y="1"/>
                    </a:moveTo>
                    <a:cubicBezTo>
                      <a:pt x="4530" y="1"/>
                      <a:pt x="3515" y="312"/>
                      <a:pt x="2644" y="958"/>
                    </a:cubicBezTo>
                    <a:cubicBezTo>
                      <a:pt x="465" y="2553"/>
                      <a:pt x="1" y="5625"/>
                      <a:pt x="1608" y="7792"/>
                    </a:cubicBezTo>
                    <a:cubicBezTo>
                      <a:pt x="2563" y="9090"/>
                      <a:pt x="4044" y="9777"/>
                      <a:pt x="5546" y="9777"/>
                    </a:cubicBezTo>
                    <a:cubicBezTo>
                      <a:pt x="6552" y="9777"/>
                      <a:pt x="7568" y="9468"/>
                      <a:pt x="8442" y="8828"/>
                    </a:cubicBezTo>
                    <a:cubicBezTo>
                      <a:pt x="10609" y="7233"/>
                      <a:pt x="11074" y="4161"/>
                      <a:pt x="9478" y="1994"/>
                    </a:cubicBezTo>
                    <a:cubicBezTo>
                      <a:pt x="8517" y="691"/>
                      <a:pt x="7036" y="1"/>
                      <a:pt x="553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373;p43">
                <a:extLst>
                  <a:ext uri="{FF2B5EF4-FFF2-40B4-BE49-F238E27FC236}">
                    <a16:creationId xmlns:a16="http://schemas.microsoft.com/office/drawing/2014/main" id="{DAF9B150-2105-87C9-7004-8D11078EE564}"/>
                  </a:ext>
                </a:extLst>
              </p:cNvPr>
              <p:cNvSpPr/>
              <p:nvPr/>
            </p:nvSpPr>
            <p:spPr>
              <a:xfrm>
                <a:off x="1991775" y="1835800"/>
                <a:ext cx="3402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15111" extrusionOk="0">
                    <a:moveTo>
                      <a:pt x="6394" y="384"/>
                    </a:moveTo>
                    <a:cubicBezTo>
                      <a:pt x="8018" y="384"/>
                      <a:pt x="9622" y="1128"/>
                      <a:pt x="10657" y="2527"/>
                    </a:cubicBezTo>
                    <a:cubicBezTo>
                      <a:pt x="12383" y="4872"/>
                      <a:pt x="11883" y="8182"/>
                      <a:pt x="9538" y="9909"/>
                    </a:cubicBezTo>
                    <a:cubicBezTo>
                      <a:pt x="8596" y="10602"/>
                      <a:pt x="7499" y="10936"/>
                      <a:pt x="6411" y="10936"/>
                    </a:cubicBezTo>
                    <a:cubicBezTo>
                      <a:pt x="4790" y="10936"/>
                      <a:pt x="3189" y="10193"/>
                      <a:pt x="2156" y="8789"/>
                    </a:cubicBezTo>
                    <a:cubicBezTo>
                      <a:pt x="429" y="6456"/>
                      <a:pt x="929" y="3134"/>
                      <a:pt x="3275" y="1407"/>
                    </a:cubicBezTo>
                    <a:cubicBezTo>
                      <a:pt x="4214" y="716"/>
                      <a:pt x="5309" y="384"/>
                      <a:pt x="6394" y="384"/>
                    </a:cubicBezTo>
                    <a:close/>
                    <a:moveTo>
                      <a:pt x="9954" y="10087"/>
                    </a:moveTo>
                    <a:lnTo>
                      <a:pt x="13169" y="14457"/>
                    </a:lnTo>
                    <a:lnTo>
                      <a:pt x="12800" y="14731"/>
                    </a:lnTo>
                    <a:lnTo>
                      <a:pt x="9585" y="10361"/>
                    </a:lnTo>
                    <a:lnTo>
                      <a:pt x="9764" y="10218"/>
                    </a:lnTo>
                    <a:lnTo>
                      <a:pt x="9954" y="10087"/>
                    </a:lnTo>
                    <a:close/>
                    <a:moveTo>
                      <a:pt x="6400" y="0"/>
                    </a:moveTo>
                    <a:cubicBezTo>
                      <a:pt x="5233" y="0"/>
                      <a:pt x="4057" y="358"/>
                      <a:pt x="3049" y="1098"/>
                    </a:cubicBezTo>
                    <a:cubicBezTo>
                      <a:pt x="536" y="2955"/>
                      <a:pt x="1" y="6503"/>
                      <a:pt x="1846" y="9027"/>
                    </a:cubicBezTo>
                    <a:cubicBezTo>
                      <a:pt x="2953" y="10531"/>
                      <a:pt x="4671" y="11325"/>
                      <a:pt x="6411" y="11325"/>
                    </a:cubicBezTo>
                    <a:cubicBezTo>
                      <a:pt x="7386" y="11325"/>
                      <a:pt x="8367" y="11076"/>
                      <a:pt x="9252" y="10563"/>
                    </a:cubicBezTo>
                    <a:lnTo>
                      <a:pt x="12490" y="14957"/>
                    </a:lnTo>
                    <a:cubicBezTo>
                      <a:pt x="12569" y="15057"/>
                      <a:pt x="12687" y="15110"/>
                      <a:pt x="12805" y="15110"/>
                    </a:cubicBezTo>
                    <a:cubicBezTo>
                      <a:pt x="12883" y="15110"/>
                      <a:pt x="12960" y="15087"/>
                      <a:pt x="13026" y="15040"/>
                    </a:cubicBezTo>
                    <a:lnTo>
                      <a:pt x="13395" y="14766"/>
                    </a:lnTo>
                    <a:cubicBezTo>
                      <a:pt x="13574" y="14635"/>
                      <a:pt x="13610" y="14397"/>
                      <a:pt x="13479" y="14230"/>
                    </a:cubicBezTo>
                    <a:lnTo>
                      <a:pt x="10240" y="9837"/>
                    </a:lnTo>
                    <a:cubicBezTo>
                      <a:pt x="12347" y="7908"/>
                      <a:pt x="12693" y="4646"/>
                      <a:pt x="10966" y="2300"/>
                    </a:cubicBezTo>
                    <a:cubicBezTo>
                      <a:pt x="9861" y="796"/>
                      <a:pt x="8141" y="0"/>
                      <a:pt x="64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374;p43">
                <a:extLst>
                  <a:ext uri="{FF2B5EF4-FFF2-40B4-BE49-F238E27FC236}">
                    <a16:creationId xmlns:a16="http://schemas.microsoft.com/office/drawing/2014/main" id="{AF82AE9E-61CE-7F40-F047-0C68C76A57A9}"/>
                  </a:ext>
                </a:extLst>
              </p:cNvPr>
              <p:cNvSpPr/>
              <p:nvPr/>
            </p:nvSpPr>
            <p:spPr>
              <a:xfrm>
                <a:off x="2017075" y="1800300"/>
                <a:ext cx="363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794" extrusionOk="0">
                    <a:moveTo>
                      <a:pt x="193" y="1"/>
                    </a:moveTo>
                    <a:cubicBezTo>
                      <a:pt x="159" y="1"/>
                      <a:pt x="125" y="10"/>
                      <a:pt x="96" y="30"/>
                    </a:cubicBezTo>
                    <a:cubicBezTo>
                      <a:pt x="25" y="89"/>
                      <a:pt x="1" y="196"/>
                      <a:pt x="60" y="268"/>
                    </a:cubicBezTo>
                    <a:lnTo>
                      <a:pt x="1132" y="1720"/>
                    </a:lnTo>
                    <a:cubicBezTo>
                      <a:pt x="1167" y="1769"/>
                      <a:pt x="1213" y="1793"/>
                      <a:pt x="1263" y="1793"/>
                    </a:cubicBezTo>
                    <a:cubicBezTo>
                      <a:pt x="1298" y="1793"/>
                      <a:pt x="1335" y="1781"/>
                      <a:pt x="1370" y="1756"/>
                    </a:cubicBezTo>
                    <a:cubicBezTo>
                      <a:pt x="1441" y="1708"/>
                      <a:pt x="1453" y="1601"/>
                      <a:pt x="1406" y="1530"/>
                    </a:cubicBezTo>
                    <a:lnTo>
                      <a:pt x="322" y="65"/>
                    </a:lnTo>
                    <a:cubicBezTo>
                      <a:pt x="294" y="22"/>
                      <a:pt x="244" y="1"/>
                      <a:pt x="19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375;p43">
                <a:extLst>
                  <a:ext uri="{FF2B5EF4-FFF2-40B4-BE49-F238E27FC236}">
                    <a16:creationId xmlns:a16="http://schemas.microsoft.com/office/drawing/2014/main" id="{A4ED780D-CC24-0695-3CA8-AB4A3169A2B4}"/>
                  </a:ext>
                </a:extLst>
              </p:cNvPr>
              <p:cNvSpPr/>
              <p:nvPr/>
            </p:nvSpPr>
            <p:spPr>
              <a:xfrm>
                <a:off x="2074225" y="1766750"/>
                <a:ext cx="25625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015" extrusionOk="0">
                    <a:moveTo>
                      <a:pt x="198" y="0"/>
                    </a:moveTo>
                    <a:cubicBezTo>
                      <a:pt x="176" y="0"/>
                      <a:pt x="153" y="5"/>
                      <a:pt x="132" y="14"/>
                    </a:cubicBezTo>
                    <a:cubicBezTo>
                      <a:pt x="48" y="38"/>
                      <a:pt x="1" y="133"/>
                      <a:pt x="36" y="229"/>
                    </a:cubicBezTo>
                    <a:lnTo>
                      <a:pt x="691" y="1907"/>
                    </a:lnTo>
                    <a:cubicBezTo>
                      <a:pt x="719" y="1972"/>
                      <a:pt x="782" y="2015"/>
                      <a:pt x="847" y="2015"/>
                    </a:cubicBezTo>
                    <a:cubicBezTo>
                      <a:pt x="867" y="2015"/>
                      <a:pt x="886" y="2011"/>
                      <a:pt x="906" y="2003"/>
                    </a:cubicBezTo>
                    <a:cubicBezTo>
                      <a:pt x="918" y="2003"/>
                      <a:pt x="929" y="1991"/>
                      <a:pt x="941" y="1979"/>
                    </a:cubicBezTo>
                    <a:cubicBezTo>
                      <a:pt x="1001" y="1943"/>
                      <a:pt x="1025" y="1860"/>
                      <a:pt x="1001" y="1788"/>
                    </a:cubicBezTo>
                    <a:lnTo>
                      <a:pt x="346" y="98"/>
                    </a:lnTo>
                    <a:cubicBezTo>
                      <a:pt x="320" y="36"/>
                      <a:pt x="261" y="0"/>
                      <a:pt x="19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376;p43">
                <a:extLst>
                  <a:ext uri="{FF2B5EF4-FFF2-40B4-BE49-F238E27FC236}">
                    <a16:creationId xmlns:a16="http://schemas.microsoft.com/office/drawing/2014/main" id="{C8837D6F-445B-C0D2-7234-7B806258DAB8}"/>
                  </a:ext>
                </a:extLst>
              </p:cNvPr>
              <p:cNvSpPr/>
              <p:nvPr/>
            </p:nvSpPr>
            <p:spPr>
              <a:xfrm>
                <a:off x="2138525" y="1748900"/>
                <a:ext cx="137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35" extrusionOk="0">
                    <a:moveTo>
                      <a:pt x="174" y="1"/>
                    </a:moveTo>
                    <a:cubicBezTo>
                      <a:pt x="168" y="1"/>
                      <a:pt x="161" y="1"/>
                      <a:pt x="155" y="2"/>
                    </a:cubicBezTo>
                    <a:cubicBezTo>
                      <a:pt x="60" y="14"/>
                      <a:pt x="0" y="97"/>
                      <a:pt x="0" y="181"/>
                    </a:cubicBezTo>
                    <a:lnTo>
                      <a:pt x="203" y="1978"/>
                    </a:lnTo>
                    <a:cubicBezTo>
                      <a:pt x="214" y="2067"/>
                      <a:pt x="286" y="2134"/>
                      <a:pt x="373" y="2134"/>
                    </a:cubicBezTo>
                    <a:cubicBezTo>
                      <a:pt x="379" y="2134"/>
                      <a:pt x="386" y="2134"/>
                      <a:pt x="393" y="2133"/>
                    </a:cubicBezTo>
                    <a:cubicBezTo>
                      <a:pt x="417" y="2121"/>
                      <a:pt x="453" y="2109"/>
                      <a:pt x="465" y="2097"/>
                    </a:cubicBezTo>
                    <a:cubicBezTo>
                      <a:pt x="512" y="2062"/>
                      <a:pt x="548" y="2002"/>
                      <a:pt x="536" y="1943"/>
                    </a:cubicBezTo>
                    <a:lnTo>
                      <a:pt x="334" y="145"/>
                    </a:lnTo>
                    <a:cubicBezTo>
                      <a:pt x="323" y="68"/>
                      <a:pt x="251" y="1"/>
                      <a:pt x="17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377;p43">
                <a:extLst>
                  <a:ext uri="{FF2B5EF4-FFF2-40B4-BE49-F238E27FC236}">
                    <a16:creationId xmlns:a16="http://schemas.microsoft.com/office/drawing/2014/main" id="{64B377D2-5176-7AA8-1CD6-E805A0CB43C4}"/>
                  </a:ext>
                </a:extLst>
              </p:cNvPr>
              <p:cNvSpPr/>
              <p:nvPr/>
            </p:nvSpPr>
            <p:spPr>
              <a:xfrm>
                <a:off x="2197750" y="1748300"/>
                <a:ext cx="15800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122" extrusionOk="0">
                    <a:moveTo>
                      <a:pt x="453" y="1"/>
                    </a:moveTo>
                    <a:cubicBezTo>
                      <a:pt x="368" y="1"/>
                      <a:pt x="297" y="57"/>
                      <a:pt x="287" y="133"/>
                    </a:cubicBezTo>
                    <a:lnTo>
                      <a:pt x="13" y="1931"/>
                    </a:lnTo>
                    <a:cubicBezTo>
                      <a:pt x="1" y="2014"/>
                      <a:pt x="60" y="2110"/>
                      <a:pt x="156" y="2121"/>
                    </a:cubicBezTo>
                    <a:cubicBezTo>
                      <a:pt x="203" y="2121"/>
                      <a:pt x="239" y="2110"/>
                      <a:pt x="275" y="2086"/>
                    </a:cubicBezTo>
                    <a:cubicBezTo>
                      <a:pt x="310" y="2062"/>
                      <a:pt x="334" y="2026"/>
                      <a:pt x="346" y="1979"/>
                    </a:cubicBezTo>
                    <a:lnTo>
                      <a:pt x="620" y="193"/>
                    </a:lnTo>
                    <a:cubicBezTo>
                      <a:pt x="632" y="97"/>
                      <a:pt x="572" y="14"/>
                      <a:pt x="477" y="2"/>
                    </a:cubicBezTo>
                    <a:cubicBezTo>
                      <a:pt x="469" y="1"/>
                      <a:pt x="461" y="1"/>
                      <a:pt x="45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378;p43">
                <a:extLst>
                  <a:ext uri="{FF2B5EF4-FFF2-40B4-BE49-F238E27FC236}">
                    <a16:creationId xmlns:a16="http://schemas.microsoft.com/office/drawing/2014/main" id="{4A2A97FD-BEEA-2F99-254B-CEE43D8C9278}"/>
                  </a:ext>
                </a:extLst>
              </p:cNvPr>
              <p:cNvSpPr/>
              <p:nvPr/>
            </p:nvSpPr>
            <p:spPr>
              <a:xfrm>
                <a:off x="1921825" y="1969450"/>
                <a:ext cx="539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10" extrusionOk="0">
                    <a:moveTo>
                      <a:pt x="191" y="1"/>
                    </a:moveTo>
                    <a:cubicBezTo>
                      <a:pt x="106" y="1"/>
                      <a:pt x="35" y="58"/>
                      <a:pt x="25" y="145"/>
                    </a:cubicBezTo>
                    <a:cubicBezTo>
                      <a:pt x="1" y="241"/>
                      <a:pt x="72" y="324"/>
                      <a:pt x="156" y="336"/>
                    </a:cubicBezTo>
                    <a:lnTo>
                      <a:pt x="1953" y="610"/>
                    </a:lnTo>
                    <a:cubicBezTo>
                      <a:pt x="1989" y="610"/>
                      <a:pt x="2037" y="598"/>
                      <a:pt x="2072" y="574"/>
                    </a:cubicBezTo>
                    <a:cubicBezTo>
                      <a:pt x="2108" y="550"/>
                      <a:pt x="2132" y="514"/>
                      <a:pt x="2132" y="467"/>
                    </a:cubicBezTo>
                    <a:cubicBezTo>
                      <a:pt x="2156" y="372"/>
                      <a:pt x="2084" y="288"/>
                      <a:pt x="2001" y="276"/>
                    </a:cubicBezTo>
                    <a:lnTo>
                      <a:pt x="215" y="2"/>
                    </a:lnTo>
                    <a:cubicBezTo>
                      <a:pt x="207" y="1"/>
                      <a:pt x="199" y="1"/>
                      <a:pt x="19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379;p43">
                <a:extLst>
                  <a:ext uri="{FF2B5EF4-FFF2-40B4-BE49-F238E27FC236}">
                    <a16:creationId xmlns:a16="http://schemas.microsoft.com/office/drawing/2014/main" id="{0309DAF5-B93F-DF5C-67E3-457CED917158}"/>
                  </a:ext>
                </a:extLst>
              </p:cNvPr>
              <p:cNvSpPr/>
              <p:nvPr/>
            </p:nvSpPr>
            <p:spPr>
              <a:xfrm>
                <a:off x="1938200" y="1905450"/>
                <a:ext cx="5092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052" extrusionOk="0">
                    <a:moveTo>
                      <a:pt x="184" y="1"/>
                    </a:moveTo>
                    <a:cubicBezTo>
                      <a:pt x="122" y="1"/>
                      <a:pt x="63" y="36"/>
                      <a:pt x="36" y="98"/>
                    </a:cubicBezTo>
                    <a:cubicBezTo>
                      <a:pt x="1" y="181"/>
                      <a:pt x="36" y="276"/>
                      <a:pt x="120" y="312"/>
                    </a:cubicBezTo>
                    <a:lnTo>
                      <a:pt x="1787" y="1038"/>
                    </a:lnTo>
                    <a:cubicBezTo>
                      <a:pt x="1805" y="1048"/>
                      <a:pt x="1826" y="1051"/>
                      <a:pt x="1848" y="1051"/>
                    </a:cubicBezTo>
                    <a:cubicBezTo>
                      <a:pt x="1884" y="1051"/>
                      <a:pt x="1919" y="1041"/>
                      <a:pt x="1941" y="1027"/>
                    </a:cubicBezTo>
                    <a:cubicBezTo>
                      <a:pt x="1965" y="1003"/>
                      <a:pt x="1989" y="979"/>
                      <a:pt x="2001" y="955"/>
                    </a:cubicBezTo>
                    <a:cubicBezTo>
                      <a:pt x="2037" y="872"/>
                      <a:pt x="2001" y="777"/>
                      <a:pt x="1917" y="741"/>
                    </a:cubicBezTo>
                    <a:lnTo>
                      <a:pt x="251" y="15"/>
                    </a:lnTo>
                    <a:cubicBezTo>
                      <a:pt x="229" y="5"/>
                      <a:pt x="206" y="1"/>
                      <a:pt x="18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80;p43">
                <a:extLst>
                  <a:ext uri="{FF2B5EF4-FFF2-40B4-BE49-F238E27FC236}">
                    <a16:creationId xmlns:a16="http://schemas.microsoft.com/office/drawing/2014/main" id="{1968806B-D276-9929-6CB8-1F4EC30A9212}"/>
                  </a:ext>
                </a:extLst>
              </p:cNvPr>
              <p:cNvSpPr/>
              <p:nvPr/>
            </p:nvSpPr>
            <p:spPr>
              <a:xfrm>
                <a:off x="1970950" y="1847700"/>
                <a:ext cx="446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458" extrusionOk="0">
                    <a:moveTo>
                      <a:pt x="180" y="0"/>
                    </a:moveTo>
                    <a:cubicBezTo>
                      <a:pt x="131" y="0"/>
                      <a:pt x="82" y="22"/>
                      <a:pt x="48" y="62"/>
                    </a:cubicBezTo>
                    <a:cubicBezTo>
                      <a:pt x="0" y="134"/>
                      <a:pt x="12" y="241"/>
                      <a:pt x="84" y="300"/>
                    </a:cubicBezTo>
                    <a:lnTo>
                      <a:pt x="1489" y="1420"/>
                    </a:lnTo>
                    <a:cubicBezTo>
                      <a:pt x="1527" y="1445"/>
                      <a:pt x="1565" y="1457"/>
                      <a:pt x="1602" y="1457"/>
                    </a:cubicBezTo>
                    <a:cubicBezTo>
                      <a:pt x="1633" y="1457"/>
                      <a:pt x="1663" y="1448"/>
                      <a:pt x="1691" y="1432"/>
                    </a:cubicBezTo>
                    <a:cubicBezTo>
                      <a:pt x="1703" y="1420"/>
                      <a:pt x="1715" y="1408"/>
                      <a:pt x="1727" y="1396"/>
                    </a:cubicBezTo>
                    <a:cubicBezTo>
                      <a:pt x="1786" y="1324"/>
                      <a:pt x="1774" y="1217"/>
                      <a:pt x="1703" y="1170"/>
                    </a:cubicBezTo>
                    <a:lnTo>
                      <a:pt x="286" y="39"/>
                    </a:lnTo>
                    <a:cubicBezTo>
                      <a:pt x="255" y="13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81;p43">
              <a:extLst>
                <a:ext uri="{FF2B5EF4-FFF2-40B4-BE49-F238E27FC236}">
                  <a16:creationId xmlns:a16="http://schemas.microsoft.com/office/drawing/2014/main" id="{FEA09E45-97BA-9A87-2EE3-AE5FF9AF669F}"/>
                </a:ext>
              </a:extLst>
            </p:cNvPr>
            <p:cNvSpPr/>
            <p:nvPr/>
          </p:nvSpPr>
          <p:spPr>
            <a:xfrm>
              <a:off x="1737275" y="1583475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384;p43">
            <a:extLst>
              <a:ext uri="{FF2B5EF4-FFF2-40B4-BE49-F238E27FC236}">
                <a16:creationId xmlns:a16="http://schemas.microsoft.com/office/drawing/2014/main" id="{C160AC74-1B04-F957-BB21-9A2DB0374269}"/>
              </a:ext>
            </a:extLst>
          </p:cNvPr>
          <p:cNvGrpSpPr/>
          <p:nvPr/>
        </p:nvGrpSpPr>
        <p:grpSpPr>
          <a:xfrm>
            <a:off x="2469287" y="909423"/>
            <a:ext cx="1617500" cy="1359125"/>
            <a:chOff x="2954100" y="1531650"/>
            <a:chExt cx="1617500" cy="1359125"/>
          </a:xfrm>
        </p:grpSpPr>
        <p:sp>
          <p:nvSpPr>
            <p:cNvPr id="20" name="Google Shape;2385;p43">
              <a:extLst>
                <a:ext uri="{FF2B5EF4-FFF2-40B4-BE49-F238E27FC236}">
                  <a16:creationId xmlns:a16="http://schemas.microsoft.com/office/drawing/2014/main" id="{28297A71-B6A8-61FE-0AC6-64161AFE1963}"/>
                </a:ext>
              </a:extLst>
            </p:cNvPr>
            <p:cNvSpPr/>
            <p:nvPr/>
          </p:nvSpPr>
          <p:spPr>
            <a:xfrm>
              <a:off x="2954100" y="2625225"/>
              <a:ext cx="1617500" cy="265550"/>
            </a:xfrm>
            <a:custGeom>
              <a:avLst/>
              <a:gdLst/>
              <a:ahLst/>
              <a:cxnLst/>
              <a:rect l="l" t="t" r="r" b="b"/>
              <a:pathLst>
                <a:path w="64700" h="10622" extrusionOk="0">
                  <a:moveTo>
                    <a:pt x="1" y="1"/>
                  </a:moveTo>
                  <a:lnTo>
                    <a:pt x="1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5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机试</a:t>
              </a:r>
              <a:endParaRPr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2386;p43">
              <a:extLst>
                <a:ext uri="{FF2B5EF4-FFF2-40B4-BE49-F238E27FC236}">
                  <a16:creationId xmlns:a16="http://schemas.microsoft.com/office/drawing/2014/main" id="{F76EBC70-F482-D577-8A25-22C80D4E2849}"/>
                </a:ext>
              </a:extLst>
            </p:cNvPr>
            <p:cNvSpPr/>
            <p:nvPr/>
          </p:nvSpPr>
          <p:spPr>
            <a:xfrm>
              <a:off x="32860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7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6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3" y="3417"/>
                    <a:pt x="13287" y="762"/>
                    <a:pt x="19074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74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7;p43">
              <a:extLst>
                <a:ext uri="{FF2B5EF4-FFF2-40B4-BE49-F238E27FC236}">
                  <a16:creationId xmlns:a16="http://schemas.microsoft.com/office/drawing/2014/main" id="{3B406582-6E81-E0CB-DE8C-84EADC188259}"/>
                </a:ext>
              </a:extLst>
            </p:cNvPr>
            <p:cNvSpPr/>
            <p:nvPr/>
          </p:nvSpPr>
          <p:spPr>
            <a:xfrm>
              <a:off x="3753300" y="2466575"/>
              <a:ext cx="19375" cy="236675"/>
            </a:xfrm>
            <a:custGeom>
              <a:avLst/>
              <a:gdLst/>
              <a:ahLst/>
              <a:cxnLst/>
              <a:rect l="l" t="t" r="r" b="b"/>
              <a:pathLst>
                <a:path w="775" h="9467" extrusionOk="0">
                  <a:moveTo>
                    <a:pt x="382" y="1"/>
                  </a:moveTo>
                  <a:cubicBezTo>
                    <a:pt x="179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79" y="9466"/>
                    <a:pt x="382" y="9466"/>
                  </a:cubicBezTo>
                  <a:cubicBezTo>
                    <a:pt x="596" y="9466"/>
                    <a:pt x="775" y="9300"/>
                    <a:pt x="775" y="9085"/>
                  </a:cubicBezTo>
                  <a:lnTo>
                    <a:pt x="775" y="382"/>
                  </a:ln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88;p43">
              <a:extLst>
                <a:ext uri="{FF2B5EF4-FFF2-40B4-BE49-F238E27FC236}">
                  <a16:creationId xmlns:a16="http://schemas.microsoft.com/office/drawing/2014/main" id="{1DCA664A-B37E-54BE-EB40-58F02AC9723E}"/>
                </a:ext>
              </a:extLst>
            </p:cNvPr>
            <p:cNvGrpSpPr/>
            <p:nvPr/>
          </p:nvGrpSpPr>
          <p:grpSpPr>
            <a:xfrm>
              <a:off x="3578875" y="1722450"/>
              <a:ext cx="367925" cy="506025"/>
              <a:chOff x="3578875" y="1722450"/>
              <a:chExt cx="367925" cy="506025"/>
            </a:xfrm>
          </p:grpSpPr>
          <p:sp>
            <p:nvSpPr>
              <p:cNvPr id="27" name="Google Shape;2389;p43">
                <a:extLst>
                  <a:ext uri="{FF2B5EF4-FFF2-40B4-BE49-F238E27FC236}">
                    <a16:creationId xmlns:a16="http://schemas.microsoft.com/office/drawing/2014/main" id="{2338C115-2DF0-C2B1-560D-439C646665E1}"/>
                  </a:ext>
                </a:extLst>
              </p:cNvPr>
              <p:cNvSpPr/>
              <p:nvPr/>
            </p:nvSpPr>
            <p:spPr>
              <a:xfrm>
                <a:off x="3630975" y="1789125"/>
                <a:ext cx="275650" cy="439350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17574" extrusionOk="0">
                    <a:moveTo>
                      <a:pt x="5513" y="334"/>
                    </a:moveTo>
                    <a:cubicBezTo>
                      <a:pt x="8371" y="334"/>
                      <a:pt x="10692" y="2655"/>
                      <a:pt x="10692" y="5513"/>
                    </a:cubicBezTo>
                    <a:cubicBezTo>
                      <a:pt x="10692" y="7215"/>
                      <a:pt x="9871" y="8799"/>
                      <a:pt x="8466" y="9775"/>
                    </a:cubicBezTo>
                    <a:cubicBezTo>
                      <a:pt x="8430" y="9811"/>
                      <a:pt x="8406" y="9859"/>
                      <a:pt x="8406" y="9906"/>
                    </a:cubicBezTo>
                    <a:lnTo>
                      <a:pt x="8406" y="10728"/>
                    </a:lnTo>
                    <a:lnTo>
                      <a:pt x="2608" y="10728"/>
                    </a:lnTo>
                    <a:lnTo>
                      <a:pt x="2608" y="9906"/>
                    </a:lnTo>
                    <a:cubicBezTo>
                      <a:pt x="2608" y="9859"/>
                      <a:pt x="2596" y="9811"/>
                      <a:pt x="2548" y="9775"/>
                    </a:cubicBezTo>
                    <a:cubicBezTo>
                      <a:pt x="1155" y="8811"/>
                      <a:pt x="334" y="7215"/>
                      <a:pt x="334" y="5513"/>
                    </a:cubicBezTo>
                    <a:cubicBezTo>
                      <a:pt x="334" y="2655"/>
                      <a:pt x="2656" y="334"/>
                      <a:pt x="5513" y="334"/>
                    </a:cubicBezTo>
                    <a:close/>
                    <a:moveTo>
                      <a:pt x="8418" y="11025"/>
                    </a:moveTo>
                    <a:lnTo>
                      <a:pt x="8418" y="11764"/>
                    </a:lnTo>
                    <a:lnTo>
                      <a:pt x="2608" y="11764"/>
                    </a:lnTo>
                    <a:lnTo>
                      <a:pt x="2608" y="11025"/>
                    </a:lnTo>
                    <a:close/>
                    <a:moveTo>
                      <a:pt x="8418" y="12216"/>
                    </a:moveTo>
                    <a:lnTo>
                      <a:pt x="8418" y="12811"/>
                    </a:lnTo>
                    <a:lnTo>
                      <a:pt x="2608" y="12811"/>
                    </a:lnTo>
                    <a:lnTo>
                      <a:pt x="2608" y="12216"/>
                    </a:lnTo>
                    <a:close/>
                    <a:moveTo>
                      <a:pt x="8418" y="13109"/>
                    </a:moveTo>
                    <a:lnTo>
                      <a:pt x="8418" y="13847"/>
                    </a:lnTo>
                    <a:lnTo>
                      <a:pt x="2608" y="13847"/>
                    </a:lnTo>
                    <a:lnTo>
                      <a:pt x="2608" y="13109"/>
                    </a:lnTo>
                    <a:close/>
                    <a:moveTo>
                      <a:pt x="7370" y="14145"/>
                    </a:moveTo>
                    <a:lnTo>
                      <a:pt x="7370" y="15633"/>
                    </a:lnTo>
                    <a:lnTo>
                      <a:pt x="3656" y="15633"/>
                    </a:lnTo>
                    <a:lnTo>
                      <a:pt x="3656" y="14145"/>
                    </a:lnTo>
                    <a:close/>
                    <a:moveTo>
                      <a:pt x="6037" y="15931"/>
                    </a:moveTo>
                    <a:lnTo>
                      <a:pt x="6037" y="17121"/>
                    </a:lnTo>
                    <a:lnTo>
                      <a:pt x="4989" y="17121"/>
                    </a:lnTo>
                    <a:lnTo>
                      <a:pt x="4989" y="15931"/>
                    </a:lnTo>
                    <a:close/>
                    <a:moveTo>
                      <a:pt x="5513" y="0"/>
                    </a:moveTo>
                    <a:cubicBezTo>
                      <a:pt x="2477" y="0"/>
                      <a:pt x="0" y="2477"/>
                      <a:pt x="0" y="5513"/>
                    </a:cubicBezTo>
                    <a:cubicBezTo>
                      <a:pt x="0" y="7287"/>
                      <a:pt x="822" y="8966"/>
                      <a:pt x="2310" y="10002"/>
                    </a:cubicBezTo>
                    <a:lnTo>
                      <a:pt x="2310" y="10728"/>
                    </a:lnTo>
                    <a:lnTo>
                      <a:pt x="1691" y="10728"/>
                    </a:lnTo>
                    <a:cubicBezTo>
                      <a:pt x="1608" y="10728"/>
                      <a:pt x="1524" y="10775"/>
                      <a:pt x="1524" y="10871"/>
                    </a:cubicBezTo>
                    <a:cubicBezTo>
                      <a:pt x="1524" y="10966"/>
                      <a:pt x="1608" y="11025"/>
                      <a:pt x="1691" y="11025"/>
                    </a:cubicBezTo>
                    <a:lnTo>
                      <a:pt x="2310" y="11025"/>
                    </a:lnTo>
                    <a:lnTo>
                      <a:pt x="2310" y="11764"/>
                    </a:lnTo>
                    <a:lnTo>
                      <a:pt x="1691" y="11764"/>
                    </a:lnTo>
                    <a:cubicBezTo>
                      <a:pt x="1608" y="11764"/>
                      <a:pt x="1524" y="11895"/>
                      <a:pt x="1524" y="11990"/>
                    </a:cubicBezTo>
                    <a:cubicBezTo>
                      <a:pt x="1524" y="12073"/>
                      <a:pt x="1608" y="12216"/>
                      <a:pt x="1691" y="12216"/>
                    </a:cubicBezTo>
                    <a:lnTo>
                      <a:pt x="2310" y="12216"/>
                    </a:lnTo>
                    <a:lnTo>
                      <a:pt x="2310" y="12811"/>
                    </a:lnTo>
                    <a:lnTo>
                      <a:pt x="1691" y="12811"/>
                    </a:lnTo>
                    <a:cubicBezTo>
                      <a:pt x="1608" y="12811"/>
                      <a:pt x="1524" y="12859"/>
                      <a:pt x="1524" y="12954"/>
                    </a:cubicBezTo>
                    <a:cubicBezTo>
                      <a:pt x="1524" y="13049"/>
                      <a:pt x="1608" y="13109"/>
                      <a:pt x="1691" y="13109"/>
                    </a:cubicBezTo>
                    <a:lnTo>
                      <a:pt x="2310" y="13109"/>
                    </a:lnTo>
                    <a:lnTo>
                      <a:pt x="2310" y="13990"/>
                    </a:lnTo>
                    <a:cubicBezTo>
                      <a:pt x="2310" y="14085"/>
                      <a:pt x="2382" y="14145"/>
                      <a:pt x="2477" y="14145"/>
                    </a:cubicBezTo>
                    <a:lnTo>
                      <a:pt x="3358" y="14145"/>
                    </a:lnTo>
                    <a:lnTo>
                      <a:pt x="3358" y="15788"/>
                    </a:lnTo>
                    <a:cubicBezTo>
                      <a:pt x="3358" y="15883"/>
                      <a:pt x="3441" y="15931"/>
                      <a:pt x="3537" y="15931"/>
                    </a:cubicBezTo>
                    <a:lnTo>
                      <a:pt x="4691" y="15931"/>
                    </a:lnTo>
                    <a:lnTo>
                      <a:pt x="4691" y="17348"/>
                    </a:lnTo>
                    <a:cubicBezTo>
                      <a:pt x="4691" y="17431"/>
                      <a:pt x="4787" y="17574"/>
                      <a:pt x="4882" y="17574"/>
                    </a:cubicBezTo>
                    <a:lnTo>
                      <a:pt x="6156" y="17574"/>
                    </a:lnTo>
                    <a:cubicBezTo>
                      <a:pt x="6239" y="17574"/>
                      <a:pt x="6335" y="17431"/>
                      <a:pt x="6335" y="17348"/>
                    </a:cubicBezTo>
                    <a:lnTo>
                      <a:pt x="6335" y="15931"/>
                    </a:lnTo>
                    <a:lnTo>
                      <a:pt x="7501" y="15931"/>
                    </a:lnTo>
                    <a:cubicBezTo>
                      <a:pt x="7585" y="15931"/>
                      <a:pt x="7668" y="15883"/>
                      <a:pt x="7668" y="15788"/>
                    </a:cubicBezTo>
                    <a:lnTo>
                      <a:pt x="7668" y="14145"/>
                    </a:lnTo>
                    <a:lnTo>
                      <a:pt x="8561" y="14145"/>
                    </a:lnTo>
                    <a:cubicBezTo>
                      <a:pt x="8644" y="14145"/>
                      <a:pt x="8716" y="14085"/>
                      <a:pt x="8716" y="13990"/>
                    </a:cubicBezTo>
                    <a:lnTo>
                      <a:pt x="8716" y="13109"/>
                    </a:lnTo>
                    <a:lnTo>
                      <a:pt x="9335" y="13109"/>
                    </a:lnTo>
                    <a:cubicBezTo>
                      <a:pt x="9430" y="13109"/>
                      <a:pt x="9502" y="13049"/>
                      <a:pt x="9502" y="12954"/>
                    </a:cubicBezTo>
                    <a:cubicBezTo>
                      <a:pt x="9502" y="12859"/>
                      <a:pt x="9430" y="12811"/>
                      <a:pt x="9335" y="12811"/>
                    </a:cubicBezTo>
                    <a:lnTo>
                      <a:pt x="8716" y="12811"/>
                    </a:lnTo>
                    <a:lnTo>
                      <a:pt x="8716" y="12216"/>
                    </a:lnTo>
                    <a:lnTo>
                      <a:pt x="9335" y="12216"/>
                    </a:lnTo>
                    <a:cubicBezTo>
                      <a:pt x="9430" y="12216"/>
                      <a:pt x="9502" y="12073"/>
                      <a:pt x="9502" y="11990"/>
                    </a:cubicBezTo>
                    <a:cubicBezTo>
                      <a:pt x="9502" y="11895"/>
                      <a:pt x="9430" y="11764"/>
                      <a:pt x="9335" y="11764"/>
                    </a:cubicBezTo>
                    <a:lnTo>
                      <a:pt x="8716" y="11764"/>
                    </a:lnTo>
                    <a:lnTo>
                      <a:pt x="8716" y="11025"/>
                    </a:lnTo>
                    <a:lnTo>
                      <a:pt x="9335" y="11025"/>
                    </a:lnTo>
                    <a:cubicBezTo>
                      <a:pt x="9430" y="11025"/>
                      <a:pt x="9502" y="10966"/>
                      <a:pt x="9502" y="10871"/>
                    </a:cubicBezTo>
                    <a:cubicBezTo>
                      <a:pt x="9502" y="10775"/>
                      <a:pt x="9430" y="10728"/>
                      <a:pt x="9335" y="10728"/>
                    </a:cubicBezTo>
                    <a:lnTo>
                      <a:pt x="8716" y="10728"/>
                    </a:lnTo>
                    <a:lnTo>
                      <a:pt x="8716" y="10002"/>
                    </a:lnTo>
                    <a:cubicBezTo>
                      <a:pt x="10204" y="8966"/>
                      <a:pt x="11026" y="7287"/>
                      <a:pt x="11026" y="5513"/>
                    </a:cubicBezTo>
                    <a:cubicBezTo>
                      <a:pt x="11026" y="2477"/>
                      <a:pt x="8549" y="0"/>
                      <a:pt x="5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90;p43">
                <a:extLst>
                  <a:ext uri="{FF2B5EF4-FFF2-40B4-BE49-F238E27FC236}">
                    <a16:creationId xmlns:a16="http://schemas.microsoft.com/office/drawing/2014/main" id="{187552A1-8470-D24C-EE4A-8328B77AFB77}"/>
                  </a:ext>
                </a:extLst>
              </p:cNvPr>
              <p:cNvSpPr/>
              <p:nvPr/>
            </p:nvSpPr>
            <p:spPr>
              <a:xfrm>
                <a:off x="3755700" y="1722450"/>
                <a:ext cx="7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144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67"/>
                    </a:cubicBezTo>
                    <a:lnTo>
                      <a:pt x="0" y="1977"/>
                    </a:lnTo>
                    <a:cubicBezTo>
                      <a:pt x="0" y="2060"/>
                      <a:pt x="60" y="2143"/>
                      <a:pt x="155" y="2143"/>
                    </a:cubicBezTo>
                    <a:cubicBezTo>
                      <a:pt x="238" y="2143"/>
                      <a:pt x="298" y="2060"/>
                      <a:pt x="298" y="1977"/>
                    </a:cubicBezTo>
                    <a:lnTo>
                      <a:pt x="298" y="167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91;p43">
                <a:extLst>
                  <a:ext uri="{FF2B5EF4-FFF2-40B4-BE49-F238E27FC236}">
                    <a16:creationId xmlns:a16="http://schemas.microsoft.com/office/drawing/2014/main" id="{C8648AE8-7ACB-7869-37AB-F792E16AA846}"/>
                  </a:ext>
                </a:extLst>
              </p:cNvPr>
              <p:cNvSpPr/>
              <p:nvPr/>
            </p:nvSpPr>
            <p:spPr>
              <a:xfrm>
                <a:off x="3810450" y="1729150"/>
                <a:ext cx="208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78" extrusionOk="0">
                    <a:moveTo>
                      <a:pt x="648" y="0"/>
                    </a:moveTo>
                    <a:cubicBezTo>
                      <a:pt x="578" y="0"/>
                      <a:pt x="509" y="46"/>
                      <a:pt x="489" y="125"/>
                    </a:cubicBezTo>
                    <a:lnTo>
                      <a:pt x="25" y="1875"/>
                    </a:lnTo>
                    <a:cubicBezTo>
                      <a:pt x="1" y="1959"/>
                      <a:pt x="49" y="2054"/>
                      <a:pt x="132" y="2078"/>
                    </a:cubicBezTo>
                    <a:lnTo>
                      <a:pt x="179" y="2078"/>
                    </a:lnTo>
                    <a:cubicBezTo>
                      <a:pt x="251" y="2078"/>
                      <a:pt x="322" y="2030"/>
                      <a:pt x="346" y="1959"/>
                    </a:cubicBezTo>
                    <a:lnTo>
                      <a:pt x="811" y="209"/>
                    </a:lnTo>
                    <a:cubicBezTo>
                      <a:pt x="834" y="125"/>
                      <a:pt x="787" y="30"/>
                      <a:pt x="691" y="6"/>
                    </a:cubicBezTo>
                    <a:cubicBezTo>
                      <a:pt x="677" y="2"/>
                      <a:pt x="663" y="0"/>
                      <a:pt x="6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92;p43">
                <a:extLst>
                  <a:ext uri="{FF2B5EF4-FFF2-40B4-BE49-F238E27FC236}">
                    <a16:creationId xmlns:a16="http://schemas.microsoft.com/office/drawing/2014/main" id="{3E2C4815-C7CC-3EAA-5FEC-EC47E5314D30}"/>
                  </a:ext>
                </a:extLst>
              </p:cNvPr>
              <p:cNvSpPr/>
              <p:nvPr/>
            </p:nvSpPr>
            <p:spPr>
              <a:xfrm>
                <a:off x="3861350" y="1752550"/>
                <a:ext cx="318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904" extrusionOk="0">
                    <a:moveTo>
                      <a:pt x="1097" y="1"/>
                    </a:moveTo>
                    <a:cubicBezTo>
                      <a:pt x="1036" y="1"/>
                      <a:pt x="978" y="33"/>
                      <a:pt x="953" y="82"/>
                    </a:cubicBezTo>
                    <a:lnTo>
                      <a:pt x="48" y="1654"/>
                    </a:lnTo>
                    <a:cubicBezTo>
                      <a:pt x="1" y="1737"/>
                      <a:pt x="25" y="1832"/>
                      <a:pt x="108" y="1880"/>
                    </a:cubicBezTo>
                    <a:cubicBezTo>
                      <a:pt x="132" y="1892"/>
                      <a:pt x="156" y="1904"/>
                      <a:pt x="191" y="1904"/>
                    </a:cubicBezTo>
                    <a:cubicBezTo>
                      <a:pt x="239" y="1904"/>
                      <a:pt x="299" y="1880"/>
                      <a:pt x="334" y="1820"/>
                    </a:cubicBezTo>
                    <a:lnTo>
                      <a:pt x="1239" y="249"/>
                    </a:lnTo>
                    <a:cubicBezTo>
                      <a:pt x="1275" y="177"/>
                      <a:pt x="1251" y="70"/>
                      <a:pt x="1180" y="23"/>
                    </a:cubicBezTo>
                    <a:cubicBezTo>
                      <a:pt x="1153" y="8"/>
                      <a:pt x="1125" y="1"/>
                      <a:pt x="109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93;p43">
                <a:extLst>
                  <a:ext uri="{FF2B5EF4-FFF2-40B4-BE49-F238E27FC236}">
                    <a16:creationId xmlns:a16="http://schemas.microsoft.com/office/drawing/2014/main" id="{DEB25233-87B1-9D4A-3AEC-3489DC96726A}"/>
                  </a:ext>
                </a:extLst>
              </p:cNvPr>
              <p:cNvSpPr/>
              <p:nvPr/>
            </p:nvSpPr>
            <p:spPr>
              <a:xfrm>
                <a:off x="3905700" y="1791350"/>
                <a:ext cx="411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4" extrusionOk="0">
                    <a:moveTo>
                      <a:pt x="1470" y="1"/>
                    </a:moveTo>
                    <a:cubicBezTo>
                      <a:pt x="1427" y="1"/>
                      <a:pt x="1382" y="18"/>
                      <a:pt x="1346" y="54"/>
                    </a:cubicBezTo>
                    <a:lnTo>
                      <a:pt x="72" y="1328"/>
                    </a:lnTo>
                    <a:cubicBezTo>
                      <a:pt x="1" y="1400"/>
                      <a:pt x="1" y="1507"/>
                      <a:pt x="72" y="1566"/>
                    </a:cubicBezTo>
                    <a:cubicBezTo>
                      <a:pt x="96" y="1602"/>
                      <a:pt x="144" y="1614"/>
                      <a:pt x="191" y="1614"/>
                    </a:cubicBezTo>
                    <a:cubicBezTo>
                      <a:pt x="227" y="1614"/>
                      <a:pt x="275" y="1602"/>
                      <a:pt x="299" y="1566"/>
                    </a:cubicBezTo>
                    <a:lnTo>
                      <a:pt x="1584" y="292"/>
                    </a:lnTo>
                    <a:cubicBezTo>
                      <a:pt x="1644" y="221"/>
                      <a:pt x="1644" y="114"/>
                      <a:pt x="1584" y="54"/>
                    </a:cubicBezTo>
                    <a:cubicBezTo>
                      <a:pt x="1555" y="18"/>
                      <a:pt x="1513" y="1"/>
                      <a:pt x="147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94;p43">
                <a:extLst>
                  <a:ext uri="{FF2B5EF4-FFF2-40B4-BE49-F238E27FC236}">
                    <a16:creationId xmlns:a16="http://schemas.microsoft.com/office/drawing/2014/main" id="{FEDAF52A-B263-CED8-8385-F6154DD82CE1}"/>
                  </a:ext>
                </a:extLst>
              </p:cNvPr>
              <p:cNvSpPr/>
              <p:nvPr/>
            </p:nvSpPr>
            <p:spPr>
              <a:xfrm>
                <a:off x="3578875" y="1802000"/>
                <a:ext cx="4110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7" extrusionOk="0">
                    <a:moveTo>
                      <a:pt x="187" y="0"/>
                    </a:moveTo>
                    <a:cubicBezTo>
                      <a:pt x="144" y="0"/>
                      <a:pt x="102" y="15"/>
                      <a:pt x="72" y="45"/>
                    </a:cubicBezTo>
                    <a:cubicBezTo>
                      <a:pt x="1" y="116"/>
                      <a:pt x="1" y="212"/>
                      <a:pt x="72" y="283"/>
                    </a:cubicBezTo>
                    <a:lnTo>
                      <a:pt x="1346" y="1557"/>
                    </a:lnTo>
                    <a:cubicBezTo>
                      <a:pt x="1382" y="1593"/>
                      <a:pt x="1418" y="1616"/>
                      <a:pt x="1465" y="1616"/>
                    </a:cubicBezTo>
                    <a:cubicBezTo>
                      <a:pt x="1513" y="1616"/>
                      <a:pt x="1549" y="1593"/>
                      <a:pt x="1584" y="1569"/>
                    </a:cubicBezTo>
                    <a:cubicBezTo>
                      <a:pt x="1644" y="1497"/>
                      <a:pt x="1644" y="1390"/>
                      <a:pt x="1584" y="1331"/>
                    </a:cubicBezTo>
                    <a:lnTo>
                      <a:pt x="310" y="45"/>
                    </a:lnTo>
                    <a:cubicBezTo>
                      <a:pt x="275" y="15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95;p43">
                <a:extLst>
                  <a:ext uri="{FF2B5EF4-FFF2-40B4-BE49-F238E27FC236}">
                    <a16:creationId xmlns:a16="http://schemas.microsoft.com/office/drawing/2014/main" id="{AC47DAD3-67EA-E528-E0BC-665E2FE8B4AE}"/>
                  </a:ext>
                </a:extLst>
              </p:cNvPr>
              <p:cNvSpPr/>
              <p:nvPr/>
            </p:nvSpPr>
            <p:spPr>
              <a:xfrm>
                <a:off x="3630075" y="1760150"/>
                <a:ext cx="32175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898" extrusionOk="0">
                    <a:moveTo>
                      <a:pt x="184" y="0"/>
                    </a:moveTo>
                    <a:cubicBezTo>
                      <a:pt x="159" y="0"/>
                      <a:pt x="133" y="6"/>
                      <a:pt x="108" y="16"/>
                    </a:cubicBezTo>
                    <a:cubicBezTo>
                      <a:pt x="36" y="64"/>
                      <a:pt x="1" y="171"/>
                      <a:pt x="48" y="242"/>
                    </a:cubicBezTo>
                    <a:lnTo>
                      <a:pt x="953" y="1814"/>
                    </a:lnTo>
                    <a:cubicBezTo>
                      <a:pt x="989" y="1874"/>
                      <a:pt x="1037" y="1897"/>
                      <a:pt x="1096" y="1897"/>
                    </a:cubicBezTo>
                    <a:cubicBezTo>
                      <a:pt x="1132" y="1897"/>
                      <a:pt x="1156" y="1886"/>
                      <a:pt x="1179" y="1874"/>
                    </a:cubicBezTo>
                    <a:cubicBezTo>
                      <a:pt x="1263" y="1826"/>
                      <a:pt x="1287" y="1731"/>
                      <a:pt x="1239" y="1647"/>
                    </a:cubicBezTo>
                    <a:lnTo>
                      <a:pt x="334" y="88"/>
                    </a:lnTo>
                    <a:cubicBezTo>
                      <a:pt x="301" y="29"/>
                      <a:pt x="244" y="0"/>
                      <a:pt x="1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96;p43">
                <a:extLst>
                  <a:ext uri="{FF2B5EF4-FFF2-40B4-BE49-F238E27FC236}">
                    <a16:creationId xmlns:a16="http://schemas.microsoft.com/office/drawing/2014/main" id="{92B30DD9-8FCE-A524-5A11-0B298E99C4BA}"/>
                  </a:ext>
                </a:extLst>
              </p:cNvPr>
              <p:cNvSpPr/>
              <p:nvPr/>
            </p:nvSpPr>
            <p:spPr>
              <a:xfrm>
                <a:off x="3690800" y="1733000"/>
                <a:ext cx="208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79" extrusionOk="0">
                    <a:moveTo>
                      <a:pt x="187" y="1"/>
                    </a:moveTo>
                    <a:cubicBezTo>
                      <a:pt x="172" y="1"/>
                      <a:pt x="158" y="3"/>
                      <a:pt x="143" y="7"/>
                    </a:cubicBezTo>
                    <a:cubicBezTo>
                      <a:pt x="48" y="31"/>
                      <a:pt x="1" y="126"/>
                      <a:pt x="24" y="209"/>
                    </a:cubicBezTo>
                    <a:lnTo>
                      <a:pt x="489" y="1960"/>
                    </a:lnTo>
                    <a:cubicBezTo>
                      <a:pt x="513" y="2031"/>
                      <a:pt x="584" y="2079"/>
                      <a:pt x="655" y="2079"/>
                    </a:cubicBezTo>
                    <a:lnTo>
                      <a:pt x="691" y="2079"/>
                    </a:lnTo>
                    <a:cubicBezTo>
                      <a:pt x="786" y="2055"/>
                      <a:pt x="834" y="1960"/>
                      <a:pt x="810" y="1876"/>
                    </a:cubicBezTo>
                    <a:lnTo>
                      <a:pt x="346" y="126"/>
                    </a:lnTo>
                    <a:cubicBezTo>
                      <a:pt x="326" y="47"/>
                      <a:pt x="257" y="1"/>
                      <a:pt x="18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7;p43">
                <a:extLst>
                  <a:ext uri="{FF2B5EF4-FFF2-40B4-BE49-F238E27FC236}">
                    <a16:creationId xmlns:a16="http://schemas.microsoft.com/office/drawing/2014/main" id="{2B1F8F00-0DBA-FB66-731A-258AB90CD45E}"/>
                  </a:ext>
                </a:extLst>
              </p:cNvPr>
              <p:cNvSpPr/>
              <p:nvPr/>
            </p:nvSpPr>
            <p:spPr>
              <a:xfrm>
                <a:off x="3658950" y="1822750"/>
                <a:ext cx="2194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6942" extrusionOk="0">
                    <a:moveTo>
                      <a:pt x="4096" y="1"/>
                    </a:moveTo>
                    <a:cubicBezTo>
                      <a:pt x="4013" y="1"/>
                      <a:pt x="3942" y="84"/>
                      <a:pt x="3930" y="155"/>
                    </a:cubicBezTo>
                    <a:lnTo>
                      <a:pt x="3775" y="1215"/>
                    </a:lnTo>
                    <a:cubicBezTo>
                      <a:pt x="3620" y="1239"/>
                      <a:pt x="3477" y="1287"/>
                      <a:pt x="3346" y="1334"/>
                    </a:cubicBezTo>
                    <a:lnTo>
                      <a:pt x="2691" y="513"/>
                    </a:lnTo>
                    <a:cubicBezTo>
                      <a:pt x="2654" y="475"/>
                      <a:pt x="2607" y="452"/>
                      <a:pt x="2559" y="452"/>
                    </a:cubicBezTo>
                    <a:cubicBezTo>
                      <a:pt x="2531" y="452"/>
                      <a:pt x="2503" y="459"/>
                      <a:pt x="2477" y="477"/>
                    </a:cubicBezTo>
                    <a:lnTo>
                      <a:pt x="1953" y="775"/>
                    </a:lnTo>
                    <a:cubicBezTo>
                      <a:pt x="1882" y="810"/>
                      <a:pt x="1846" y="906"/>
                      <a:pt x="1882" y="977"/>
                    </a:cubicBezTo>
                    <a:lnTo>
                      <a:pt x="2263" y="1965"/>
                    </a:lnTo>
                    <a:cubicBezTo>
                      <a:pt x="2156" y="2060"/>
                      <a:pt x="2048" y="2168"/>
                      <a:pt x="1953" y="2275"/>
                    </a:cubicBezTo>
                    <a:lnTo>
                      <a:pt x="965" y="1894"/>
                    </a:lnTo>
                    <a:cubicBezTo>
                      <a:pt x="946" y="1884"/>
                      <a:pt x="926" y="1880"/>
                      <a:pt x="906" y="1880"/>
                    </a:cubicBezTo>
                    <a:cubicBezTo>
                      <a:pt x="851" y="1880"/>
                      <a:pt x="797" y="1913"/>
                      <a:pt x="763" y="1965"/>
                    </a:cubicBezTo>
                    <a:lnTo>
                      <a:pt x="465" y="2489"/>
                    </a:lnTo>
                    <a:cubicBezTo>
                      <a:pt x="417" y="2561"/>
                      <a:pt x="441" y="2644"/>
                      <a:pt x="501" y="2703"/>
                    </a:cubicBezTo>
                    <a:lnTo>
                      <a:pt x="1334" y="3358"/>
                    </a:lnTo>
                    <a:cubicBezTo>
                      <a:pt x="1286" y="3489"/>
                      <a:pt x="1239" y="3632"/>
                      <a:pt x="1215" y="3787"/>
                    </a:cubicBezTo>
                    <a:lnTo>
                      <a:pt x="155" y="3942"/>
                    </a:lnTo>
                    <a:cubicBezTo>
                      <a:pt x="72" y="3954"/>
                      <a:pt x="1" y="4025"/>
                      <a:pt x="1" y="4108"/>
                    </a:cubicBezTo>
                    <a:lnTo>
                      <a:pt x="1" y="4704"/>
                    </a:lnTo>
                    <a:cubicBezTo>
                      <a:pt x="1" y="4787"/>
                      <a:pt x="72" y="4858"/>
                      <a:pt x="155" y="4870"/>
                    </a:cubicBezTo>
                    <a:lnTo>
                      <a:pt x="1203" y="5025"/>
                    </a:lnTo>
                    <a:cubicBezTo>
                      <a:pt x="1239" y="5180"/>
                      <a:pt x="1275" y="5323"/>
                      <a:pt x="1322" y="5466"/>
                    </a:cubicBezTo>
                    <a:lnTo>
                      <a:pt x="501" y="6120"/>
                    </a:lnTo>
                    <a:cubicBezTo>
                      <a:pt x="441" y="6168"/>
                      <a:pt x="417" y="6263"/>
                      <a:pt x="465" y="6335"/>
                    </a:cubicBezTo>
                    <a:lnTo>
                      <a:pt x="763" y="6859"/>
                    </a:lnTo>
                    <a:cubicBezTo>
                      <a:pt x="798" y="6906"/>
                      <a:pt x="858" y="6942"/>
                      <a:pt x="905" y="6942"/>
                    </a:cubicBezTo>
                    <a:cubicBezTo>
                      <a:pt x="929" y="6942"/>
                      <a:pt x="953" y="6930"/>
                      <a:pt x="965" y="6930"/>
                    </a:cubicBezTo>
                    <a:lnTo>
                      <a:pt x="2060" y="6490"/>
                    </a:lnTo>
                    <a:cubicBezTo>
                      <a:pt x="2144" y="6466"/>
                      <a:pt x="2191" y="6359"/>
                      <a:pt x="2156" y="6275"/>
                    </a:cubicBezTo>
                    <a:cubicBezTo>
                      <a:pt x="2127" y="6209"/>
                      <a:pt x="2061" y="6173"/>
                      <a:pt x="1993" y="6173"/>
                    </a:cubicBezTo>
                    <a:cubicBezTo>
                      <a:pt x="1976" y="6173"/>
                      <a:pt x="1958" y="6175"/>
                      <a:pt x="1941" y="6180"/>
                    </a:cubicBezTo>
                    <a:lnTo>
                      <a:pt x="977" y="6561"/>
                    </a:lnTo>
                    <a:lnTo>
                      <a:pt x="822" y="6287"/>
                    </a:lnTo>
                    <a:lnTo>
                      <a:pt x="1632" y="5644"/>
                    </a:lnTo>
                    <a:cubicBezTo>
                      <a:pt x="1691" y="5597"/>
                      <a:pt x="1703" y="5525"/>
                      <a:pt x="1679" y="5454"/>
                    </a:cubicBezTo>
                    <a:cubicBezTo>
                      <a:pt x="1608" y="5263"/>
                      <a:pt x="1548" y="5061"/>
                      <a:pt x="1525" y="4858"/>
                    </a:cubicBezTo>
                    <a:cubicBezTo>
                      <a:pt x="1513" y="4787"/>
                      <a:pt x="1417" y="4727"/>
                      <a:pt x="1346" y="4716"/>
                    </a:cubicBezTo>
                    <a:lnTo>
                      <a:pt x="298" y="4561"/>
                    </a:lnTo>
                    <a:lnTo>
                      <a:pt x="298" y="4251"/>
                    </a:lnTo>
                    <a:lnTo>
                      <a:pt x="1346" y="4096"/>
                    </a:lnTo>
                    <a:cubicBezTo>
                      <a:pt x="1417" y="4085"/>
                      <a:pt x="1489" y="4025"/>
                      <a:pt x="1501" y="3954"/>
                    </a:cubicBezTo>
                    <a:cubicBezTo>
                      <a:pt x="1537" y="3751"/>
                      <a:pt x="1596" y="3549"/>
                      <a:pt x="1667" y="3358"/>
                    </a:cubicBezTo>
                    <a:cubicBezTo>
                      <a:pt x="1703" y="3287"/>
                      <a:pt x="1679" y="3215"/>
                      <a:pt x="1620" y="3168"/>
                    </a:cubicBezTo>
                    <a:lnTo>
                      <a:pt x="822" y="2525"/>
                    </a:lnTo>
                    <a:lnTo>
                      <a:pt x="977" y="2251"/>
                    </a:lnTo>
                    <a:lnTo>
                      <a:pt x="1941" y="2632"/>
                    </a:lnTo>
                    <a:cubicBezTo>
                      <a:pt x="1960" y="2638"/>
                      <a:pt x="1978" y="2641"/>
                      <a:pt x="1996" y="2641"/>
                    </a:cubicBezTo>
                    <a:cubicBezTo>
                      <a:pt x="2048" y="2641"/>
                      <a:pt x="2097" y="2617"/>
                      <a:pt x="2132" y="2572"/>
                    </a:cubicBezTo>
                    <a:cubicBezTo>
                      <a:pt x="2251" y="2418"/>
                      <a:pt x="2406" y="2275"/>
                      <a:pt x="2572" y="2144"/>
                    </a:cubicBezTo>
                    <a:cubicBezTo>
                      <a:pt x="2632" y="2096"/>
                      <a:pt x="2644" y="2013"/>
                      <a:pt x="2620" y="1953"/>
                    </a:cubicBezTo>
                    <a:lnTo>
                      <a:pt x="2239" y="989"/>
                    </a:lnTo>
                    <a:lnTo>
                      <a:pt x="2513" y="834"/>
                    </a:lnTo>
                    <a:lnTo>
                      <a:pt x="3156" y="1644"/>
                    </a:lnTo>
                    <a:cubicBezTo>
                      <a:pt x="3191" y="1679"/>
                      <a:pt x="3245" y="1701"/>
                      <a:pt x="3294" y="1701"/>
                    </a:cubicBezTo>
                    <a:cubicBezTo>
                      <a:pt x="3313" y="1701"/>
                      <a:pt x="3330" y="1698"/>
                      <a:pt x="3346" y="1691"/>
                    </a:cubicBezTo>
                    <a:cubicBezTo>
                      <a:pt x="3537" y="1620"/>
                      <a:pt x="3739" y="1560"/>
                      <a:pt x="3942" y="1525"/>
                    </a:cubicBezTo>
                    <a:cubicBezTo>
                      <a:pt x="4013" y="1525"/>
                      <a:pt x="4073" y="1429"/>
                      <a:pt x="4084" y="1358"/>
                    </a:cubicBezTo>
                    <a:lnTo>
                      <a:pt x="4239" y="298"/>
                    </a:lnTo>
                    <a:lnTo>
                      <a:pt x="4561" y="298"/>
                    </a:lnTo>
                    <a:lnTo>
                      <a:pt x="4715" y="1358"/>
                    </a:lnTo>
                    <a:cubicBezTo>
                      <a:pt x="4715" y="1429"/>
                      <a:pt x="4775" y="1501"/>
                      <a:pt x="4846" y="1513"/>
                    </a:cubicBezTo>
                    <a:cubicBezTo>
                      <a:pt x="5061" y="1548"/>
                      <a:pt x="5263" y="1608"/>
                      <a:pt x="5442" y="1679"/>
                    </a:cubicBezTo>
                    <a:cubicBezTo>
                      <a:pt x="5464" y="1687"/>
                      <a:pt x="5488" y="1691"/>
                      <a:pt x="5511" y="1691"/>
                    </a:cubicBezTo>
                    <a:cubicBezTo>
                      <a:pt x="5561" y="1691"/>
                      <a:pt x="5608" y="1673"/>
                      <a:pt x="5632" y="1632"/>
                    </a:cubicBezTo>
                    <a:lnTo>
                      <a:pt x="6275" y="834"/>
                    </a:lnTo>
                    <a:lnTo>
                      <a:pt x="6549" y="989"/>
                    </a:lnTo>
                    <a:lnTo>
                      <a:pt x="6180" y="1953"/>
                    </a:lnTo>
                    <a:cubicBezTo>
                      <a:pt x="6144" y="2013"/>
                      <a:pt x="6168" y="2096"/>
                      <a:pt x="6228" y="2144"/>
                    </a:cubicBezTo>
                    <a:cubicBezTo>
                      <a:pt x="6394" y="2275"/>
                      <a:pt x="6537" y="2418"/>
                      <a:pt x="6668" y="2572"/>
                    </a:cubicBezTo>
                    <a:cubicBezTo>
                      <a:pt x="6695" y="2617"/>
                      <a:pt x="6747" y="2641"/>
                      <a:pt x="6797" y="2641"/>
                    </a:cubicBezTo>
                    <a:cubicBezTo>
                      <a:pt x="6814" y="2641"/>
                      <a:pt x="6831" y="2638"/>
                      <a:pt x="6847" y="2632"/>
                    </a:cubicBezTo>
                    <a:lnTo>
                      <a:pt x="7811" y="2251"/>
                    </a:lnTo>
                    <a:lnTo>
                      <a:pt x="7978" y="2525"/>
                    </a:lnTo>
                    <a:lnTo>
                      <a:pt x="7168" y="3168"/>
                    </a:lnTo>
                    <a:cubicBezTo>
                      <a:pt x="7109" y="3215"/>
                      <a:pt x="7085" y="3287"/>
                      <a:pt x="7121" y="3358"/>
                    </a:cubicBezTo>
                    <a:cubicBezTo>
                      <a:pt x="7192" y="3549"/>
                      <a:pt x="7240" y="3751"/>
                      <a:pt x="7275" y="3954"/>
                    </a:cubicBezTo>
                    <a:cubicBezTo>
                      <a:pt x="7287" y="4025"/>
                      <a:pt x="7371" y="4085"/>
                      <a:pt x="7442" y="4096"/>
                    </a:cubicBezTo>
                    <a:lnTo>
                      <a:pt x="8478" y="4251"/>
                    </a:lnTo>
                    <a:lnTo>
                      <a:pt x="8478" y="4561"/>
                    </a:lnTo>
                    <a:lnTo>
                      <a:pt x="7442" y="4716"/>
                    </a:lnTo>
                    <a:cubicBezTo>
                      <a:pt x="7371" y="4727"/>
                      <a:pt x="7299" y="4787"/>
                      <a:pt x="7287" y="4858"/>
                    </a:cubicBezTo>
                    <a:cubicBezTo>
                      <a:pt x="7252" y="5061"/>
                      <a:pt x="7192" y="5251"/>
                      <a:pt x="7121" y="5454"/>
                    </a:cubicBezTo>
                    <a:cubicBezTo>
                      <a:pt x="7097" y="5525"/>
                      <a:pt x="7109" y="5597"/>
                      <a:pt x="7168" y="5644"/>
                    </a:cubicBezTo>
                    <a:lnTo>
                      <a:pt x="7978" y="6287"/>
                    </a:lnTo>
                    <a:lnTo>
                      <a:pt x="7811" y="6561"/>
                    </a:lnTo>
                    <a:lnTo>
                      <a:pt x="6847" y="6180"/>
                    </a:lnTo>
                    <a:cubicBezTo>
                      <a:pt x="6830" y="6175"/>
                      <a:pt x="6812" y="6173"/>
                      <a:pt x="6795" y="6173"/>
                    </a:cubicBezTo>
                    <a:cubicBezTo>
                      <a:pt x="6727" y="6173"/>
                      <a:pt x="6661" y="6209"/>
                      <a:pt x="6632" y="6275"/>
                    </a:cubicBezTo>
                    <a:cubicBezTo>
                      <a:pt x="6609" y="6359"/>
                      <a:pt x="6644" y="6466"/>
                      <a:pt x="6728" y="6490"/>
                    </a:cubicBezTo>
                    <a:lnTo>
                      <a:pt x="7823" y="6918"/>
                    </a:lnTo>
                    <a:cubicBezTo>
                      <a:pt x="7849" y="6929"/>
                      <a:pt x="7875" y="6935"/>
                      <a:pt x="7899" y="6935"/>
                    </a:cubicBezTo>
                    <a:cubicBezTo>
                      <a:pt x="7953" y="6935"/>
                      <a:pt x="8001" y="6908"/>
                      <a:pt x="8025" y="6859"/>
                    </a:cubicBezTo>
                    <a:lnTo>
                      <a:pt x="8335" y="6335"/>
                    </a:lnTo>
                    <a:cubicBezTo>
                      <a:pt x="8371" y="6263"/>
                      <a:pt x="8359" y="6168"/>
                      <a:pt x="8287" y="6120"/>
                    </a:cubicBezTo>
                    <a:lnTo>
                      <a:pt x="7466" y="5466"/>
                    </a:lnTo>
                    <a:cubicBezTo>
                      <a:pt x="7513" y="5323"/>
                      <a:pt x="7549" y="5168"/>
                      <a:pt x="7585" y="5025"/>
                    </a:cubicBezTo>
                    <a:lnTo>
                      <a:pt x="8633" y="4870"/>
                    </a:lnTo>
                    <a:cubicBezTo>
                      <a:pt x="8716" y="4858"/>
                      <a:pt x="8776" y="4787"/>
                      <a:pt x="8776" y="4704"/>
                    </a:cubicBezTo>
                    <a:lnTo>
                      <a:pt x="8776" y="4108"/>
                    </a:lnTo>
                    <a:cubicBezTo>
                      <a:pt x="8776" y="4025"/>
                      <a:pt x="8716" y="3954"/>
                      <a:pt x="8633" y="3942"/>
                    </a:cubicBezTo>
                    <a:lnTo>
                      <a:pt x="7585" y="3787"/>
                    </a:lnTo>
                    <a:cubicBezTo>
                      <a:pt x="7561" y="3644"/>
                      <a:pt x="7513" y="3501"/>
                      <a:pt x="7466" y="3358"/>
                    </a:cubicBezTo>
                    <a:lnTo>
                      <a:pt x="8287" y="2703"/>
                    </a:lnTo>
                    <a:cubicBezTo>
                      <a:pt x="8359" y="2644"/>
                      <a:pt x="8371" y="2561"/>
                      <a:pt x="8335" y="2489"/>
                    </a:cubicBezTo>
                    <a:lnTo>
                      <a:pt x="8025" y="1965"/>
                    </a:lnTo>
                    <a:cubicBezTo>
                      <a:pt x="7999" y="1913"/>
                      <a:pt x="7948" y="1880"/>
                      <a:pt x="7889" y="1880"/>
                    </a:cubicBezTo>
                    <a:cubicBezTo>
                      <a:pt x="7868" y="1880"/>
                      <a:pt x="7845" y="1884"/>
                      <a:pt x="7823" y="1894"/>
                    </a:cubicBezTo>
                    <a:lnTo>
                      <a:pt x="6847" y="2275"/>
                    </a:lnTo>
                    <a:cubicBezTo>
                      <a:pt x="6751" y="2168"/>
                      <a:pt x="6644" y="2060"/>
                      <a:pt x="6525" y="1965"/>
                    </a:cubicBezTo>
                    <a:lnTo>
                      <a:pt x="6918" y="977"/>
                    </a:lnTo>
                    <a:cubicBezTo>
                      <a:pt x="6942" y="906"/>
                      <a:pt x="6918" y="822"/>
                      <a:pt x="6847" y="775"/>
                    </a:cubicBezTo>
                    <a:lnTo>
                      <a:pt x="6323" y="477"/>
                    </a:lnTo>
                    <a:cubicBezTo>
                      <a:pt x="6297" y="459"/>
                      <a:pt x="6267" y="452"/>
                      <a:pt x="6238" y="452"/>
                    </a:cubicBezTo>
                    <a:cubicBezTo>
                      <a:pt x="6188" y="452"/>
                      <a:pt x="6139" y="475"/>
                      <a:pt x="6109" y="513"/>
                    </a:cubicBezTo>
                    <a:lnTo>
                      <a:pt x="5454" y="1334"/>
                    </a:lnTo>
                    <a:cubicBezTo>
                      <a:pt x="5311" y="1287"/>
                      <a:pt x="5168" y="1251"/>
                      <a:pt x="5025" y="1227"/>
                    </a:cubicBezTo>
                    <a:lnTo>
                      <a:pt x="4858" y="155"/>
                    </a:lnTo>
                    <a:cubicBezTo>
                      <a:pt x="4846" y="84"/>
                      <a:pt x="4787" y="1"/>
                      <a:pt x="470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398;p43">
              <a:extLst>
                <a:ext uri="{FF2B5EF4-FFF2-40B4-BE49-F238E27FC236}">
                  <a16:creationId xmlns:a16="http://schemas.microsoft.com/office/drawing/2014/main" id="{67ACE68F-632C-043F-3E51-9452A40186C0}"/>
                </a:ext>
              </a:extLst>
            </p:cNvPr>
            <p:cNvSpPr/>
            <p:nvPr/>
          </p:nvSpPr>
          <p:spPr>
            <a:xfrm>
              <a:off x="3330050" y="1583475"/>
              <a:ext cx="900125" cy="856350"/>
            </a:xfrm>
            <a:custGeom>
              <a:avLst/>
              <a:gdLst/>
              <a:ahLst/>
              <a:cxnLst/>
              <a:rect l="l" t="t" r="r" b="b"/>
              <a:pathLst>
                <a:path w="36005" h="34254" extrusionOk="0">
                  <a:moveTo>
                    <a:pt x="17223" y="0"/>
                  </a:moveTo>
                  <a:cubicBezTo>
                    <a:pt x="12719" y="0"/>
                    <a:pt x="8224" y="1761"/>
                    <a:pt x="4870" y="5262"/>
                  </a:cubicBezTo>
                  <a:cubicBezTo>
                    <a:pt x="1691" y="8560"/>
                    <a:pt x="0" y="12905"/>
                    <a:pt x="95" y="17477"/>
                  </a:cubicBezTo>
                  <a:cubicBezTo>
                    <a:pt x="191" y="22061"/>
                    <a:pt x="2060" y="26324"/>
                    <a:pt x="5358" y="29491"/>
                  </a:cubicBezTo>
                  <a:cubicBezTo>
                    <a:pt x="8632" y="32634"/>
                    <a:pt x="12930" y="34253"/>
                    <a:pt x="17252" y="34253"/>
                  </a:cubicBezTo>
                  <a:cubicBezTo>
                    <a:pt x="20610" y="34253"/>
                    <a:pt x="23979" y="33277"/>
                    <a:pt x="26885" y="31289"/>
                  </a:cubicBezTo>
                  <a:lnTo>
                    <a:pt x="26706" y="31015"/>
                  </a:lnTo>
                  <a:cubicBezTo>
                    <a:pt x="23852" y="32968"/>
                    <a:pt x="20547" y="33925"/>
                    <a:pt x="17254" y="33925"/>
                  </a:cubicBezTo>
                  <a:cubicBezTo>
                    <a:pt x="13017" y="33925"/>
                    <a:pt x="8800" y="32341"/>
                    <a:pt x="5584" y="29253"/>
                  </a:cubicBezTo>
                  <a:cubicBezTo>
                    <a:pt x="2346" y="26145"/>
                    <a:pt x="512" y="21966"/>
                    <a:pt x="417" y="17477"/>
                  </a:cubicBezTo>
                  <a:cubicBezTo>
                    <a:pt x="334" y="12989"/>
                    <a:pt x="1989" y="8726"/>
                    <a:pt x="5096" y="5488"/>
                  </a:cubicBezTo>
                  <a:cubicBezTo>
                    <a:pt x="8397" y="2053"/>
                    <a:pt x="12812" y="324"/>
                    <a:pt x="17232" y="324"/>
                  </a:cubicBezTo>
                  <a:cubicBezTo>
                    <a:pt x="21422" y="324"/>
                    <a:pt x="25617" y="1877"/>
                    <a:pt x="28873" y="5000"/>
                  </a:cubicBezTo>
                  <a:cubicBezTo>
                    <a:pt x="34409" y="10322"/>
                    <a:pt x="35648" y="18692"/>
                    <a:pt x="31885" y="25371"/>
                  </a:cubicBezTo>
                  <a:lnTo>
                    <a:pt x="32171" y="25526"/>
                  </a:lnTo>
                  <a:cubicBezTo>
                    <a:pt x="36005" y="18728"/>
                    <a:pt x="34743" y="10191"/>
                    <a:pt x="29099" y="4773"/>
                  </a:cubicBezTo>
                  <a:cubicBezTo>
                    <a:pt x="25778" y="1585"/>
                    <a:pt x="21496" y="0"/>
                    <a:pt x="17223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401;p43">
            <a:extLst>
              <a:ext uri="{FF2B5EF4-FFF2-40B4-BE49-F238E27FC236}">
                <a16:creationId xmlns:a16="http://schemas.microsoft.com/office/drawing/2014/main" id="{0337FD74-2081-F3D7-2CD9-3CC4669F95D3}"/>
              </a:ext>
            </a:extLst>
          </p:cNvPr>
          <p:cNvGrpSpPr/>
          <p:nvPr/>
        </p:nvGrpSpPr>
        <p:grpSpPr>
          <a:xfrm>
            <a:off x="4087362" y="909423"/>
            <a:ext cx="1617475" cy="1359125"/>
            <a:chOff x="4572175" y="1531650"/>
            <a:chExt cx="1617475" cy="1359125"/>
          </a:xfrm>
        </p:grpSpPr>
        <p:sp>
          <p:nvSpPr>
            <p:cNvPr id="37" name="Google Shape;2402;p43">
              <a:extLst>
                <a:ext uri="{FF2B5EF4-FFF2-40B4-BE49-F238E27FC236}">
                  <a16:creationId xmlns:a16="http://schemas.microsoft.com/office/drawing/2014/main" id="{2EB67B99-793B-6F2F-CB39-7F1F13C41D40}"/>
                </a:ext>
              </a:extLst>
            </p:cNvPr>
            <p:cNvSpPr/>
            <p:nvPr/>
          </p:nvSpPr>
          <p:spPr>
            <a:xfrm>
              <a:off x="457217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英语口语测试</a:t>
              </a:r>
              <a:endParaRPr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2403;p43">
              <a:extLst>
                <a:ext uri="{FF2B5EF4-FFF2-40B4-BE49-F238E27FC236}">
                  <a16:creationId xmlns:a16="http://schemas.microsoft.com/office/drawing/2014/main" id="{273E76BF-0A47-1C42-A18D-88C5935E7CB0}"/>
                </a:ext>
              </a:extLst>
            </p:cNvPr>
            <p:cNvSpPr/>
            <p:nvPr/>
          </p:nvSpPr>
          <p:spPr>
            <a:xfrm>
              <a:off x="4903750" y="1531650"/>
              <a:ext cx="954300" cy="954000"/>
            </a:xfrm>
            <a:custGeom>
              <a:avLst/>
              <a:gdLst/>
              <a:ahLst/>
              <a:cxnLst/>
              <a:rect l="l" t="t" r="r" b="b"/>
              <a:pathLst>
                <a:path w="38172" h="38160" extrusionOk="0">
                  <a:moveTo>
                    <a:pt x="19086" y="0"/>
                  </a:moveTo>
                  <a:cubicBezTo>
                    <a:pt x="13050" y="0"/>
                    <a:pt x="7490" y="2763"/>
                    <a:pt x="3846" y="7597"/>
                  </a:cubicBezTo>
                  <a:cubicBezTo>
                    <a:pt x="3727" y="7763"/>
                    <a:pt x="3751" y="8001"/>
                    <a:pt x="3930" y="8120"/>
                  </a:cubicBezTo>
                  <a:cubicBezTo>
                    <a:pt x="3998" y="8174"/>
                    <a:pt x="4079" y="8200"/>
                    <a:pt x="4159" y="8200"/>
                  </a:cubicBezTo>
                  <a:cubicBezTo>
                    <a:pt x="4274" y="8200"/>
                    <a:pt x="4388" y="8147"/>
                    <a:pt x="4465" y="8049"/>
                  </a:cubicBezTo>
                  <a:cubicBezTo>
                    <a:pt x="7954" y="3417"/>
                    <a:pt x="13288" y="762"/>
                    <a:pt x="19086" y="762"/>
                  </a:cubicBezTo>
                  <a:cubicBezTo>
                    <a:pt x="29183" y="762"/>
                    <a:pt x="37410" y="8978"/>
                    <a:pt x="37410" y="19074"/>
                  </a:cubicBezTo>
                  <a:cubicBezTo>
                    <a:pt x="37410" y="29183"/>
                    <a:pt x="29183" y="37398"/>
                    <a:pt x="19086" y="37398"/>
                  </a:cubicBezTo>
                  <a:cubicBezTo>
                    <a:pt x="8990" y="37398"/>
                    <a:pt x="774" y="29183"/>
                    <a:pt x="774" y="19074"/>
                  </a:cubicBezTo>
                  <a:cubicBezTo>
                    <a:pt x="774" y="18872"/>
                    <a:pt x="596" y="18693"/>
                    <a:pt x="382" y="18693"/>
                  </a:cubicBezTo>
                  <a:cubicBezTo>
                    <a:pt x="179" y="18693"/>
                    <a:pt x="1" y="18872"/>
                    <a:pt x="1" y="19074"/>
                  </a:cubicBezTo>
                  <a:cubicBezTo>
                    <a:pt x="1" y="29599"/>
                    <a:pt x="8561" y="38160"/>
                    <a:pt x="19086" y="38160"/>
                  </a:cubicBezTo>
                  <a:cubicBezTo>
                    <a:pt x="29611" y="38160"/>
                    <a:pt x="38172" y="29599"/>
                    <a:pt x="38172" y="19074"/>
                  </a:cubicBezTo>
                  <a:cubicBezTo>
                    <a:pt x="38172" y="8561"/>
                    <a:pt x="29611" y="0"/>
                    <a:pt x="1908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04;p43">
              <a:extLst>
                <a:ext uri="{FF2B5EF4-FFF2-40B4-BE49-F238E27FC236}">
                  <a16:creationId xmlns:a16="http://schemas.microsoft.com/office/drawing/2014/main" id="{0A46D84D-F973-F040-DCC6-FAA6EEADD05A}"/>
                </a:ext>
              </a:extLst>
            </p:cNvPr>
            <p:cNvSpPr/>
            <p:nvPr/>
          </p:nvSpPr>
          <p:spPr>
            <a:xfrm>
              <a:off x="537137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2405;p43">
              <a:extLst>
                <a:ext uri="{FF2B5EF4-FFF2-40B4-BE49-F238E27FC236}">
                  <a16:creationId xmlns:a16="http://schemas.microsoft.com/office/drawing/2014/main" id="{898181D4-1456-3815-3F78-2C07F787F83E}"/>
                </a:ext>
              </a:extLst>
            </p:cNvPr>
            <p:cNvGrpSpPr/>
            <p:nvPr/>
          </p:nvGrpSpPr>
          <p:grpSpPr>
            <a:xfrm>
              <a:off x="5135925" y="1759650"/>
              <a:ext cx="487575" cy="505750"/>
              <a:chOff x="5135925" y="1759650"/>
              <a:chExt cx="487575" cy="505750"/>
            </a:xfrm>
          </p:grpSpPr>
          <p:sp>
            <p:nvSpPr>
              <p:cNvPr id="44" name="Google Shape;2406;p43">
                <a:extLst>
                  <a:ext uri="{FF2B5EF4-FFF2-40B4-BE49-F238E27FC236}">
                    <a16:creationId xmlns:a16="http://schemas.microsoft.com/office/drawing/2014/main" id="{2087D670-F6AD-B662-DCF6-418A22A774DB}"/>
                  </a:ext>
                </a:extLst>
              </p:cNvPr>
              <p:cNvSpPr/>
              <p:nvPr/>
            </p:nvSpPr>
            <p:spPr>
              <a:xfrm>
                <a:off x="5135925" y="1759650"/>
                <a:ext cx="487575" cy="505750"/>
              </a:xfrm>
              <a:custGeom>
                <a:avLst/>
                <a:gdLst/>
                <a:ahLst/>
                <a:cxnLst/>
                <a:rect l="l" t="t" r="r" b="b"/>
                <a:pathLst>
                  <a:path w="19503" h="20230" extrusionOk="0">
                    <a:moveTo>
                      <a:pt x="19062" y="298"/>
                    </a:moveTo>
                    <a:lnTo>
                      <a:pt x="19062" y="6847"/>
                    </a:lnTo>
                    <a:lnTo>
                      <a:pt x="14490" y="6847"/>
                    </a:lnTo>
                    <a:cubicBezTo>
                      <a:pt x="14455" y="6847"/>
                      <a:pt x="14431" y="6859"/>
                      <a:pt x="14407" y="6870"/>
                    </a:cubicBezTo>
                    <a:lnTo>
                      <a:pt x="10728" y="9442"/>
                    </a:lnTo>
                    <a:lnTo>
                      <a:pt x="10728" y="7013"/>
                    </a:lnTo>
                    <a:cubicBezTo>
                      <a:pt x="10728" y="6918"/>
                      <a:pt x="10621" y="6835"/>
                      <a:pt x="10537" y="6835"/>
                    </a:cubicBezTo>
                    <a:lnTo>
                      <a:pt x="9085" y="6835"/>
                    </a:lnTo>
                    <a:lnTo>
                      <a:pt x="9085" y="298"/>
                    </a:lnTo>
                    <a:close/>
                    <a:moveTo>
                      <a:pt x="10430" y="7144"/>
                    </a:moveTo>
                    <a:lnTo>
                      <a:pt x="10430" y="9752"/>
                    </a:lnTo>
                    <a:cubicBezTo>
                      <a:pt x="10430" y="9811"/>
                      <a:pt x="10430" y="9871"/>
                      <a:pt x="10490" y="9907"/>
                    </a:cubicBezTo>
                    <a:cubicBezTo>
                      <a:pt x="10514" y="9918"/>
                      <a:pt x="10526" y="9918"/>
                      <a:pt x="10549" y="9918"/>
                    </a:cubicBezTo>
                    <a:cubicBezTo>
                      <a:pt x="10585" y="9918"/>
                      <a:pt x="10609" y="9907"/>
                      <a:pt x="10633" y="9895"/>
                    </a:cubicBezTo>
                    <a:lnTo>
                      <a:pt x="12538" y="8573"/>
                    </a:lnTo>
                    <a:cubicBezTo>
                      <a:pt x="12943" y="9145"/>
                      <a:pt x="13145" y="9799"/>
                      <a:pt x="13145" y="10502"/>
                    </a:cubicBezTo>
                    <a:cubicBezTo>
                      <a:pt x="13145" y="12347"/>
                      <a:pt x="11645" y="13847"/>
                      <a:pt x="9799" y="13847"/>
                    </a:cubicBezTo>
                    <a:cubicBezTo>
                      <a:pt x="7954" y="13847"/>
                      <a:pt x="6454" y="12324"/>
                      <a:pt x="6454" y="10478"/>
                    </a:cubicBezTo>
                    <a:cubicBezTo>
                      <a:pt x="6454" y="8799"/>
                      <a:pt x="7716" y="7442"/>
                      <a:pt x="9383" y="7144"/>
                    </a:cubicBezTo>
                    <a:close/>
                    <a:moveTo>
                      <a:pt x="5573" y="2084"/>
                    </a:moveTo>
                    <a:lnTo>
                      <a:pt x="7144" y="4061"/>
                    </a:lnTo>
                    <a:cubicBezTo>
                      <a:pt x="7180" y="4105"/>
                      <a:pt x="7228" y="4129"/>
                      <a:pt x="7280" y="4129"/>
                    </a:cubicBezTo>
                    <a:cubicBezTo>
                      <a:pt x="7298" y="4129"/>
                      <a:pt x="7316" y="4126"/>
                      <a:pt x="7335" y="4120"/>
                    </a:cubicBezTo>
                    <a:cubicBezTo>
                      <a:pt x="7799" y="3942"/>
                      <a:pt x="8263" y="3811"/>
                      <a:pt x="8740" y="3739"/>
                    </a:cubicBezTo>
                    <a:cubicBezTo>
                      <a:pt x="8763" y="3739"/>
                      <a:pt x="8787" y="3727"/>
                      <a:pt x="8787" y="3727"/>
                    </a:cubicBezTo>
                    <a:lnTo>
                      <a:pt x="8787" y="6966"/>
                    </a:lnTo>
                    <a:cubicBezTo>
                      <a:pt x="7299" y="7406"/>
                      <a:pt x="6120" y="8835"/>
                      <a:pt x="6120" y="10502"/>
                    </a:cubicBezTo>
                    <a:cubicBezTo>
                      <a:pt x="6120" y="12526"/>
                      <a:pt x="7775" y="14181"/>
                      <a:pt x="9799" y="14181"/>
                    </a:cubicBezTo>
                    <a:cubicBezTo>
                      <a:pt x="11823" y="14181"/>
                      <a:pt x="13478" y="12526"/>
                      <a:pt x="13478" y="10502"/>
                    </a:cubicBezTo>
                    <a:cubicBezTo>
                      <a:pt x="13478" y="9740"/>
                      <a:pt x="13240" y="8990"/>
                      <a:pt x="12812" y="8359"/>
                    </a:cubicBezTo>
                    <a:lnTo>
                      <a:pt x="14538" y="7132"/>
                    </a:lnTo>
                    <a:lnTo>
                      <a:pt x="17074" y="7132"/>
                    </a:lnTo>
                    <a:lnTo>
                      <a:pt x="16241" y="7823"/>
                    </a:lnTo>
                    <a:cubicBezTo>
                      <a:pt x="16181" y="7871"/>
                      <a:pt x="16157" y="7954"/>
                      <a:pt x="16181" y="8025"/>
                    </a:cubicBezTo>
                    <a:cubicBezTo>
                      <a:pt x="16360" y="8478"/>
                      <a:pt x="16491" y="8954"/>
                      <a:pt x="16562" y="9442"/>
                    </a:cubicBezTo>
                    <a:cubicBezTo>
                      <a:pt x="16574" y="9514"/>
                      <a:pt x="16633" y="9561"/>
                      <a:pt x="16705" y="9573"/>
                    </a:cubicBezTo>
                    <a:lnTo>
                      <a:pt x="19205" y="9954"/>
                    </a:lnTo>
                    <a:lnTo>
                      <a:pt x="19205" y="11050"/>
                    </a:lnTo>
                    <a:lnTo>
                      <a:pt x="16705" y="11419"/>
                    </a:lnTo>
                    <a:cubicBezTo>
                      <a:pt x="16633" y="11431"/>
                      <a:pt x="16574" y="11490"/>
                      <a:pt x="16562" y="11562"/>
                    </a:cubicBezTo>
                    <a:cubicBezTo>
                      <a:pt x="16491" y="12038"/>
                      <a:pt x="16360" y="12514"/>
                      <a:pt x="16181" y="12966"/>
                    </a:cubicBezTo>
                    <a:cubicBezTo>
                      <a:pt x="16157" y="13038"/>
                      <a:pt x="16181" y="13109"/>
                      <a:pt x="16241" y="13157"/>
                    </a:cubicBezTo>
                    <a:lnTo>
                      <a:pt x="18217" y="14729"/>
                    </a:lnTo>
                    <a:lnTo>
                      <a:pt x="17669" y="15669"/>
                    </a:lnTo>
                    <a:lnTo>
                      <a:pt x="15312" y="14752"/>
                    </a:lnTo>
                    <a:cubicBezTo>
                      <a:pt x="15293" y="14741"/>
                      <a:pt x="15271" y="14736"/>
                      <a:pt x="15249" y="14736"/>
                    </a:cubicBezTo>
                    <a:cubicBezTo>
                      <a:pt x="15203" y="14736"/>
                      <a:pt x="15154" y="14760"/>
                      <a:pt x="15121" y="14800"/>
                    </a:cubicBezTo>
                    <a:cubicBezTo>
                      <a:pt x="14824" y="15181"/>
                      <a:pt x="14467" y="15526"/>
                      <a:pt x="14097" y="15824"/>
                    </a:cubicBezTo>
                    <a:cubicBezTo>
                      <a:pt x="14038" y="15872"/>
                      <a:pt x="14014" y="15943"/>
                      <a:pt x="14050" y="16014"/>
                    </a:cubicBezTo>
                    <a:lnTo>
                      <a:pt x="14979" y="18372"/>
                    </a:lnTo>
                    <a:lnTo>
                      <a:pt x="14038" y="18920"/>
                    </a:lnTo>
                    <a:lnTo>
                      <a:pt x="12454" y="16943"/>
                    </a:lnTo>
                    <a:cubicBezTo>
                      <a:pt x="12419" y="16899"/>
                      <a:pt x="12371" y="16874"/>
                      <a:pt x="12319" y="16874"/>
                    </a:cubicBezTo>
                    <a:cubicBezTo>
                      <a:pt x="12301" y="16874"/>
                      <a:pt x="12282" y="16877"/>
                      <a:pt x="12264" y="16884"/>
                    </a:cubicBezTo>
                    <a:cubicBezTo>
                      <a:pt x="11811" y="17062"/>
                      <a:pt x="11347" y="17193"/>
                      <a:pt x="10859" y="17265"/>
                    </a:cubicBezTo>
                    <a:cubicBezTo>
                      <a:pt x="10788" y="17276"/>
                      <a:pt x="10728" y="17348"/>
                      <a:pt x="10716" y="17419"/>
                    </a:cubicBezTo>
                    <a:lnTo>
                      <a:pt x="10347" y="19943"/>
                    </a:lnTo>
                    <a:lnTo>
                      <a:pt x="9252" y="19943"/>
                    </a:lnTo>
                    <a:lnTo>
                      <a:pt x="8883" y="17419"/>
                    </a:lnTo>
                    <a:cubicBezTo>
                      <a:pt x="8871" y="17348"/>
                      <a:pt x="8811" y="17276"/>
                      <a:pt x="8740" y="17265"/>
                    </a:cubicBezTo>
                    <a:cubicBezTo>
                      <a:pt x="8263" y="17193"/>
                      <a:pt x="7787" y="17062"/>
                      <a:pt x="7335" y="16895"/>
                    </a:cubicBezTo>
                    <a:cubicBezTo>
                      <a:pt x="7312" y="16888"/>
                      <a:pt x="7289" y="16884"/>
                      <a:pt x="7268" y="16884"/>
                    </a:cubicBezTo>
                    <a:cubicBezTo>
                      <a:pt x="7220" y="16884"/>
                      <a:pt x="7177" y="16902"/>
                      <a:pt x="7144" y="16943"/>
                    </a:cubicBezTo>
                    <a:lnTo>
                      <a:pt x="5573" y="18920"/>
                    </a:lnTo>
                    <a:lnTo>
                      <a:pt x="4632" y="18372"/>
                    </a:lnTo>
                    <a:lnTo>
                      <a:pt x="5549" y="16014"/>
                    </a:lnTo>
                    <a:cubicBezTo>
                      <a:pt x="5584" y="15955"/>
                      <a:pt x="5561" y="15872"/>
                      <a:pt x="5501" y="15824"/>
                    </a:cubicBezTo>
                    <a:cubicBezTo>
                      <a:pt x="5132" y="15526"/>
                      <a:pt x="4787" y="15181"/>
                      <a:pt x="4477" y="14800"/>
                    </a:cubicBezTo>
                    <a:cubicBezTo>
                      <a:pt x="4445" y="14760"/>
                      <a:pt x="4401" y="14736"/>
                      <a:pt x="4355" y="14736"/>
                    </a:cubicBezTo>
                    <a:cubicBezTo>
                      <a:pt x="4332" y="14736"/>
                      <a:pt x="4310" y="14741"/>
                      <a:pt x="4287" y="14752"/>
                    </a:cubicBezTo>
                    <a:lnTo>
                      <a:pt x="1929" y="15681"/>
                    </a:lnTo>
                    <a:lnTo>
                      <a:pt x="1382" y="14729"/>
                    </a:lnTo>
                    <a:lnTo>
                      <a:pt x="3370" y="13157"/>
                    </a:lnTo>
                    <a:cubicBezTo>
                      <a:pt x="3418" y="13109"/>
                      <a:pt x="3441" y="13038"/>
                      <a:pt x="3418" y="12966"/>
                    </a:cubicBezTo>
                    <a:cubicBezTo>
                      <a:pt x="3239" y="12514"/>
                      <a:pt x="3108" y="12038"/>
                      <a:pt x="3037" y="11562"/>
                    </a:cubicBezTo>
                    <a:cubicBezTo>
                      <a:pt x="3025" y="11490"/>
                      <a:pt x="3001" y="11431"/>
                      <a:pt x="2929" y="11419"/>
                    </a:cubicBezTo>
                    <a:lnTo>
                      <a:pt x="453" y="11050"/>
                    </a:lnTo>
                    <a:lnTo>
                      <a:pt x="453" y="9954"/>
                    </a:lnTo>
                    <a:lnTo>
                      <a:pt x="2929" y="9585"/>
                    </a:lnTo>
                    <a:cubicBezTo>
                      <a:pt x="3001" y="9573"/>
                      <a:pt x="3048" y="9514"/>
                      <a:pt x="3048" y="9442"/>
                    </a:cubicBezTo>
                    <a:cubicBezTo>
                      <a:pt x="3132" y="8966"/>
                      <a:pt x="3251" y="8502"/>
                      <a:pt x="3418" y="8037"/>
                    </a:cubicBezTo>
                    <a:cubicBezTo>
                      <a:pt x="3453" y="7966"/>
                      <a:pt x="3429" y="7894"/>
                      <a:pt x="3370" y="7847"/>
                    </a:cubicBezTo>
                    <a:lnTo>
                      <a:pt x="1382" y="6275"/>
                    </a:lnTo>
                    <a:lnTo>
                      <a:pt x="1929" y="5335"/>
                    </a:lnTo>
                    <a:lnTo>
                      <a:pt x="4287" y="6251"/>
                    </a:lnTo>
                    <a:cubicBezTo>
                      <a:pt x="4310" y="6263"/>
                      <a:pt x="4332" y="6268"/>
                      <a:pt x="4355" y="6268"/>
                    </a:cubicBezTo>
                    <a:cubicBezTo>
                      <a:pt x="4401" y="6268"/>
                      <a:pt x="4445" y="6244"/>
                      <a:pt x="4477" y="6204"/>
                    </a:cubicBezTo>
                    <a:cubicBezTo>
                      <a:pt x="4787" y="5835"/>
                      <a:pt x="5132" y="5477"/>
                      <a:pt x="5501" y="5180"/>
                    </a:cubicBezTo>
                    <a:cubicBezTo>
                      <a:pt x="5561" y="5132"/>
                      <a:pt x="5584" y="5049"/>
                      <a:pt x="5549" y="4989"/>
                    </a:cubicBezTo>
                    <a:lnTo>
                      <a:pt x="4632" y="2632"/>
                    </a:lnTo>
                    <a:lnTo>
                      <a:pt x="5573" y="2084"/>
                    </a:lnTo>
                    <a:close/>
                    <a:moveTo>
                      <a:pt x="8954" y="1"/>
                    </a:moveTo>
                    <a:cubicBezTo>
                      <a:pt x="8859" y="1"/>
                      <a:pt x="8787" y="72"/>
                      <a:pt x="8787" y="167"/>
                    </a:cubicBezTo>
                    <a:lnTo>
                      <a:pt x="8787" y="1977"/>
                    </a:lnTo>
                    <a:lnTo>
                      <a:pt x="8573" y="3430"/>
                    </a:lnTo>
                    <a:cubicBezTo>
                      <a:pt x="8156" y="3501"/>
                      <a:pt x="7740" y="3620"/>
                      <a:pt x="7335" y="3763"/>
                    </a:cubicBezTo>
                    <a:lnTo>
                      <a:pt x="5739" y="1763"/>
                    </a:lnTo>
                    <a:cubicBezTo>
                      <a:pt x="5709" y="1725"/>
                      <a:pt x="5660" y="1702"/>
                      <a:pt x="5610" y="1702"/>
                    </a:cubicBezTo>
                    <a:cubicBezTo>
                      <a:pt x="5581" y="1702"/>
                      <a:pt x="5551" y="1709"/>
                      <a:pt x="5525" y="1727"/>
                    </a:cubicBezTo>
                    <a:lnTo>
                      <a:pt x="4334" y="2418"/>
                    </a:lnTo>
                    <a:cubicBezTo>
                      <a:pt x="4263" y="2453"/>
                      <a:pt x="4239" y="2537"/>
                      <a:pt x="4263" y="2620"/>
                    </a:cubicBezTo>
                    <a:lnTo>
                      <a:pt x="5203" y="5001"/>
                    </a:lnTo>
                    <a:cubicBezTo>
                      <a:pt x="4870" y="5275"/>
                      <a:pt x="4572" y="5573"/>
                      <a:pt x="4299" y="5906"/>
                    </a:cubicBezTo>
                    <a:lnTo>
                      <a:pt x="1917" y="4965"/>
                    </a:lnTo>
                    <a:cubicBezTo>
                      <a:pt x="1897" y="4960"/>
                      <a:pt x="1876" y="4957"/>
                      <a:pt x="1856" y="4957"/>
                    </a:cubicBezTo>
                    <a:cubicBezTo>
                      <a:pt x="1795" y="4957"/>
                      <a:pt x="1742" y="4983"/>
                      <a:pt x="1715" y="5037"/>
                    </a:cubicBezTo>
                    <a:lnTo>
                      <a:pt x="1024" y="6228"/>
                    </a:lnTo>
                    <a:cubicBezTo>
                      <a:pt x="977" y="6299"/>
                      <a:pt x="1001" y="6394"/>
                      <a:pt x="1060" y="6442"/>
                    </a:cubicBezTo>
                    <a:lnTo>
                      <a:pt x="3060" y="8037"/>
                    </a:lnTo>
                    <a:cubicBezTo>
                      <a:pt x="2917" y="8442"/>
                      <a:pt x="2798" y="8859"/>
                      <a:pt x="2727" y="9276"/>
                    </a:cubicBezTo>
                    <a:lnTo>
                      <a:pt x="179" y="9645"/>
                    </a:lnTo>
                    <a:cubicBezTo>
                      <a:pt x="96" y="9668"/>
                      <a:pt x="0" y="9728"/>
                      <a:pt x="0" y="9811"/>
                    </a:cubicBezTo>
                    <a:lnTo>
                      <a:pt x="0" y="11192"/>
                    </a:lnTo>
                    <a:cubicBezTo>
                      <a:pt x="0" y="11276"/>
                      <a:pt x="96" y="11335"/>
                      <a:pt x="179" y="11359"/>
                    </a:cubicBezTo>
                    <a:lnTo>
                      <a:pt x="2715" y="11728"/>
                    </a:lnTo>
                    <a:cubicBezTo>
                      <a:pt x="2787" y="12157"/>
                      <a:pt x="2906" y="12562"/>
                      <a:pt x="3060" y="12966"/>
                    </a:cubicBezTo>
                    <a:lnTo>
                      <a:pt x="1060" y="14562"/>
                    </a:lnTo>
                    <a:cubicBezTo>
                      <a:pt x="1001" y="14609"/>
                      <a:pt x="977" y="14705"/>
                      <a:pt x="1024" y="14776"/>
                    </a:cubicBezTo>
                    <a:lnTo>
                      <a:pt x="1715" y="15967"/>
                    </a:lnTo>
                    <a:cubicBezTo>
                      <a:pt x="1741" y="16019"/>
                      <a:pt x="1793" y="16052"/>
                      <a:pt x="1851" y="16052"/>
                    </a:cubicBezTo>
                    <a:cubicBezTo>
                      <a:pt x="1873" y="16052"/>
                      <a:pt x="1895" y="16048"/>
                      <a:pt x="1917" y="16038"/>
                    </a:cubicBezTo>
                    <a:lnTo>
                      <a:pt x="4299" y="15098"/>
                    </a:lnTo>
                    <a:cubicBezTo>
                      <a:pt x="4572" y="15431"/>
                      <a:pt x="4882" y="15741"/>
                      <a:pt x="5203" y="16003"/>
                    </a:cubicBezTo>
                    <a:lnTo>
                      <a:pt x="4263" y="18384"/>
                    </a:lnTo>
                    <a:cubicBezTo>
                      <a:pt x="4239" y="18467"/>
                      <a:pt x="4263" y="18550"/>
                      <a:pt x="4334" y="18586"/>
                    </a:cubicBezTo>
                    <a:lnTo>
                      <a:pt x="5525" y="19277"/>
                    </a:lnTo>
                    <a:cubicBezTo>
                      <a:pt x="5551" y="19294"/>
                      <a:pt x="5581" y="19302"/>
                      <a:pt x="5610" y="19302"/>
                    </a:cubicBezTo>
                    <a:cubicBezTo>
                      <a:pt x="5660" y="19302"/>
                      <a:pt x="5709" y="19279"/>
                      <a:pt x="5739" y="19241"/>
                    </a:cubicBezTo>
                    <a:lnTo>
                      <a:pt x="7335" y="17241"/>
                    </a:lnTo>
                    <a:cubicBezTo>
                      <a:pt x="7728" y="17384"/>
                      <a:pt x="8144" y="17503"/>
                      <a:pt x="8573" y="17574"/>
                    </a:cubicBezTo>
                    <a:lnTo>
                      <a:pt x="8954" y="20098"/>
                    </a:lnTo>
                    <a:cubicBezTo>
                      <a:pt x="8966" y="20182"/>
                      <a:pt x="9025" y="20229"/>
                      <a:pt x="9109" y="20229"/>
                    </a:cubicBezTo>
                    <a:lnTo>
                      <a:pt x="10490" y="20229"/>
                    </a:lnTo>
                    <a:cubicBezTo>
                      <a:pt x="10573" y="20229"/>
                      <a:pt x="10645" y="20182"/>
                      <a:pt x="10657" y="20098"/>
                    </a:cubicBezTo>
                    <a:lnTo>
                      <a:pt x="11038" y="17574"/>
                    </a:lnTo>
                    <a:cubicBezTo>
                      <a:pt x="11454" y="17503"/>
                      <a:pt x="11871" y="17384"/>
                      <a:pt x="12264" y="17241"/>
                    </a:cubicBezTo>
                    <a:lnTo>
                      <a:pt x="13859" y="19241"/>
                    </a:lnTo>
                    <a:cubicBezTo>
                      <a:pt x="13889" y="19279"/>
                      <a:pt x="13939" y="19302"/>
                      <a:pt x="13989" y="19302"/>
                    </a:cubicBezTo>
                    <a:cubicBezTo>
                      <a:pt x="14018" y="19302"/>
                      <a:pt x="14047" y="19294"/>
                      <a:pt x="14074" y="19277"/>
                    </a:cubicBezTo>
                    <a:lnTo>
                      <a:pt x="15264" y="18586"/>
                    </a:lnTo>
                    <a:cubicBezTo>
                      <a:pt x="15336" y="18550"/>
                      <a:pt x="15371" y="18467"/>
                      <a:pt x="15336" y="18384"/>
                    </a:cubicBezTo>
                    <a:lnTo>
                      <a:pt x="14395" y="16003"/>
                    </a:lnTo>
                    <a:cubicBezTo>
                      <a:pt x="14728" y="15741"/>
                      <a:pt x="15026" y="15431"/>
                      <a:pt x="15312" y="15098"/>
                    </a:cubicBezTo>
                    <a:lnTo>
                      <a:pt x="17681" y="16038"/>
                    </a:lnTo>
                    <a:cubicBezTo>
                      <a:pt x="17702" y="16044"/>
                      <a:pt x="17723" y="16047"/>
                      <a:pt x="17743" y="16047"/>
                    </a:cubicBezTo>
                    <a:cubicBezTo>
                      <a:pt x="17803" y="16047"/>
                      <a:pt x="17857" y="16020"/>
                      <a:pt x="17884" y="15967"/>
                    </a:cubicBezTo>
                    <a:lnTo>
                      <a:pt x="18574" y="14776"/>
                    </a:lnTo>
                    <a:cubicBezTo>
                      <a:pt x="18622" y="14705"/>
                      <a:pt x="18598" y="14609"/>
                      <a:pt x="18538" y="14562"/>
                    </a:cubicBezTo>
                    <a:lnTo>
                      <a:pt x="16538" y="12966"/>
                    </a:lnTo>
                    <a:cubicBezTo>
                      <a:pt x="16681" y="12574"/>
                      <a:pt x="16800" y="12157"/>
                      <a:pt x="16872" y="11728"/>
                    </a:cubicBezTo>
                    <a:lnTo>
                      <a:pt x="19384" y="11359"/>
                    </a:lnTo>
                    <a:cubicBezTo>
                      <a:pt x="19455" y="11335"/>
                      <a:pt x="19503" y="11276"/>
                      <a:pt x="19503" y="11192"/>
                    </a:cubicBezTo>
                    <a:lnTo>
                      <a:pt x="19503" y="9811"/>
                    </a:lnTo>
                    <a:cubicBezTo>
                      <a:pt x="19503" y="9728"/>
                      <a:pt x="19455" y="9657"/>
                      <a:pt x="19384" y="9645"/>
                    </a:cubicBezTo>
                    <a:lnTo>
                      <a:pt x="16860" y="9276"/>
                    </a:lnTo>
                    <a:cubicBezTo>
                      <a:pt x="16788" y="8847"/>
                      <a:pt x="16681" y="8418"/>
                      <a:pt x="16538" y="8013"/>
                    </a:cubicBezTo>
                    <a:lnTo>
                      <a:pt x="17610" y="7144"/>
                    </a:lnTo>
                    <a:lnTo>
                      <a:pt x="19158" y="7144"/>
                    </a:lnTo>
                    <a:cubicBezTo>
                      <a:pt x="19253" y="7144"/>
                      <a:pt x="19360" y="7109"/>
                      <a:pt x="19360" y="7013"/>
                    </a:cubicBezTo>
                    <a:lnTo>
                      <a:pt x="19360" y="167"/>
                    </a:lnTo>
                    <a:cubicBezTo>
                      <a:pt x="19360" y="72"/>
                      <a:pt x="19253" y="1"/>
                      <a:pt x="191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07;p43">
                <a:extLst>
                  <a:ext uri="{FF2B5EF4-FFF2-40B4-BE49-F238E27FC236}">
                    <a16:creationId xmlns:a16="http://schemas.microsoft.com/office/drawing/2014/main" id="{85C95E8D-60A7-EE01-921C-08C7321C14A0}"/>
                  </a:ext>
                </a:extLst>
              </p:cNvPr>
              <p:cNvSpPr/>
              <p:nvPr/>
            </p:nvSpPr>
            <p:spPr>
              <a:xfrm>
                <a:off x="5393700" y="1796850"/>
                <a:ext cx="1479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442" extrusionOk="0">
                    <a:moveTo>
                      <a:pt x="167" y="1"/>
                    </a:moveTo>
                    <a:cubicBezTo>
                      <a:pt x="72" y="1"/>
                      <a:pt x="0" y="132"/>
                      <a:pt x="0" y="215"/>
                    </a:cubicBezTo>
                    <a:cubicBezTo>
                      <a:pt x="0" y="310"/>
                      <a:pt x="72" y="441"/>
                      <a:pt x="167" y="441"/>
                    </a:cubicBezTo>
                    <a:lnTo>
                      <a:pt x="5763" y="441"/>
                    </a:lnTo>
                    <a:cubicBezTo>
                      <a:pt x="5846" y="441"/>
                      <a:pt x="5918" y="310"/>
                      <a:pt x="5918" y="215"/>
                    </a:cubicBezTo>
                    <a:cubicBezTo>
                      <a:pt x="5918" y="132"/>
                      <a:pt x="5846" y="1"/>
                      <a:pt x="57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08;p43">
                <a:extLst>
                  <a:ext uri="{FF2B5EF4-FFF2-40B4-BE49-F238E27FC236}">
                    <a16:creationId xmlns:a16="http://schemas.microsoft.com/office/drawing/2014/main" id="{2D5BE67C-C6D5-3785-FA79-2F3B0B73B29B}"/>
                  </a:ext>
                </a:extLst>
              </p:cNvPr>
              <p:cNvSpPr/>
              <p:nvPr/>
            </p:nvSpPr>
            <p:spPr>
              <a:xfrm>
                <a:off x="5551450" y="1796850"/>
                <a:ext cx="298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442" extrusionOk="0">
                    <a:moveTo>
                      <a:pt x="167" y="1"/>
                    </a:moveTo>
                    <a:cubicBezTo>
                      <a:pt x="72" y="1"/>
                      <a:pt x="1" y="132"/>
                      <a:pt x="1" y="215"/>
                    </a:cubicBezTo>
                    <a:cubicBezTo>
                      <a:pt x="1" y="310"/>
                      <a:pt x="72" y="441"/>
                      <a:pt x="167" y="441"/>
                    </a:cubicBezTo>
                    <a:lnTo>
                      <a:pt x="1025" y="441"/>
                    </a:lnTo>
                    <a:cubicBezTo>
                      <a:pt x="1120" y="441"/>
                      <a:pt x="1191" y="310"/>
                      <a:pt x="1191" y="215"/>
                    </a:cubicBezTo>
                    <a:cubicBezTo>
                      <a:pt x="1191" y="132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09;p43">
                <a:extLst>
                  <a:ext uri="{FF2B5EF4-FFF2-40B4-BE49-F238E27FC236}">
                    <a16:creationId xmlns:a16="http://schemas.microsoft.com/office/drawing/2014/main" id="{17BA117C-11AF-D2C7-738C-F88C76DE7E87}"/>
                  </a:ext>
                </a:extLst>
              </p:cNvPr>
              <p:cNvSpPr/>
              <p:nvPr/>
            </p:nvSpPr>
            <p:spPr>
              <a:xfrm>
                <a:off x="5429425" y="1822750"/>
                <a:ext cx="1518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99" extrusionOk="0">
                    <a:moveTo>
                      <a:pt x="167" y="1"/>
                    </a:moveTo>
                    <a:cubicBezTo>
                      <a:pt x="83" y="1"/>
                      <a:pt x="0" y="60"/>
                      <a:pt x="0" y="155"/>
                    </a:cubicBezTo>
                    <a:cubicBezTo>
                      <a:pt x="0" y="239"/>
                      <a:pt x="83" y="298"/>
                      <a:pt x="167" y="298"/>
                    </a:cubicBezTo>
                    <a:lnTo>
                      <a:pt x="5906" y="298"/>
                    </a:lnTo>
                    <a:cubicBezTo>
                      <a:pt x="6001" y="298"/>
                      <a:pt x="6072" y="239"/>
                      <a:pt x="6072" y="155"/>
                    </a:cubicBezTo>
                    <a:cubicBezTo>
                      <a:pt x="6072" y="60"/>
                      <a:pt x="6001" y="1"/>
                      <a:pt x="590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10;p43">
                <a:extLst>
                  <a:ext uri="{FF2B5EF4-FFF2-40B4-BE49-F238E27FC236}">
                    <a16:creationId xmlns:a16="http://schemas.microsoft.com/office/drawing/2014/main" id="{8938D059-0F02-9E47-2168-4DE53D54632C}"/>
                  </a:ext>
                </a:extLst>
              </p:cNvPr>
              <p:cNvSpPr/>
              <p:nvPr/>
            </p:nvSpPr>
            <p:spPr>
              <a:xfrm>
                <a:off x="5393700" y="182275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11;p43">
                <a:extLst>
                  <a:ext uri="{FF2B5EF4-FFF2-40B4-BE49-F238E27FC236}">
                    <a16:creationId xmlns:a16="http://schemas.microsoft.com/office/drawing/2014/main" id="{F659C003-4CA7-43CB-D77D-BD4D352A4C7B}"/>
                  </a:ext>
                </a:extLst>
              </p:cNvPr>
              <p:cNvSpPr/>
              <p:nvPr/>
            </p:nvSpPr>
            <p:spPr>
              <a:xfrm>
                <a:off x="5393700" y="1845075"/>
                <a:ext cx="1357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5263" y="298"/>
                    </a:lnTo>
                    <a:cubicBezTo>
                      <a:pt x="5358" y="298"/>
                      <a:pt x="5430" y="239"/>
                      <a:pt x="5430" y="155"/>
                    </a:cubicBezTo>
                    <a:cubicBezTo>
                      <a:pt x="5430" y="60"/>
                      <a:pt x="5358" y="1"/>
                      <a:pt x="52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12;p43">
                <a:extLst>
                  <a:ext uri="{FF2B5EF4-FFF2-40B4-BE49-F238E27FC236}">
                    <a16:creationId xmlns:a16="http://schemas.microsoft.com/office/drawing/2014/main" id="{E829F69D-6765-5303-47C1-8645EFD400C8}"/>
                  </a:ext>
                </a:extLst>
              </p:cNvPr>
              <p:cNvSpPr/>
              <p:nvPr/>
            </p:nvSpPr>
            <p:spPr>
              <a:xfrm>
                <a:off x="5551450" y="1845075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9"/>
                      <a:pt x="1191" y="155"/>
                    </a:cubicBezTo>
                    <a:cubicBezTo>
                      <a:pt x="1191" y="60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13;p43">
                <a:extLst>
                  <a:ext uri="{FF2B5EF4-FFF2-40B4-BE49-F238E27FC236}">
                    <a16:creationId xmlns:a16="http://schemas.microsoft.com/office/drawing/2014/main" id="{5F3C2BA4-4410-5920-55CE-7FF75B1396E9}"/>
                  </a:ext>
                </a:extLst>
              </p:cNvPr>
              <p:cNvSpPr/>
              <p:nvPr/>
            </p:nvSpPr>
            <p:spPr>
              <a:xfrm>
                <a:off x="5427025" y="1867400"/>
                <a:ext cx="1542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6002" y="298"/>
                    </a:lnTo>
                    <a:cubicBezTo>
                      <a:pt x="6097" y="298"/>
                      <a:pt x="6168" y="239"/>
                      <a:pt x="6168" y="155"/>
                    </a:cubicBezTo>
                    <a:cubicBezTo>
                      <a:pt x="6168" y="60"/>
                      <a:pt x="6097" y="1"/>
                      <a:pt x="600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14;p43">
                <a:extLst>
                  <a:ext uri="{FF2B5EF4-FFF2-40B4-BE49-F238E27FC236}">
                    <a16:creationId xmlns:a16="http://schemas.microsoft.com/office/drawing/2014/main" id="{9E588F1A-AC6F-8A66-F966-CA81B19CB896}"/>
                  </a:ext>
                </a:extLst>
              </p:cNvPr>
              <p:cNvSpPr/>
              <p:nvPr/>
            </p:nvSpPr>
            <p:spPr>
              <a:xfrm>
                <a:off x="5393700" y="186740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415;p43">
                <a:extLst>
                  <a:ext uri="{FF2B5EF4-FFF2-40B4-BE49-F238E27FC236}">
                    <a16:creationId xmlns:a16="http://schemas.microsoft.com/office/drawing/2014/main" id="{42C3D52C-92A1-D008-C8A6-D5DECF969CCA}"/>
                  </a:ext>
                </a:extLst>
              </p:cNvPr>
              <p:cNvSpPr/>
              <p:nvPr/>
            </p:nvSpPr>
            <p:spPr>
              <a:xfrm>
                <a:off x="5393700" y="1893600"/>
                <a:ext cx="1461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299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cubicBezTo>
                      <a:pt x="0" y="238"/>
                      <a:pt x="72" y="298"/>
                      <a:pt x="167" y="298"/>
                    </a:cubicBezTo>
                    <a:lnTo>
                      <a:pt x="5680" y="298"/>
                    </a:lnTo>
                    <a:cubicBezTo>
                      <a:pt x="5775" y="298"/>
                      <a:pt x="5846" y="238"/>
                      <a:pt x="5846" y="143"/>
                    </a:cubicBezTo>
                    <a:cubicBezTo>
                      <a:pt x="5846" y="48"/>
                      <a:pt x="5775" y="0"/>
                      <a:pt x="56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16;p43">
                <a:extLst>
                  <a:ext uri="{FF2B5EF4-FFF2-40B4-BE49-F238E27FC236}">
                    <a16:creationId xmlns:a16="http://schemas.microsoft.com/office/drawing/2014/main" id="{DCC9437F-A328-9CFE-916F-A14D6F8E1865}"/>
                  </a:ext>
                </a:extLst>
              </p:cNvPr>
              <p:cNvSpPr/>
              <p:nvPr/>
            </p:nvSpPr>
            <p:spPr>
              <a:xfrm>
                <a:off x="5551450" y="1893600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0"/>
                    </a:moveTo>
                    <a:cubicBezTo>
                      <a:pt x="72" y="0"/>
                      <a:pt x="1" y="48"/>
                      <a:pt x="1" y="143"/>
                    </a:cubicBezTo>
                    <a:cubicBezTo>
                      <a:pt x="1" y="238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8"/>
                      <a:pt x="1191" y="143"/>
                    </a:cubicBezTo>
                    <a:cubicBezTo>
                      <a:pt x="1191" y="48"/>
                      <a:pt x="1120" y="0"/>
                      <a:pt x="10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2417;p43">
              <a:extLst>
                <a:ext uri="{FF2B5EF4-FFF2-40B4-BE49-F238E27FC236}">
                  <a16:creationId xmlns:a16="http://schemas.microsoft.com/office/drawing/2014/main" id="{4CB429AA-A5DB-BF9C-2E9F-E71B1450B42A}"/>
                </a:ext>
              </a:extLst>
            </p:cNvPr>
            <p:cNvSpPr/>
            <p:nvPr/>
          </p:nvSpPr>
          <p:spPr>
            <a:xfrm>
              <a:off x="495017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2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2" y="2053"/>
                    <a:pt x="12807" y="324"/>
                    <a:pt x="17229" y="324"/>
                  </a:cubicBezTo>
                  <a:cubicBezTo>
                    <a:pt x="21420" y="324"/>
                    <a:pt x="25618" y="1877"/>
                    <a:pt x="28874" y="5000"/>
                  </a:cubicBezTo>
                  <a:cubicBezTo>
                    <a:pt x="34398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420;p43">
            <a:extLst>
              <a:ext uri="{FF2B5EF4-FFF2-40B4-BE49-F238E27FC236}">
                <a16:creationId xmlns:a16="http://schemas.microsoft.com/office/drawing/2014/main" id="{24334470-F0BB-4DE3-EBCB-A0EB75A3C8BC}"/>
              </a:ext>
            </a:extLst>
          </p:cNvPr>
          <p:cNvGrpSpPr/>
          <p:nvPr/>
        </p:nvGrpSpPr>
        <p:grpSpPr>
          <a:xfrm>
            <a:off x="5705412" y="909423"/>
            <a:ext cx="1617475" cy="1359125"/>
            <a:chOff x="6190225" y="1531650"/>
            <a:chExt cx="1617475" cy="1359125"/>
          </a:xfrm>
        </p:grpSpPr>
        <p:sp>
          <p:nvSpPr>
            <p:cNvPr id="56" name="Google Shape;2421;p43">
              <a:extLst>
                <a:ext uri="{FF2B5EF4-FFF2-40B4-BE49-F238E27FC236}">
                  <a16:creationId xmlns:a16="http://schemas.microsoft.com/office/drawing/2014/main" id="{24F58EB2-964E-CD5B-2121-EAC35CC987BE}"/>
                </a:ext>
              </a:extLst>
            </p:cNvPr>
            <p:cNvSpPr/>
            <p:nvPr/>
          </p:nvSpPr>
          <p:spPr>
            <a:xfrm>
              <a:off x="619022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0722" y="10621"/>
                  </a:lnTo>
                  <a:cubicBezTo>
                    <a:pt x="62901" y="10621"/>
                    <a:pt x="64699" y="8228"/>
                    <a:pt x="64699" y="5311"/>
                  </a:cubicBezTo>
                  <a:cubicBezTo>
                    <a:pt x="64699" y="2382"/>
                    <a:pt x="62901" y="1"/>
                    <a:pt x="6072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笔试</a:t>
              </a:r>
            </a:p>
          </p:txBody>
        </p:sp>
        <p:sp>
          <p:nvSpPr>
            <p:cNvPr id="57" name="Google Shape;2422;p43">
              <a:extLst>
                <a:ext uri="{FF2B5EF4-FFF2-40B4-BE49-F238E27FC236}">
                  <a16:creationId xmlns:a16="http://schemas.microsoft.com/office/drawing/2014/main" id="{40AD1A89-23E7-45D3-A4D9-0290DAC3DEC2}"/>
                </a:ext>
              </a:extLst>
            </p:cNvPr>
            <p:cNvSpPr/>
            <p:nvPr/>
          </p:nvSpPr>
          <p:spPr>
            <a:xfrm>
              <a:off x="64727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8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8" y="8120"/>
                  </a:cubicBezTo>
                  <a:cubicBezTo>
                    <a:pt x="3986" y="8174"/>
                    <a:pt x="4067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4" y="3417"/>
                    <a:pt x="13276" y="762"/>
                    <a:pt x="19074" y="762"/>
                  </a:cubicBezTo>
                  <a:cubicBezTo>
                    <a:pt x="29183" y="762"/>
                    <a:pt x="37398" y="8978"/>
                    <a:pt x="37398" y="19074"/>
                  </a:cubicBezTo>
                  <a:cubicBezTo>
                    <a:pt x="37398" y="29183"/>
                    <a:pt x="29183" y="37398"/>
                    <a:pt x="19074" y="37398"/>
                  </a:cubicBezTo>
                  <a:cubicBezTo>
                    <a:pt x="8978" y="37398"/>
                    <a:pt x="762" y="29183"/>
                    <a:pt x="762" y="19074"/>
                  </a:cubicBezTo>
                  <a:cubicBezTo>
                    <a:pt x="762" y="18872"/>
                    <a:pt x="584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49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3;p43">
              <a:extLst>
                <a:ext uri="{FF2B5EF4-FFF2-40B4-BE49-F238E27FC236}">
                  <a16:creationId xmlns:a16="http://schemas.microsoft.com/office/drawing/2014/main" id="{1CDCF0D3-0314-0F6C-62A7-64D3357FC644}"/>
                </a:ext>
              </a:extLst>
            </p:cNvPr>
            <p:cNvSpPr/>
            <p:nvPr/>
          </p:nvSpPr>
          <p:spPr>
            <a:xfrm>
              <a:off x="694002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2424;p43">
              <a:extLst>
                <a:ext uri="{FF2B5EF4-FFF2-40B4-BE49-F238E27FC236}">
                  <a16:creationId xmlns:a16="http://schemas.microsoft.com/office/drawing/2014/main" id="{586C4214-BCCB-0A52-85FA-E4A5A082A62A}"/>
                </a:ext>
              </a:extLst>
            </p:cNvPr>
            <p:cNvGrpSpPr/>
            <p:nvPr/>
          </p:nvGrpSpPr>
          <p:grpSpPr>
            <a:xfrm>
              <a:off x="6680175" y="1726600"/>
              <a:ext cx="554550" cy="539100"/>
              <a:chOff x="6680175" y="1726600"/>
              <a:chExt cx="554550" cy="539100"/>
            </a:xfrm>
          </p:grpSpPr>
          <p:sp>
            <p:nvSpPr>
              <p:cNvPr id="63" name="Google Shape;2425;p43">
                <a:extLst>
                  <a:ext uri="{FF2B5EF4-FFF2-40B4-BE49-F238E27FC236}">
                    <a16:creationId xmlns:a16="http://schemas.microsoft.com/office/drawing/2014/main" id="{38F8F64E-F5BD-8CFA-5D26-2D56FFFEF75C}"/>
                  </a:ext>
                </a:extLst>
              </p:cNvPr>
              <p:cNvSpPr/>
              <p:nvPr/>
            </p:nvSpPr>
            <p:spPr>
              <a:xfrm>
                <a:off x="6680175" y="1726600"/>
                <a:ext cx="554550" cy="367650"/>
              </a:xfrm>
              <a:custGeom>
                <a:avLst/>
                <a:gdLst/>
                <a:ahLst/>
                <a:cxnLst/>
                <a:rect l="l" t="t" r="r" b="b"/>
                <a:pathLst>
                  <a:path w="22182" h="14706" extrusionOk="0">
                    <a:moveTo>
                      <a:pt x="11156" y="370"/>
                    </a:moveTo>
                    <a:cubicBezTo>
                      <a:pt x="11454" y="370"/>
                      <a:pt x="11763" y="608"/>
                      <a:pt x="11763" y="894"/>
                    </a:cubicBezTo>
                    <a:lnTo>
                      <a:pt x="11763" y="1763"/>
                    </a:lnTo>
                    <a:lnTo>
                      <a:pt x="10573" y="1763"/>
                    </a:lnTo>
                    <a:lnTo>
                      <a:pt x="10573" y="894"/>
                    </a:lnTo>
                    <a:cubicBezTo>
                      <a:pt x="10573" y="608"/>
                      <a:pt x="10870" y="370"/>
                      <a:pt x="11156" y="370"/>
                    </a:cubicBezTo>
                    <a:close/>
                    <a:moveTo>
                      <a:pt x="21884" y="2216"/>
                    </a:moveTo>
                    <a:lnTo>
                      <a:pt x="21884" y="3406"/>
                    </a:lnTo>
                    <a:lnTo>
                      <a:pt x="453" y="3406"/>
                    </a:lnTo>
                    <a:lnTo>
                      <a:pt x="453" y="2216"/>
                    </a:lnTo>
                    <a:close/>
                    <a:moveTo>
                      <a:pt x="20241" y="3704"/>
                    </a:moveTo>
                    <a:lnTo>
                      <a:pt x="20241" y="14265"/>
                    </a:lnTo>
                    <a:lnTo>
                      <a:pt x="2084" y="14265"/>
                    </a:lnTo>
                    <a:lnTo>
                      <a:pt x="2084" y="3704"/>
                    </a:lnTo>
                    <a:close/>
                    <a:moveTo>
                      <a:pt x="11156" y="1"/>
                    </a:moveTo>
                    <a:cubicBezTo>
                      <a:pt x="10668" y="1"/>
                      <a:pt x="10275" y="406"/>
                      <a:pt x="10275" y="894"/>
                    </a:cubicBezTo>
                    <a:lnTo>
                      <a:pt x="10275" y="1763"/>
                    </a:lnTo>
                    <a:lnTo>
                      <a:pt x="250" y="1763"/>
                    </a:lnTo>
                    <a:cubicBezTo>
                      <a:pt x="155" y="1763"/>
                      <a:pt x="0" y="1906"/>
                      <a:pt x="0" y="2001"/>
                    </a:cubicBezTo>
                    <a:lnTo>
                      <a:pt x="0" y="3573"/>
                    </a:lnTo>
                    <a:cubicBezTo>
                      <a:pt x="0" y="3680"/>
                      <a:pt x="155" y="3692"/>
                      <a:pt x="250" y="3692"/>
                    </a:cubicBezTo>
                    <a:lnTo>
                      <a:pt x="1643" y="3692"/>
                    </a:lnTo>
                    <a:lnTo>
                      <a:pt x="1643" y="14479"/>
                    </a:lnTo>
                    <a:cubicBezTo>
                      <a:pt x="1643" y="14586"/>
                      <a:pt x="1750" y="14705"/>
                      <a:pt x="1846" y="14705"/>
                    </a:cubicBezTo>
                    <a:lnTo>
                      <a:pt x="20467" y="14705"/>
                    </a:lnTo>
                    <a:cubicBezTo>
                      <a:pt x="20574" y="14705"/>
                      <a:pt x="20693" y="14586"/>
                      <a:pt x="20693" y="14479"/>
                    </a:cubicBezTo>
                    <a:lnTo>
                      <a:pt x="20693" y="3704"/>
                    </a:lnTo>
                    <a:lnTo>
                      <a:pt x="22062" y="3704"/>
                    </a:lnTo>
                    <a:cubicBezTo>
                      <a:pt x="22170" y="3704"/>
                      <a:pt x="22181" y="3680"/>
                      <a:pt x="22181" y="3573"/>
                    </a:cubicBezTo>
                    <a:lnTo>
                      <a:pt x="22181" y="2001"/>
                    </a:lnTo>
                    <a:cubicBezTo>
                      <a:pt x="22181" y="1906"/>
                      <a:pt x="22170" y="1763"/>
                      <a:pt x="22062" y="1763"/>
                    </a:cubicBezTo>
                    <a:lnTo>
                      <a:pt x="12061" y="1763"/>
                    </a:lnTo>
                    <a:lnTo>
                      <a:pt x="12061" y="894"/>
                    </a:lnTo>
                    <a:cubicBezTo>
                      <a:pt x="12061" y="406"/>
                      <a:pt x="11656" y="1"/>
                      <a:pt x="1115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426;p43">
                <a:extLst>
                  <a:ext uri="{FF2B5EF4-FFF2-40B4-BE49-F238E27FC236}">
                    <a16:creationId xmlns:a16="http://schemas.microsoft.com/office/drawing/2014/main" id="{518DD316-F2A4-4AB2-96A6-40B8D710ADEA}"/>
                  </a:ext>
                </a:extLst>
              </p:cNvPr>
              <p:cNvSpPr/>
              <p:nvPr/>
            </p:nvSpPr>
            <p:spPr>
              <a:xfrm>
                <a:off x="7044800" y="1874850"/>
                <a:ext cx="4110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7002" extrusionOk="0">
                    <a:moveTo>
                      <a:pt x="1346" y="453"/>
                    </a:moveTo>
                    <a:lnTo>
                      <a:pt x="1346" y="6703"/>
                    </a:lnTo>
                    <a:lnTo>
                      <a:pt x="453" y="6703"/>
                    </a:lnTo>
                    <a:lnTo>
                      <a:pt x="453" y="453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6811"/>
                    </a:lnTo>
                    <a:cubicBezTo>
                      <a:pt x="0" y="6918"/>
                      <a:pt x="84" y="7001"/>
                      <a:pt x="179" y="7001"/>
                    </a:cubicBezTo>
                    <a:lnTo>
                      <a:pt x="1453" y="7001"/>
                    </a:lnTo>
                    <a:cubicBezTo>
                      <a:pt x="1560" y="7001"/>
                      <a:pt x="1643" y="6918"/>
                      <a:pt x="1643" y="6811"/>
                    </a:cubicBezTo>
                    <a:lnTo>
                      <a:pt x="1643" y="179"/>
                    </a:lnTo>
                    <a:cubicBezTo>
                      <a:pt x="1643" y="84"/>
                      <a:pt x="156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427;p43">
                <a:extLst>
                  <a:ext uri="{FF2B5EF4-FFF2-40B4-BE49-F238E27FC236}">
                    <a16:creationId xmlns:a16="http://schemas.microsoft.com/office/drawing/2014/main" id="{D92F88D2-D78C-D198-8969-DBF60B8EF67B}"/>
                  </a:ext>
                </a:extLst>
              </p:cNvPr>
              <p:cNvSpPr/>
              <p:nvPr/>
            </p:nvSpPr>
            <p:spPr>
              <a:xfrm>
                <a:off x="6992700" y="1897175"/>
                <a:ext cx="411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6251" extrusionOk="0">
                    <a:moveTo>
                      <a:pt x="1346" y="298"/>
                    </a:moveTo>
                    <a:lnTo>
                      <a:pt x="1346" y="5810"/>
                    </a:lnTo>
                    <a:lnTo>
                      <a:pt x="298" y="5810"/>
                    </a:lnTo>
                    <a:lnTo>
                      <a:pt x="298" y="298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6072"/>
                    </a:lnTo>
                    <a:cubicBezTo>
                      <a:pt x="1" y="6168"/>
                      <a:pt x="84" y="6251"/>
                      <a:pt x="179" y="6251"/>
                    </a:cubicBezTo>
                    <a:lnTo>
                      <a:pt x="1453" y="6251"/>
                    </a:lnTo>
                    <a:cubicBezTo>
                      <a:pt x="1560" y="6251"/>
                      <a:pt x="1644" y="6168"/>
                      <a:pt x="1644" y="6072"/>
                    </a:cubicBezTo>
                    <a:lnTo>
                      <a:pt x="1644" y="179"/>
                    </a:lnTo>
                    <a:cubicBezTo>
                      <a:pt x="1644" y="84"/>
                      <a:pt x="156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428;p43">
                <a:extLst>
                  <a:ext uri="{FF2B5EF4-FFF2-40B4-BE49-F238E27FC236}">
                    <a16:creationId xmlns:a16="http://schemas.microsoft.com/office/drawing/2014/main" id="{81221AF6-3B47-42AE-539E-8C5F9EBF777E}"/>
                  </a:ext>
                </a:extLst>
              </p:cNvPr>
              <p:cNvSpPr/>
              <p:nvPr/>
            </p:nvSpPr>
            <p:spPr>
              <a:xfrm>
                <a:off x="6936750" y="1915925"/>
                <a:ext cx="41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5359" extrusionOk="0">
                    <a:moveTo>
                      <a:pt x="1346" y="441"/>
                    </a:moveTo>
                    <a:lnTo>
                      <a:pt x="1346" y="5060"/>
                    </a:lnTo>
                    <a:lnTo>
                      <a:pt x="453" y="5060"/>
                    </a:lnTo>
                    <a:lnTo>
                      <a:pt x="453" y="441"/>
                    </a:lnTo>
                    <a:close/>
                    <a:moveTo>
                      <a:pt x="191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5168"/>
                    </a:lnTo>
                    <a:cubicBezTo>
                      <a:pt x="0" y="5275"/>
                      <a:pt x="84" y="5358"/>
                      <a:pt x="191" y="5358"/>
                    </a:cubicBezTo>
                    <a:lnTo>
                      <a:pt x="1465" y="5358"/>
                    </a:lnTo>
                    <a:cubicBezTo>
                      <a:pt x="1560" y="5358"/>
                      <a:pt x="1643" y="5275"/>
                      <a:pt x="1643" y="5168"/>
                    </a:cubicBezTo>
                    <a:lnTo>
                      <a:pt x="1643" y="179"/>
                    </a:lnTo>
                    <a:cubicBezTo>
                      <a:pt x="1643" y="72"/>
                      <a:pt x="1560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429;p43">
                <a:extLst>
                  <a:ext uri="{FF2B5EF4-FFF2-40B4-BE49-F238E27FC236}">
                    <a16:creationId xmlns:a16="http://schemas.microsoft.com/office/drawing/2014/main" id="{708A6DDC-A70D-05B7-68AC-3B291FD70B7B}"/>
                  </a:ext>
                </a:extLst>
              </p:cNvPr>
              <p:cNvSpPr/>
              <p:nvPr/>
            </p:nvSpPr>
            <p:spPr>
              <a:xfrm>
                <a:off x="6884950" y="1945675"/>
                <a:ext cx="408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4311" extrusionOk="0">
                    <a:moveTo>
                      <a:pt x="1334" y="299"/>
                    </a:moveTo>
                    <a:lnTo>
                      <a:pt x="1334" y="3870"/>
                    </a:lnTo>
                    <a:lnTo>
                      <a:pt x="298" y="3870"/>
                    </a:lnTo>
                    <a:lnTo>
                      <a:pt x="298" y="299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lnTo>
                      <a:pt x="1" y="4132"/>
                    </a:lnTo>
                    <a:cubicBezTo>
                      <a:pt x="1" y="4228"/>
                      <a:pt x="72" y="4311"/>
                      <a:pt x="179" y="4311"/>
                    </a:cubicBezTo>
                    <a:lnTo>
                      <a:pt x="1453" y="4311"/>
                    </a:lnTo>
                    <a:cubicBezTo>
                      <a:pt x="1548" y="4311"/>
                      <a:pt x="1632" y="4228"/>
                      <a:pt x="1632" y="4132"/>
                    </a:cubicBezTo>
                    <a:lnTo>
                      <a:pt x="1632" y="180"/>
                    </a:lnTo>
                    <a:cubicBezTo>
                      <a:pt x="1632" y="72"/>
                      <a:pt x="1548" y="1"/>
                      <a:pt x="145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430;p43">
                <a:extLst>
                  <a:ext uri="{FF2B5EF4-FFF2-40B4-BE49-F238E27FC236}">
                    <a16:creationId xmlns:a16="http://schemas.microsoft.com/office/drawing/2014/main" id="{DAA50C55-1CCD-C9D4-519B-FD7913C1E194}"/>
                  </a:ext>
                </a:extLst>
              </p:cNvPr>
              <p:cNvSpPr/>
              <p:nvPr/>
            </p:nvSpPr>
            <p:spPr>
              <a:xfrm>
                <a:off x="6832850" y="1975450"/>
                <a:ext cx="408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120" extrusionOk="0">
                    <a:moveTo>
                      <a:pt x="1192" y="298"/>
                    </a:moveTo>
                    <a:lnTo>
                      <a:pt x="1192" y="2679"/>
                    </a:lnTo>
                    <a:lnTo>
                      <a:pt x="299" y="2679"/>
                    </a:lnTo>
                    <a:lnTo>
                      <a:pt x="299" y="298"/>
                    </a:lnTo>
                    <a:close/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lnTo>
                      <a:pt x="1" y="2941"/>
                    </a:lnTo>
                    <a:cubicBezTo>
                      <a:pt x="1" y="3037"/>
                      <a:pt x="72" y="3120"/>
                      <a:pt x="180" y="3120"/>
                    </a:cubicBezTo>
                    <a:lnTo>
                      <a:pt x="1454" y="3120"/>
                    </a:lnTo>
                    <a:cubicBezTo>
                      <a:pt x="1549" y="3120"/>
                      <a:pt x="1632" y="3037"/>
                      <a:pt x="1632" y="2941"/>
                    </a:cubicBezTo>
                    <a:lnTo>
                      <a:pt x="1632" y="179"/>
                    </a:lnTo>
                    <a:cubicBezTo>
                      <a:pt x="1632" y="72"/>
                      <a:pt x="1549" y="1"/>
                      <a:pt x="14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431;p43">
                <a:extLst>
                  <a:ext uri="{FF2B5EF4-FFF2-40B4-BE49-F238E27FC236}">
                    <a16:creationId xmlns:a16="http://schemas.microsoft.com/office/drawing/2014/main" id="{5A8B1205-5991-9C1F-355B-EABDB2E397B5}"/>
                  </a:ext>
                </a:extLst>
              </p:cNvPr>
              <p:cNvSpPr/>
              <p:nvPr/>
            </p:nvSpPr>
            <p:spPr>
              <a:xfrm>
                <a:off x="6809050" y="2060875"/>
                <a:ext cx="3003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454" extrusionOk="0">
                    <a:moveTo>
                      <a:pt x="179" y="1"/>
                    </a:moveTo>
                    <a:cubicBezTo>
                      <a:pt x="84" y="1"/>
                      <a:pt x="0" y="120"/>
                      <a:pt x="0" y="227"/>
                    </a:cubicBezTo>
                    <a:cubicBezTo>
                      <a:pt x="0" y="322"/>
                      <a:pt x="84" y="453"/>
                      <a:pt x="179" y="453"/>
                    </a:cubicBezTo>
                    <a:lnTo>
                      <a:pt x="11823" y="453"/>
                    </a:lnTo>
                    <a:cubicBezTo>
                      <a:pt x="11931" y="453"/>
                      <a:pt x="12014" y="322"/>
                      <a:pt x="12014" y="227"/>
                    </a:cubicBezTo>
                    <a:cubicBezTo>
                      <a:pt x="12014" y="120"/>
                      <a:pt x="11931" y="1"/>
                      <a:pt x="11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432;p43">
                <a:extLst>
                  <a:ext uri="{FF2B5EF4-FFF2-40B4-BE49-F238E27FC236}">
                    <a16:creationId xmlns:a16="http://schemas.microsoft.com/office/drawing/2014/main" id="{5F1CA745-7953-BB3C-6A20-1CD6A56D8D78}"/>
                  </a:ext>
                </a:extLst>
              </p:cNvPr>
              <p:cNvSpPr/>
              <p:nvPr/>
            </p:nvSpPr>
            <p:spPr>
              <a:xfrm>
                <a:off x="6830775" y="1836475"/>
                <a:ext cx="188450" cy="11727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4691" extrusionOk="0">
                    <a:moveTo>
                      <a:pt x="7352" y="1"/>
                    </a:moveTo>
                    <a:cubicBezTo>
                      <a:pt x="7316" y="1"/>
                      <a:pt x="7280" y="13"/>
                      <a:pt x="7252" y="35"/>
                    </a:cubicBezTo>
                    <a:lnTo>
                      <a:pt x="6287" y="35"/>
                    </a:lnTo>
                    <a:cubicBezTo>
                      <a:pt x="6180" y="35"/>
                      <a:pt x="6109" y="95"/>
                      <a:pt x="6109" y="190"/>
                    </a:cubicBezTo>
                    <a:cubicBezTo>
                      <a:pt x="6109" y="297"/>
                      <a:pt x="6180" y="345"/>
                      <a:pt x="6287" y="345"/>
                    </a:cubicBezTo>
                    <a:lnTo>
                      <a:pt x="6894" y="368"/>
                    </a:lnTo>
                    <a:cubicBezTo>
                      <a:pt x="4632" y="2678"/>
                      <a:pt x="191" y="4309"/>
                      <a:pt x="144" y="4333"/>
                    </a:cubicBezTo>
                    <a:cubicBezTo>
                      <a:pt x="48" y="4357"/>
                      <a:pt x="1" y="4476"/>
                      <a:pt x="36" y="4571"/>
                    </a:cubicBezTo>
                    <a:cubicBezTo>
                      <a:pt x="60" y="4643"/>
                      <a:pt x="132" y="4690"/>
                      <a:pt x="203" y="4690"/>
                    </a:cubicBezTo>
                    <a:cubicBezTo>
                      <a:pt x="227" y="4690"/>
                      <a:pt x="215" y="4690"/>
                      <a:pt x="239" y="4679"/>
                    </a:cubicBezTo>
                    <a:cubicBezTo>
                      <a:pt x="429" y="4619"/>
                      <a:pt x="4846" y="3024"/>
                      <a:pt x="7073" y="678"/>
                    </a:cubicBezTo>
                    <a:lnTo>
                      <a:pt x="7073" y="1297"/>
                    </a:lnTo>
                    <a:cubicBezTo>
                      <a:pt x="7073" y="1392"/>
                      <a:pt x="7192" y="1476"/>
                      <a:pt x="7299" y="1476"/>
                    </a:cubicBezTo>
                    <a:cubicBezTo>
                      <a:pt x="7394" y="1476"/>
                      <a:pt x="7525" y="1392"/>
                      <a:pt x="7525" y="1297"/>
                    </a:cubicBezTo>
                    <a:lnTo>
                      <a:pt x="7525" y="273"/>
                    </a:lnTo>
                    <a:cubicBezTo>
                      <a:pt x="7525" y="190"/>
                      <a:pt x="7537" y="107"/>
                      <a:pt x="7466" y="47"/>
                    </a:cubicBezTo>
                    <a:cubicBezTo>
                      <a:pt x="7434" y="16"/>
                      <a:pt x="7393" y="1"/>
                      <a:pt x="73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433;p43">
                <a:extLst>
                  <a:ext uri="{FF2B5EF4-FFF2-40B4-BE49-F238E27FC236}">
                    <a16:creationId xmlns:a16="http://schemas.microsoft.com/office/drawing/2014/main" id="{B4F41E36-91A4-6632-7936-52C3F9C7310D}"/>
                  </a:ext>
                </a:extLst>
              </p:cNvPr>
              <p:cNvSpPr/>
              <p:nvPr/>
            </p:nvSpPr>
            <p:spPr>
              <a:xfrm>
                <a:off x="6739700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48" y="0"/>
                    </a:moveTo>
                    <a:cubicBezTo>
                      <a:pt x="703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48" y="2536"/>
                      <a:pt x="155" y="2536"/>
                    </a:cubicBezTo>
                    <a:cubicBezTo>
                      <a:pt x="250" y="2536"/>
                      <a:pt x="298" y="2453"/>
                      <a:pt x="298" y="2358"/>
                    </a:cubicBezTo>
                    <a:lnTo>
                      <a:pt x="298" y="1512"/>
                    </a:lnTo>
                    <a:cubicBezTo>
                      <a:pt x="298" y="857"/>
                      <a:pt x="893" y="298"/>
                      <a:pt x="1548" y="298"/>
                    </a:cubicBezTo>
                    <a:lnTo>
                      <a:pt x="3525" y="298"/>
                    </a:lnTo>
                    <a:cubicBezTo>
                      <a:pt x="4179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0" y="2536"/>
                      <a:pt x="4918" y="2536"/>
                    </a:cubicBezTo>
                    <a:cubicBezTo>
                      <a:pt x="5013" y="2536"/>
                      <a:pt x="5060" y="2453"/>
                      <a:pt x="5060" y="2358"/>
                    </a:cubicBezTo>
                    <a:lnTo>
                      <a:pt x="5060" y="1512"/>
                    </a:lnTo>
                    <a:cubicBezTo>
                      <a:pt x="5060" y="655"/>
                      <a:pt x="4382" y="0"/>
                      <a:pt x="35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434;p43">
                <a:extLst>
                  <a:ext uri="{FF2B5EF4-FFF2-40B4-BE49-F238E27FC236}">
                    <a16:creationId xmlns:a16="http://schemas.microsoft.com/office/drawing/2014/main" id="{9F1E15A7-50E3-4C9C-9CA4-E200DD047614}"/>
                  </a:ext>
                </a:extLst>
              </p:cNvPr>
              <p:cNvSpPr/>
              <p:nvPr/>
            </p:nvSpPr>
            <p:spPr>
              <a:xfrm>
                <a:off x="6765600" y="2122200"/>
                <a:ext cx="735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930" extrusionOk="0">
                    <a:moveTo>
                      <a:pt x="1465" y="358"/>
                    </a:moveTo>
                    <a:cubicBezTo>
                      <a:pt x="1905" y="358"/>
                      <a:pt x="2286" y="619"/>
                      <a:pt x="2465" y="977"/>
                    </a:cubicBezTo>
                    <a:cubicBezTo>
                      <a:pt x="2215" y="977"/>
                      <a:pt x="1953" y="893"/>
                      <a:pt x="1750" y="739"/>
                    </a:cubicBezTo>
                    <a:cubicBezTo>
                      <a:pt x="1715" y="703"/>
                      <a:pt x="1655" y="691"/>
                      <a:pt x="1608" y="691"/>
                    </a:cubicBezTo>
                    <a:cubicBezTo>
                      <a:pt x="1560" y="703"/>
                      <a:pt x="1512" y="727"/>
                      <a:pt x="1488" y="762"/>
                    </a:cubicBezTo>
                    <a:cubicBezTo>
                      <a:pt x="1281" y="1049"/>
                      <a:pt x="959" y="1212"/>
                      <a:pt x="618" y="1212"/>
                    </a:cubicBezTo>
                    <a:cubicBezTo>
                      <a:pt x="547" y="1212"/>
                      <a:pt x="476" y="1205"/>
                      <a:pt x="405" y="1191"/>
                    </a:cubicBezTo>
                    <a:cubicBezTo>
                      <a:pt x="524" y="715"/>
                      <a:pt x="953" y="358"/>
                      <a:pt x="1465" y="358"/>
                    </a:cubicBezTo>
                    <a:close/>
                    <a:moveTo>
                      <a:pt x="1667" y="1120"/>
                    </a:moveTo>
                    <a:cubicBezTo>
                      <a:pt x="1889" y="1261"/>
                      <a:pt x="2145" y="1342"/>
                      <a:pt x="2413" y="1342"/>
                    </a:cubicBezTo>
                    <a:cubicBezTo>
                      <a:pt x="2462" y="1342"/>
                      <a:pt x="2511" y="1339"/>
                      <a:pt x="2560" y="1334"/>
                    </a:cubicBezTo>
                    <a:cubicBezTo>
                      <a:pt x="2572" y="1381"/>
                      <a:pt x="2572" y="1417"/>
                      <a:pt x="2572" y="1465"/>
                    </a:cubicBezTo>
                    <a:cubicBezTo>
                      <a:pt x="2572" y="2072"/>
                      <a:pt x="2072" y="2560"/>
                      <a:pt x="1465" y="2560"/>
                    </a:cubicBezTo>
                    <a:cubicBezTo>
                      <a:pt x="893" y="2560"/>
                      <a:pt x="417" y="2120"/>
                      <a:pt x="369" y="1560"/>
                    </a:cubicBezTo>
                    <a:lnTo>
                      <a:pt x="369" y="1560"/>
                    </a:lnTo>
                    <a:cubicBezTo>
                      <a:pt x="444" y="1571"/>
                      <a:pt x="518" y="1576"/>
                      <a:pt x="592" y="1576"/>
                    </a:cubicBezTo>
                    <a:cubicBezTo>
                      <a:pt x="1000" y="1576"/>
                      <a:pt x="1385" y="1412"/>
                      <a:pt x="1667" y="1120"/>
                    </a:cubicBezTo>
                    <a:close/>
                    <a:moveTo>
                      <a:pt x="1465" y="0"/>
                    </a:moveTo>
                    <a:cubicBezTo>
                      <a:pt x="655" y="0"/>
                      <a:pt x="0" y="655"/>
                      <a:pt x="0" y="1465"/>
                    </a:cubicBezTo>
                    <a:cubicBezTo>
                      <a:pt x="0" y="2274"/>
                      <a:pt x="655" y="2929"/>
                      <a:pt x="1465" y="2929"/>
                    </a:cubicBezTo>
                    <a:cubicBezTo>
                      <a:pt x="2274" y="2929"/>
                      <a:pt x="2941" y="2274"/>
                      <a:pt x="2941" y="1465"/>
                    </a:cubicBezTo>
                    <a:cubicBezTo>
                      <a:pt x="2941" y="655"/>
                      <a:pt x="2274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435;p43">
                <a:extLst>
                  <a:ext uri="{FF2B5EF4-FFF2-40B4-BE49-F238E27FC236}">
                    <a16:creationId xmlns:a16="http://schemas.microsoft.com/office/drawing/2014/main" id="{64D36E41-9F49-1D6F-FA21-9324C4497B5E}"/>
                  </a:ext>
                </a:extLst>
              </p:cNvPr>
              <p:cNvSpPr/>
              <p:nvPr/>
            </p:nvSpPr>
            <p:spPr>
              <a:xfrm>
                <a:off x="7077525" y="2122200"/>
                <a:ext cx="735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30" extrusionOk="0">
                    <a:moveTo>
                      <a:pt x="1477" y="358"/>
                    </a:moveTo>
                    <a:cubicBezTo>
                      <a:pt x="1906" y="358"/>
                      <a:pt x="2287" y="619"/>
                      <a:pt x="2466" y="977"/>
                    </a:cubicBezTo>
                    <a:cubicBezTo>
                      <a:pt x="2215" y="977"/>
                      <a:pt x="1954" y="893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25" y="727"/>
                      <a:pt x="1489" y="762"/>
                    </a:cubicBezTo>
                    <a:cubicBezTo>
                      <a:pt x="1282" y="1049"/>
                      <a:pt x="960" y="1212"/>
                      <a:pt x="618" y="1212"/>
                    </a:cubicBezTo>
                    <a:cubicBezTo>
                      <a:pt x="548" y="1212"/>
                      <a:pt x="477" y="1205"/>
                      <a:pt x="406" y="1191"/>
                    </a:cubicBezTo>
                    <a:cubicBezTo>
                      <a:pt x="525" y="715"/>
                      <a:pt x="953" y="358"/>
                      <a:pt x="1477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21" y="1342"/>
                    </a:cubicBezTo>
                    <a:cubicBezTo>
                      <a:pt x="2471" y="1342"/>
                      <a:pt x="2521" y="1339"/>
                      <a:pt x="2573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85" y="2560"/>
                      <a:pt x="1477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5" y="1571"/>
                      <a:pt x="519" y="1576"/>
                      <a:pt x="593" y="1576"/>
                    </a:cubicBezTo>
                    <a:cubicBezTo>
                      <a:pt x="1000" y="1576"/>
                      <a:pt x="1385" y="1412"/>
                      <a:pt x="1668" y="1120"/>
                    </a:cubicBezTo>
                    <a:close/>
                    <a:moveTo>
                      <a:pt x="1477" y="0"/>
                    </a:moveTo>
                    <a:cubicBezTo>
                      <a:pt x="668" y="0"/>
                      <a:pt x="1" y="655"/>
                      <a:pt x="1" y="1465"/>
                    </a:cubicBezTo>
                    <a:cubicBezTo>
                      <a:pt x="1" y="2274"/>
                      <a:pt x="668" y="2929"/>
                      <a:pt x="1477" y="2929"/>
                    </a:cubicBezTo>
                    <a:cubicBezTo>
                      <a:pt x="2275" y="2929"/>
                      <a:pt x="2942" y="2274"/>
                      <a:pt x="2942" y="1465"/>
                    </a:cubicBezTo>
                    <a:cubicBezTo>
                      <a:pt x="2942" y="655"/>
                      <a:pt x="2275" y="0"/>
                      <a:pt x="14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436;p43">
                <a:extLst>
                  <a:ext uri="{FF2B5EF4-FFF2-40B4-BE49-F238E27FC236}">
                    <a16:creationId xmlns:a16="http://schemas.microsoft.com/office/drawing/2014/main" id="{FF4A4718-1010-35C8-9589-032A57C83D0C}"/>
                  </a:ext>
                </a:extLst>
              </p:cNvPr>
              <p:cNvSpPr/>
              <p:nvPr/>
            </p:nvSpPr>
            <p:spPr>
              <a:xfrm>
                <a:off x="70522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25" y="0"/>
                    </a:moveTo>
                    <a:cubicBezTo>
                      <a:pt x="680" y="0"/>
                      <a:pt x="1" y="655"/>
                      <a:pt x="1" y="1512"/>
                    </a:cubicBezTo>
                    <a:lnTo>
                      <a:pt x="1" y="2358"/>
                    </a:lnTo>
                    <a:cubicBezTo>
                      <a:pt x="1" y="2453"/>
                      <a:pt x="49" y="2536"/>
                      <a:pt x="156" y="2536"/>
                    </a:cubicBezTo>
                    <a:cubicBezTo>
                      <a:pt x="251" y="2536"/>
                      <a:pt x="299" y="2453"/>
                      <a:pt x="299" y="2358"/>
                    </a:cubicBezTo>
                    <a:lnTo>
                      <a:pt x="299" y="1512"/>
                    </a:lnTo>
                    <a:cubicBezTo>
                      <a:pt x="299" y="857"/>
                      <a:pt x="870" y="298"/>
                      <a:pt x="1525" y="298"/>
                    </a:cubicBezTo>
                    <a:lnTo>
                      <a:pt x="3501" y="298"/>
                    </a:lnTo>
                    <a:cubicBezTo>
                      <a:pt x="4156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359" y="0"/>
                      <a:pt x="350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437;p43">
                <a:extLst>
                  <a:ext uri="{FF2B5EF4-FFF2-40B4-BE49-F238E27FC236}">
                    <a16:creationId xmlns:a16="http://schemas.microsoft.com/office/drawing/2014/main" id="{814F0238-3B6C-8832-5E24-2482595CAFC5}"/>
                  </a:ext>
                </a:extLst>
              </p:cNvPr>
              <p:cNvSpPr/>
              <p:nvPr/>
            </p:nvSpPr>
            <p:spPr>
              <a:xfrm>
                <a:off x="68885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96" y="0"/>
                    </a:moveTo>
                    <a:cubicBezTo>
                      <a:pt x="739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120" y="2536"/>
                      <a:pt x="227" y="2536"/>
                    </a:cubicBezTo>
                    <a:cubicBezTo>
                      <a:pt x="322" y="2536"/>
                      <a:pt x="453" y="2453"/>
                      <a:pt x="453" y="2358"/>
                    </a:cubicBezTo>
                    <a:lnTo>
                      <a:pt x="453" y="1512"/>
                    </a:lnTo>
                    <a:cubicBezTo>
                      <a:pt x="453" y="857"/>
                      <a:pt x="941" y="298"/>
                      <a:pt x="1596" y="298"/>
                    </a:cubicBezTo>
                    <a:lnTo>
                      <a:pt x="3572" y="298"/>
                    </a:lnTo>
                    <a:cubicBezTo>
                      <a:pt x="4227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430" y="0"/>
                      <a:pt x="357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438;p43">
                <a:extLst>
                  <a:ext uri="{FF2B5EF4-FFF2-40B4-BE49-F238E27FC236}">
                    <a16:creationId xmlns:a16="http://schemas.microsoft.com/office/drawing/2014/main" id="{4B43C0D6-D885-99B0-5E01-E64764262D12}"/>
                  </a:ext>
                </a:extLst>
              </p:cNvPr>
              <p:cNvSpPr/>
              <p:nvPr/>
            </p:nvSpPr>
            <p:spPr>
              <a:xfrm>
                <a:off x="6915600" y="2122200"/>
                <a:ext cx="732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930" extrusionOk="0">
                    <a:moveTo>
                      <a:pt x="1465" y="358"/>
                    </a:moveTo>
                    <a:cubicBezTo>
                      <a:pt x="1906" y="358"/>
                      <a:pt x="2275" y="619"/>
                      <a:pt x="2454" y="977"/>
                    </a:cubicBezTo>
                    <a:cubicBezTo>
                      <a:pt x="2192" y="977"/>
                      <a:pt x="1954" y="905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13" y="727"/>
                      <a:pt x="1489" y="762"/>
                    </a:cubicBezTo>
                    <a:cubicBezTo>
                      <a:pt x="1280" y="1041"/>
                      <a:pt x="955" y="1211"/>
                      <a:pt x="604" y="1211"/>
                    </a:cubicBezTo>
                    <a:cubicBezTo>
                      <a:pt x="535" y="1211"/>
                      <a:pt x="464" y="1205"/>
                      <a:pt x="394" y="1191"/>
                    </a:cubicBezTo>
                    <a:cubicBezTo>
                      <a:pt x="525" y="715"/>
                      <a:pt x="953" y="358"/>
                      <a:pt x="1465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14" y="1342"/>
                    </a:cubicBezTo>
                    <a:cubicBezTo>
                      <a:pt x="2462" y="1342"/>
                      <a:pt x="2511" y="1339"/>
                      <a:pt x="2561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73" y="2560"/>
                      <a:pt x="1465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3" y="1571"/>
                      <a:pt x="516" y="1576"/>
                      <a:pt x="589" y="1576"/>
                    </a:cubicBezTo>
                    <a:cubicBezTo>
                      <a:pt x="992" y="1576"/>
                      <a:pt x="1385" y="1412"/>
                      <a:pt x="1668" y="1120"/>
                    </a:cubicBezTo>
                    <a:close/>
                    <a:moveTo>
                      <a:pt x="1465" y="0"/>
                    </a:moveTo>
                    <a:cubicBezTo>
                      <a:pt x="656" y="0"/>
                      <a:pt x="1" y="655"/>
                      <a:pt x="1" y="1465"/>
                    </a:cubicBezTo>
                    <a:cubicBezTo>
                      <a:pt x="1" y="2274"/>
                      <a:pt x="656" y="2929"/>
                      <a:pt x="1465" y="2929"/>
                    </a:cubicBezTo>
                    <a:cubicBezTo>
                      <a:pt x="2275" y="2929"/>
                      <a:pt x="2930" y="2274"/>
                      <a:pt x="2930" y="1465"/>
                    </a:cubicBezTo>
                    <a:cubicBezTo>
                      <a:pt x="2930" y="1346"/>
                      <a:pt x="2918" y="1227"/>
                      <a:pt x="2894" y="1108"/>
                    </a:cubicBezTo>
                    <a:cubicBezTo>
                      <a:pt x="2894" y="1108"/>
                      <a:pt x="2894" y="1108"/>
                      <a:pt x="2894" y="1096"/>
                    </a:cubicBezTo>
                    <a:cubicBezTo>
                      <a:pt x="2882" y="1084"/>
                      <a:pt x="2882" y="1072"/>
                      <a:pt x="2882" y="1060"/>
                    </a:cubicBezTo>
                    <a:cubicBezTo>
                      <a:pt x="2704" y="453"/>
                      <a:pt x="2144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2439;p43">
              <a:extLst>
                <a:ext uri="{FF2B5EF4-FFF2-40B4-BE49-F238E27FC236}">
                  <a16:creationId xmlns:a16="http://schemas.microsoft.com/office/drawing/2014/main" id="{3DD71540-600C-33BC-B21F-9D22785AF224}"/>
                </a:ext>
              </a:extLst>
            </p:cNvPr>
            <p:cNvSpPr/>
            <p:nvPr/>
          </p:nvSpPr>
          <p:spPr>
            <a:xfrm>
              <a:off x="651882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4" y="0"/>
                  </a:moveTo>
                  <a:cubicBezTo>
                    <a:pt x="12720" y="0"/>
                    <a:pt x="8225" y="1761"/>
                    <a:pt x="4871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8" y="2053"/>
                    <a:pt x="12812" y="324"/>
                    <a:pt x="17233" y="324"/>
                  </a:cubicBezTo>
                  <a:cubicBezTo>
                    <a:pt x="21423" y="324"/>
                    <a:pt x="25618" y="1877"/>
                    <a:pt x="28874" y="5000"/>
                  </a:cubicBezTo>
                  <a:cubicBezTo>
                    <a:pt x="34410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2271;p42">
            <a:extLst>
              <a:ext uri="{FF2B5EF4-FFF2-40B4-BE49-F238E27FC236}">
                <a16:creationId xmlns:a16="http://schemas.microsoft.com/office/drawing/2014/main" id="{C1E05900-2329-40A2-354F-B9DF5DC446AD}"/>
              </a:ext>
            </a:extLst>
          </p:cNvPr>
          <p:cNvSpPr txBox="1">
            <a:spLocks/>
          </p:cNvSpPr>
          <p:nvPr/>
        </p:nvSpPr>
        <p:spPr>
          <a:xfrm>
            <a:off x="217698" y="148959"/>
            <a:ext cx="29524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👀 </a:t>
            </a:r>
            <a:r>
              <a:rPr lang="zh-CN" altLang="en-US" sz="1600" b="1" dirty="0"/>
              <a:t>夏令营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预推免 考核流程</a:t>
            </a:r>
            <a:endParaRPr lang="en-US" sz="1600" b="1" dirty="0"/>
          </a:p>
        </p:txBody>
      </p:sp>
      <p:grpSp>
        <p:nvGrpSpPr>
          <p:cNvPr id="79" name="Google Shape;1560;p33">
            <a:extLst>
              <a:ext uri="{FF2B5EF4-FFF2-40B4-BE49-F238E27FC236}">
                <a16:creationId xmlns:a16="http://schemas.microsoft.com/office/drawing/2014/main" id="{DD53E95B-653C-34F6-DD24-695A21BD1150}"/>
              </a:ext>
            </a:extLst>
          </p:cNvPr>
          <p:cNvGrpSpPr/>
          <p:nvPr/>
        </p:nvGrpSpPr>
        <p:grpSpPr>
          <a:xfrm>
            <a:off x="8535906" y="290596"/>
            <a:ext cx="494829" cy="444721"/>
            <a:chOff x="4453692" y="1167900"/>
            <a:chExt cx="533625" cy="548420"/>
          </a:xfrm>
        </p:grpSpPr>
        <p:sp>
          <p:nvSpPr>
            <p:cNvPr id="80" name="Google Shape;1561;p33">
              <a:extLst>
                <a:ext uri="{FF2B5EF4-FFF2-40B4-BE49-F238E27FC236}">
                  <a16:creationId xmlns:a16="http://schemas.microsoft.com/office/drawing/2014/main" id="{077F561C-7D21-4725-64B8-43A8F46574A5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62;p33">
              <a:extLst>
                <a:ext uri="{FF2B5EF4-FFF2-40B4-BE49-F238E27FC236}">
                  <a16:creationId xmlns:a16="http://schemas.microsoft.com/office/drawing/2014/main" id="{2E4D9112-06F6-C5E2-7ABC-BAE2D3D65CA2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579;p33">
            <a:extLst>
              <a:ext uri="{FF2B5EF4-FFF2-40B4-BE49-F238E27FC236}">
                <a16:creationId xmlns:a16="http://schemas.microsoft.com/office/drawing/2014/main" id="{E5F83B1A-8F45-EE84-10CD-BFA193AE3F3A}"/>
              </a:ext>
            </a:extLst>
          </p:cNvPr>
          <p:cNvGrpSpPr/>
          <p:nvPr/>
        </p:nvGrpSpPr>
        <p:grpSpPr>
          <a:xfrm>
            <a:off x="7046214" y="267515"/>
            <a:ext cx="1448687" cy="1100597"/>
            <a:chOff x="2702742" y="1255921"/>
            <a:chExt cx="1815415" cy="1392206"/>
          </a:xfrm>
        </p:grpSpPr>
        <p:sp>
          <p:nvSpPr>
            <p:cNvPr id="83" name="Google Shape;1580;p33">
              <a:extLst>
                <a:ext uri="{FF2B5EF4-FFF2-40B4-BE49-F238E27FC236}">
                  <a16:creationId xmlns:a16="http://schemas.microsoft.com/office/drawing/2014/main" id="{B13B7BE2-5020-CEE5-3125-D87F77306A84}"/>
                </a:ext>
              </a:extLst>
            </p:cNvPr>
            <p:cNvSpPr/>
            <p:nvPr/>
          </p:nvSpPr>
          <p:spPr>
            <a:xfrm>
              <a:off x="3347728" y="1640285"/>
              <a:ext cx="1170429" cy="1007842"/>
            </a:xfrm>
            <a:custGeom>
              <a:avLst/>
              <a:gdLst/>
              <a:ahLst/>
              <a:cxnLst/>
              <a:rect l="l" t="t" r="r" b="b"/>
              <a:pathLst>
                <a:path w="57115" h="49181" extrusionOk="0">
                  <a:moveTo>
                    <a:pt x="34254" y="1"/>
                  </a:moveTo>
                  <a:cubicBezTo>
                    <a:pt x="33696" y="1"/>
                    <a:pt x="33137" y="5"/>
                    <a:pt x="32576" y="20"/>
                  </a:cubicBezTo>
                  <a:cubicBezTo>
                    <a:pt x="31968" y="80"/>
                    <a:pt x="31349" y="80"/>
                    <a:pt x="30730" y="92"/>
                  </a:cubicBezTo>
                  <a:cubicBezTo>
                    <a:pt x="30194" y="104"/>
                    <a:pt x="29647" y="80"/>
                    <a:pt x="29111" y="139"/>
                  </a:cubicBezTo>
                  <a:cubicBezTo>
                    <a:pt x="28456" y="211"/>
                    <a:pt x="27801" y="151"/>
                    <a:pt x="27146" y="211"/>
                  </a:cubicBezTo>
                  <a:cubicBezTo>
                    <a:pt x="26110" y="318"/>
                    <a:pt x="25075" y="223"/>
                    <a:pt x="24039" y="330"/>
                  </a:cubicBezTo>
                  <a:cubicBezTo>
                    <a:pt x="23539" y="377"/>
                    <a:pt x="23027" y="330"/>
                    <a:pt x="22527" y="389"/>
                  </a:cubicBezTo>
                  <a:cubicBezTo>
                    <a:pt x="19348" y="592"/>
                    <a:pt x="16157" y="806"/>
                    <a:pt x="13014" y="1377"/>
                  </a:cubicBezTo>
                  <a:cubicBezTo>
                    <a:pt x="11728" y="1580"/>
                    <a:pt x="10466" y="1937"/>
                    <a:pt x="9156" y="2056"/>
                  </a:cubicBezTo>
                  <a:cubicBezTo>
                    <a:pt x="8311" y="2199"/>
                    <a:pt x="7465" y="2342"/>
                    <a:pt x="6679" y="2687"/>
                  </a:cubicBezTo>
                  <a:cubicBezTo>
                    <a:pt x="5977" y="2901"/>
                    <a:pt x="5429" y="3390"/>
                    <a:pt x="4834" y="3783"/>
                  </a:cubicBezTo>
                  <a:cubicBezTo>
                    <a:pt x="4096" y="4318"/>
                    <a:pt x="3536" y="5045"/>
                    <a:pt x="2977" y="5747"/>
                  </a:cubicBezTo>
                  <a:cubicBezTo>
                    <a:pt x="2334" y="6569"/>
                    <a:pt x="1917" y="7545"/>
                    <a:pt x="1572" y="8521"/>
                  </a:cubicBezTo>
                  <a:cubicBezTo>
                    <a:pt x="1036" y="10200"/>
                    <a:pt x="619" y="11915"/>
                    <a:pt x="452" y="13653"/>
                  </a:cubicBezTo>
                  <a:cubicBezTo>
                    <a:pt x="274" y="15546"/>
                    <a:pt x="0" y="17439"/>
                    <a:pt x="60" y="19344"/>
                  </a:cubicBezTo>
                  <a:cubicBezTo>
                    <a:pt x="60" y="20737"/>
                    <a:pt x="167" y="22130"/>
                    <a:pt x="143" y="23523"/>
                  </a:cubicBezTo>
                  <a:cubicBezTo>
                    <a:pt x="167" y="25369"/>
                    <a:pt x="179" y="27202"/>
                    <a:pt x="167" y="29036"/>
                  </a:cubicBezTo>
                  <a:cubicBezTo>
                    <a:pt x="155" y="29762"/>
                    <a:pt x="262" y="30476"/>
                    <a:pt x="250" y="31203"/>
                  </a:cubicBezTo>
                  <a:cubicBezTo>
                    <a:pt x="321" y="33179"/>
                    <a:pt x="512" y="35155"/>
                    <a:pt x="679" y="37120"/>
                  </a:cubicBezTo>
                  <a:cubicBezTo>
                    <a:pt x="774" y="38025"/>
                    <a:pt x="976" y="38906"/>
                    <a:pt x="1203" y="39787"/>
                  </a:cubicBezTo>
                  <a:cubicBezTo>
                    <a:pt x="1643" y="41752"/>
                    <a:pt x="2346" y="43704"/>
                    <a:pt x="3620" y="45288"/>
                  </a:cubicBezTo>
                  <a:cubicBezTo>
                    <a:pt x="4036" y="45835"/>
                    <a:pt x="4512" y="46347"/>
                    <a:pt x="5072" y="46764"/>
                  </a:cubicBezTo>
                  <a:cubicBezTo>
                    <a:pt x="5941" y="47490"/>
                    <a:pt x="7013" y="47943"/>
                    <a:pt x="8108" y="48181"/>
                  </a:cubicBezTo>
                  <a:cubicBezTo>
                    <a:pt x="9073" y="48407"/>
                    <a:pt x="10061" y="48586"/>
                    <a:pt x="11061" y="48586"/>
                  </a:cubicBezTo>
                  <a:cubicBezTo>
                    <a:pt x="12082" y="48720"/>
                    <a:pt x="13104" y="48845"/>
                    <a:pt x="14133" y="48845"/>
                  </a:cubicBezTo>
                  <a:cubicBezTo>
                    <a:pt x="14292" y="48845"/>
                    <a:pt x="14450" y="48842"/>
                    <a:pt x="14609" y="48836"/>
                  </a:cubicBezTo>
                  <a:cubicBezTo>
                    <a:pt x="16026" y="48943"/>
                    <a:pt x="17455" y="48907"/>
                    <a:pt x="18871" y="48931"/>
                  </a:cubicBezTo>
                  <a:cubicBezTo>
                    <a:pt x="19537" y="48991"/>
                    <a:pt x="20205" y="48993"/>
                    <a:pt x="20874" y="48993"/>
                  </a:cubicBezTo>
                  <a:cubicBezTo>
                    <a:pt x="20935" y="48993"/>
                    <a:pt x="20995" y="48993"/>
                    <a:pt x="21056" y="48993"/>
                  </a:cubicBezTo>
                  <a:cubicBezTo>
                    <a:pt x="21785" y="48993"/>
                    <a:pt x="22515" y="48996"/>
                    <a:pt x="23241" y="49074"/>
                  </a:cubicBezTo>
                  <a:cubicBezTo>
                    <a:pt x="23682" y="49110"/>
                    <a:pt x="24134" y="49074"/>
                    <a:pt x="24575" y="49121"/>
                  </a:cubicBezTo>
                  <a:cubicBezTo>
                    <a:pt x="25078" y="49173"/>
                    <a:pt x="25587" y="49179"/>
                    <a:pt x="26097" y="49179"/>
                  </a:cubicBezTo>
                  <a:cubicBezTo>
                    <a:pt x="26265" y="49179"/>
                    <a:pt x="26433" y="49178"/>
                    <a:pt x="26601" y="49178"/>
                  </a:cubicBezTo>
                  <a:cubicBezTo>
                    <a:pt x="26755" y="49178"/>
                    <a:pt x="26909" y="49179"/>
                    <a:pt x="27063" y="49181"/>
                  </a:cubicBezTo>
                  <a:cubicBezTo>
                    <a:pt x="29016" y="49062"/>
                    <a:pt x="30980" y="48990"/>
                    <a:pt x="32933" y="48836"/>
                  </a:cubicBezTo>
                  <a:cubicBezTo>
                    <a:pt x="35373" y="48740"/>
                    <a:pt x="37790" y="48431"/>
                    <a:pt x="40231" y="48240"/>
                  </a:cubicBezTo>
                  <a:cubicBezTo>
                    <a:pt x="42541" y="48098"/>
                    <a:pt x="44887" y="47978"/>
                    <a:pt x="47149" y="47431"/>
                  </a:cubicBezTo>
                  <a:cubicBezTo>
                    <a:pt x="48768" y="47062"/>
                    <a:pt x="50316" y="46395"/>
                    <a:pt x="51685" y="45478"/>
                  </a:cubicBezTo>
                  <a:cubicBezTo>
                    <a:pt x="52661" y="44847"/>
                    <a:pt x="53471" y="43978"/>
                    <a:pt x="54066" y="42978"/>
                  </a:cubicBezTo>
                  <a:cubicBezTo>
                    <a:pt x="54959" y="41490"/>
                    <a:pt x="55424" y="39787"/>
                    <a:pt x="55757" y="38096"/>
                  </a:cubicBezTo>
                  <a:cubicBezTo>
                    <a:pt x="56162" y="35834"/>
                    <a:pt x="56412" y="33548"/>
                    <a:pt x="56555" y="31250"/>
                  </a:cubicBezTo>
                  <a:cubicBezTo>
                    <a:pt x="56638" y="30155"/>
                    <a:pt x="56733" y="29071"/>
                    <a:pt x="56745" y="27964"/>
                  </a:cubicBezTo>
                  <a:cubicBezTo>
                    <a:pt x="56840" y="26726"/>
                    <a:pt x="56769" y="25476"/>
                    <a:pt x="56888" y="24237"/>
                  </a:cubicBezTo>
                  <a:cubicBezTo>
                    <a:pt x="56900" y="23023"/>
                    <a:pt x="56995" y="21809"/>
                    <a:pt x="56995" y="20594"/>
                  </a:cubicBezTo>
                  <a:cubicBezTo>
                    <a:pt x="56971" y="19725"/>
                    <a:pt x="57102" y="18880"/>
                    <a:pt x="57079" y="18010"/>
                  </a:cubicBezTo>
                  <a:cubicBezTo>
                    <a:pt x="57114" y="16022"/>
                    <a:pt x="57067" y="14022"/>
                    <a:pt x="56805" y="12045"/>
                  </a:cubicBezTo>
                  <a:cubicBezTo>
                    <a:pt x="56638" y="10617"/>
                    <a:pt x="56424" y="9200"/>
                    <a:pt x="56031" y="7819"/>
                  </a:cubicBezTo>
                  <a:cubicBezTo>
                    <a:pt x="55638" y="6438"/>
                    <a:pt x="55043" y="5068"/>
                    <a:pt x="54007" y="4044"/>
                  </a:cubicBezTo>
                  <a:cubicBezTo>
                    <a:pt x="53531" y="3533"/>
                    <a:pt x="52935" y="3163"/>
                    <a:pt x="52399" y="2723"/>
                  </a:cubicBezTo>
                  <a:cubicBezTo>
                    <a:pt x="51876" y="2294"/>
                    <a:pt x="51245" y="2056"/>
                    <a:pt x="50613" y="1830"/>
                  </a:cubicBezTo>
                  <a:cubicBezTo>
                    <a:pt x="49804" y="1508"/>
                    <a:pt x="48970" y="1247"/>
                    <a:pt x="48113" y="1068"/>
                  </a:cubicBezTo>
                  <a:cubicBezTo>
                    <a:pt x="46101" y="592"/>
                    <a:pt x="44053" y="330"/>
                    <a:pt x="41993" y="270"/>
                  </a:cubicBezTo>
                  <a:cubicBezTo>
                    <a:pt x="40928" y="184"/>
                    <a:pt x="39862" y="88"/>
                    <a:pt x="38788" y="88"/>
                  </a:cubicBezTo>
                  <a:cubicBezTo>
                    <a:pt x="38674" y="88"/>
                    <a:pt x="38560" y="89"/>
                    <a:pt x="38445" y="92"/>
                  </a:cubicBezTo>
                  <a:cubicBezTo>
                    <a:pt x="38407" y="92"/>
                    <a:pt x="38368" y="93"/>
                    <a:pt x="38330" y="93"/>
                  </a:cubicBezTo>
                  <a:cubicBezTo>
                    <a:pt x="37715" y="93"/>
                    <a:pt x="37108" y="8"/>
                    <a:pt x="36481" y="8"/>
                  </a:cubicBezTo>
                  <a:cubicBezTo>
                    <a:pt x="35739" y="8"/>
                    <a:pt x="34998" y="1"/>
                    <a:pt x="3425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1581;p33">
              <a:extLst>
                <a:ext uri="{FF2B5EF4-FFF2-40B4-BE49-F238E27FC236}">
                  <a16:creationId xmlns:a16="http://schemas.microsoft.com/office/drawing/2014/main" id="{534F2541-66AB-7BE1-4E2A-47B60215E59D}"/>
                </a:ext>
              </a:extLst>
            </p:cNvPr>
            <p:cNvGrpSpPr/>
            <p:nvPr/>
          </p:nvGrpSpPr>
          <p:grpSpPr>
            <a:xfrm>
              <a:off x="3212530" y="1560298"/>
              <a:ext cx="1177520" cy="992923"/>
              <a:chOff x="3098230" y="1484098"/>
              <a:chExt cx="1177520" cy="992923"/>
            </a:xfrm>
          </p:grpSpPr>
          <p:sp>
            <p:nvSpPr>
              <p:cNvPr id="96" name="Google Shape;1582;p33">
                <a:extLst>
                  <a:ext uri="{FF2B5EF4-FFF2-40B4-BE49-F238E27FC236}">
                    <a16:creationId xmlns:a16="http://schemas.microsoft.com/office/drawing/2014/main" id="{DEA1DF6A-E985-7063-4E18-975E9AE2BC31}"/>
                  </a:ext>
                </a:extLst>
              </p:cNvPr>
              <p:cNvSpPr/>
              <p:nvPr/>
            </p:nvSpPr>
            <p:spPr>
              <a:xfrm>
                <a:off x="3098230" y="1484098"/>
                <a:ext cx="1177520" cy="992923"/>
              </a:xfrm>
              <a:custGeom>
                <a:avLst/>
                <a:gdLst/>
                <a:ahLst/>
                <a:cxnLst/>
                <a:rect l="l" t="t" r="r" b="b"/>
                <a:pathLst>
                  <a:path w="57461" h="48453" extrusionOk="0">
                    <a:moveTo>
                      <a:pt x="33983" y="1986"/>
                    </a:moveTo>
                    <a:cubicBezTo>
                      <a:pt x="35345" y="1986"/>
                      <a:pt x="36709" y="2021"/>
                      <a:pt x="38076" y="2021"/>
                    </a:cubicBezTo>
                    <a:cubicBezTo>
                      <a:pt x="38294" y="2021"/>
                      <a:pt x="38513" y="2020"/>
                      <a:pt x="38732" y="2018"/>
                    </a:cubicBezTo>
                    <a:cubicBezTo>
                      <a:pt x="39066" y="2021"/>
                      <a:pt x="39400" y="2022"/>
                      <a:pt x="39734" y="2022"/>
                    </a:cubicBezTo>
                    <a:cubicBezTo>
                      <a:pt x="40329" y="2022"/>
                      <a:pt x="40922" y="2019"/>
                      <a:pt x="41517" y="2019"/>
                    </a:cubicBezTo>
                    <a:cubicBezTo>
                      <a:pt x="42060" y="2019"/>
                      <a:pt x="42604" y="2021"/>
                      <a:pt x="43149" y="2030"/>
                    </a:cubicBezTo>
                    <a:cubicBezTo>
                      <a:pt x="44066" y="2137"/>
                      <a:pt x="45007" y="2066"/>
                      <a:pt x="45911" y="2280"/>
                    </a:cubicBezTo>
                    <a:cubicBezTo>
                      <a:pt x="46292" y="2363"/>
                      <a:pt x="46685" y="2459"/>
                      <a:pt x="47066" y="2554"/>
                    </a:cubicBezTo>
                    <a:cubicBezTo>
                      <a:pt x="47185" y="2578"/>
                      <a:pt x="47304" y="2602"/>
                      <a:pt x="47424" y="2637"/>
                    </a:cubicBezTo>
                    <a:cubicBezTo>
                      <a:pt x="47519" y="2661"/>
                      <a:pt x="47602" y="2685"/>
                      <a:pt x="47697" y="2721"/>
                    </a:cubicBezTo>
                    <a:cubicBezTo>
                      <a:pt x="47793" y="2744"/>
                      <a:pt x="47888" y="2780"/>
                      <a:pt x="47983" y="2804"/>
                    </a:cubicBezTo>
                    <a:cubicBezTo>
                      <a:pt x="48066" y="2828"/>
                      <a:pt x="48150" y="2864"/>
                      <a:pt x="48245" y="2899"/>
                    </a:cubicBezTo>
                    <a:cubicBezTo>
                      <a:pt x="48293" y="2911"/>
                      <a:pt x="48388" y="2935"/>
                      <a:pt x="48436" y="2947"/>
                    </a:cubicBezTo>
                    <a:cubicBezTo>
                      <a:pt x="48793" y="3090"/>
                      <a:pt x="49162" y="3209"/>
                      <a:pt x="49507" y="3387"/>
                    </a:cubicBezTo>
                    <a:cubicBezTo>
                      <a:pt x="49543" y="3411"/>
                      <a:pt x="49638" y="3459"/>
                      <a:pt x="49686" y="3471"/>
                    </a:cubicBezTo>
                    <a:cubicBezTo>
                      <a:pt x="49793" y="3542"/>
                      <a:pt x="49900" y="3614"/>
                      <a:pt x="50031" y="3649"/>
                    </a:cubicBezTo>
                    <a:cubicBezTo>
                      <a:pt x="50079" y="3673"/>
                      <a:pt x="50186" y="3721"/>
                      <a:pt x="50233" y="3745"/>
                    </a:cubicBezTo>
                    <a:lnTo>
                      <a:pt x="50257" y="3828"/>
                    </a:lnTo>
                    <a:cubicBezTo>
                      <a:pt x="50293" y="3828"/>
                      <a:pt x="50364" y="3816"/>
                      <a:pt x="50412" y="3816"/>
                    </a:cubicBezTo>
                    <a:lnTo>
                      <a:pt x="50412" y="3923"/>
                    </a:lnTo>
                    <a:lnTo>
                      <a:pt x="50519" y="3899"/>
                    </a:lnTo>
                    <a:lnTo>
                      <a:pt x="50519" y="3995"/>
                    </a:lnTo>
                    <a:cubicBezTo>
                      <a:pt x="50567" y="3995"/>
                      <a:pt x="50638" y="3983"/>
                      <a:pt x="50686" y="3983"/>
                    </a:cubicBezTo>
                    <a:lnTo>
                      <a:pt x="50686" y="4090"/>
                    </a:lnTo>
                    <a:lnTo>
                      <a:pt x="50793" y="4066"/>
                    </a:lnTo>
                    <a:lnTo>
                      <a:pt x="50805" y="4173"/>
                    </a:lnTo>
                    <a:cubicBezTo>
                      <a:pt x="50841" y="4161"/>
                      <a:pt x="50912" y="4161"/>
                      <a:pt x="50948" y="4161"/>
                    </a:cubicBezTo>
                    <a:lnTo>
                      <a:pt x="50960" y="4233"/>
                    </a:lnTo>
                    <a:cubicBezTo>
                      <a:pt x="51055" y="4292"/>
                      <a:pt x="51150" y="4352"/>
                      <a:pt x="51257" y="4411"/>
                    </a:cubicBezTo>
                    <a:cubicBezTo>
                      <a:pt x="51781" y="4804"/>
                      <a:pt x="52234" y="5280"/>
                      <a:pt x="52627" y="5792"/>
                    </a:cubicBezTo>
                    <a:cubicBezTo>
                      <a:pt x="52710" y="5935"/>
                      <a:pt x="52805" y="6054"/>
                      <a:pt x="52912" y="6162"/>
                    </a:cubicBezTo>
                    <a:cubicBezTo>
                      <a:pt x="52912" y="6185"/>
                      <a:pt x="52912" y="6257"/>
                      <a:pt x="52912" y="6293"/>
                    </a:cubicBezTo>
                    <a:lnTo>
                      <a:pt x="53019" y="6293"/>
                    </a:lnTo>
                    <a:lnTo>
                      <a:pt x="52996" y="6400"/>
                    </a:lnTo>
                    <a:lnTo>
                      <a:pt x="53103" y="6400"/>
                    </a:lnTo>
                    <a:cubicBezTo>
                      <a:pt x="53091" y="6447"/>
                      <a:pt x="53091" y="6519"/>
                      <a:pt x="53091" y="6566"/>
                    </a:cubicBezTo>
                    <a:lnTo>
                      <a:pt x="53198" y="6578"/>
                    </a:lnTo>
                    <a:cubicBezTo>
                      <a:pt x="53186" y="6614"/>
                      <a:pt x="53186" y="6697"/>
                      <a:pt x="53174" y="6733"/>
                    </a:cubicBezTo>
                    <a:lnTo>
                      <a:pt x="53258" y="6745"/>
                    </a:lnTo>
                    <a:cubicBezTo>
                      <a:pt x="53293" y="6828"/>
                      <a:pt x="53329" y="6912"/>
                      <a:pt x="53365" y="6995"/>
                    </a:cubicBezTo>
                    <a:cubicBezTo>
                      <a:pt x="53448" y="7138"/>
                      <a:pt x="53531" y="7293"/>
                      <a:pt x="53543" y="7459"/>
                    </a:cubicBezTo>
                    <a:lnTo>
                      <a:pt x="53603" y="7471"/>
                    </a:lnTo>
                    <a:cubicBezTo>
                      <a:pt x="53639" y="7614"/>
                      <a:pt x="53686" y="7745"/>
                      <a:pt x="53734" y="7888"/>
                    </a:cubicBezTo>
                    <a:cubicBezTo>
                      <a:pt x="53924" y="8400"/>
                      <a:pt x="54079" y="8936"/>
                      <a:pt x="54186" y="9471"/>
                    </a:cubicBezTo>
                    <a:cubicBezTo>
                      <a:pt x="54270" y="9829"/>
                      <a:pt x="54329" y="10186"/>
                      <a:pt x="54365" y="10555"/>
                    </a:cubicBezTo>
                    <a:cubicBezTo>
                      <a:pt x="54484" y="11436"/>
                      <a:pt x="54567" y="12329"/>
                      <a:pt x="54627" y="13210"/>
                    </a:cubicBezTo>
                    <a:cubicBezTo>
                      <a:pt x="54734" y="13734"/>
                      <a:pt x="54663" y="14270"/>
                      <a:pt x="54746" y="14805"/>
                    </a:cubicBezTo>
                    <a:cubicBezTo>
                      <a:pt x="54817" y="16056"/>
                      <a:pt x="54758" y="17306"/>
                      <a:pt x="54805" y="18568"/>
                    </a:cubicBezTo>
                    <a:cubicBezTo>
                      <a:pt x="54877" y="19032"/>
                      <a:pt x="54841" y="19508"/>
                      <a:pt x="54877" y="19973"/>
                    </a:cubicBezTo>
                    <a:cubicBezTo>
                      <a:pt x="55032" y="21390"/>
                      <a:pt x="54948" y="22818"/>
                      <a:pt x="54984" y="24235"/>
                    </a:cubicBezTo>
                    <a:cubicBezTo>
                      <a:pt x="55067" y="24997"/>
                      <a:pt x="55020" y="25759"/>
                      <a:pt x="55127" y="26521"/>
                    </a:cubicBezTo>
                    <a:lnTo>
                      <a:pt x="55163" y="26509"/>
                    </a:lnTo>
                    <a:lnTo>
                      <a:pt x="55163" y="26509"/>
                    </a:lnTo>
                    <a:cubicBezTo>
                      <a:pt x="55139" y="26640"/>
                      <a:pt x="55139" y="26771"/>
                      <a:pt x="55151" y="26914"/>
                    </a:cubicBezTo>
                    <a:cubicBezTo>
                      <a:pt x="55282" y="27605"/>
                      <a:pt x="55222" y="28319"/>
                      <a:pt x="55234" y="29022"/>
                    </a:cubicBezTo>
                    <a:cubicBezTo>
                      <a:pt x="55222" y="30450"/>
                      <a:pt x="55258" y="31879"/>
                      <a:pt x="55210" y="33296"/>
                    </a:cubicBezTo>
                    <a:cubicBezTo>
                      <a:pt x="55198" y="33439"/>
                      <a:pt x="55186" y="33582"/>
                      <a:pt x="55151" y="33713"/>
                    </a:cubicBezTo>
                    <a:cubicBezTo>
                      <a:pt x="55127" y="34058"/>
                      <a:pt x="55055" y="34391"/>
                      <a:pt x="55020" y="34736"/>
                    </a:cubicBezTo>
                    <a:cubicBezTo>
                      <a:pt x="54936" y="35022"/>
                      <a:pt x="54948" y="35332"/>
                      <a:pt x="54924" y="35629"/>
                    </a:cubicBezTo>
                    <a:lnTo>
                      <a:pt x="54853" y="35641"/>
                    </a:lnTo>
                    <a:cubicBezTo>
                      <a:pt x="54841" y="35820"/>
                      <a:pt x="54865" y="36022"/>
                      <a:pt x="54794" y="36201"/>
                    </a:cubicBezTo>
                    <a:cubicBezTo>
                      <a:pt x="54770" y="36272"/>
                      <a:pt x="54746" y="36415"/>
                      <a:pt x="54734" y="36487"/>
                    </a:cubicBezTo>
                    <a:cubicBezTo>
                      <a:pt x="54639" y="37022"/>
                      <a:pt x="54567" y="37558"/>
                      <a:pt x="54448" y="38094"/>
                    </a:cubicBezTo>
                    <a:cubicBezTo>
                      <a:pt x="54424" y="38189"/>
                      <a:pt x="54413" y="38273"/>
                      <a:pt x="54401" y="38368"/>
                    </a:cubicBezTo>
                    <a:cubicBezTo>
                      <a:pt x="54353" y="38511"/>
                      <a:pt x="54317" y="38654"/>
                      <a:pt x="54270" y="38808"/>
                    </a:cubicBezTo>
                    <a:cubicBezTo>
                      <a:pt x="54234" y="39011"/>
                      <a:pt x="54174" y="39213"/>
                      <a:pt x="54103" y="39416"/>
                    </a:cubicBezTo>
                    <a:cubicBezTo>
                      <a:pt x="54055" y="39547"/>
                      <a:pt x="54008" y="39678"/>
                      <a:pt x="53960" y="39809"/>
                    </a:cubicBezTo>
                    <a:cubicBezTo>
                      <a:pt x="53889" y="39975"/>
                      <a:pt x="53817" y="40154"/>
                      <a:pt x="53734" y="40321"/>
                    </a:cubicBezTo>
                    <a:cubicBezTo>
                      <a:pt x="53639" y="40499"/>
                      <a:pt x="53531" y="40690"/>
                      <a:pt x="53424" y="40868"/>
                    </a:cubicBezTo>
                    <a:cubicBezTo>
                      <a:pt x="53353" y="40975"/>
                      <a:pt x="53281" y="41083"/>
                      <a:pt x="53210" y="41190"/>
                    </a:cubicBezTo>
                    <a:cubicBezTo>
                      <a:pt x="52936" y="41547"/>
                      <a:pt x="52662" y="41904"/>
                      <a:pt x="52305" y="42166"/>
                    </a:cubicBezTo>
                    <a:cubicBezTo>
                      <a:pt x="52007" y="42404"/>
                      <a:pt x="51674" y="42559"/>
                      <a:pt x="51365" y="42749"/>
                    </a:cubicBezTo>
                    <a:cubicBezTo>
                      <a:pt x="51198" y="42797"/>
                      <a:pt x="51067" y="42916"/>
                      <a:pt x="50900" y="42964"/>
                    </a:cubicBezTo>
                    <a:cubicBezTo>
                      <a:pt x="50853" y="42988"/>
                      <a:pt x="50769" y="43023"/>
                      <a:pt x="50722" y="43047"/>
                    </a:cubicBezTo>
                    <a:cubicBezTo>
                      <a:pt x="50436" y="43190"/>
                      <a:pt x="50138" y="43309"/>
                      <a:pt x="49841" y="43416"/>
                    </a:cubicBezTo>
                    <a:cubicBezTo>
                      <a:pt x="49721" y="43452"/>
                      <a:pt x="49602" y="43499"/>
                      <a:pt x="49495" y="43535"/>
                    </a:cubicBezTo>
                    <a:cubicBezTo>
                      <a:pt x="49090" y="43678"/>
                      <a:pt x="48674" y="43785"/>
                      <a:pt x="48257" y="43904"/>
                    </a:cubicBezTo>
                    <a:cubicBezTo>
                      <a:pt x="48209" y="43916"/>
                      <a:pt x="48102" y="43940"/>
                      <a:pt x="48055" y="43952"/>
                    </a:cubicBezTo>
                    <a:cubicBezTo>
                      <a:pt x="47924" y="44000"/>
                      <a:pt x="47793" y="44011"/>
                      <a:pt x="47662" y="44023"/>
                    </a:cubicBezTo>
                    <a:lnTo>
                      <a:pt x="47662" y="44095"/>
                    </a:lnTo>
                    <a:cubicBezTo>
                      <a:pt x="47543" y="44095"/>
                      <a:pt x="47424" y="44095"/>
                      <a:pt x="47304" y="44107"/>
                    </a:cubicBezTo>
                    <a:lnTo>
                      <a:pt x="47304" y="44166"/>
                    </a:lnTo>
                    <a:cubicBezTo>
                      <a:pt x="47138" y="44178"/>
                      <a:pt x="46971" y="44190"/>
                      <a:pt x="46828" y="44250"/>
                    </a:cubicBezTo>
                    <a:cubicBezTo>
                      <a:pt x="46697" y="44273"/>
                      <a:pt x="46578" y="44297"/>
                      <a:pt x="46459" y="44309"/>
                    </a:cubicBezTo>
                    <a:cubicBezTo>
                      <a:pt x="46161" y="44392"/>
                      <a:pt x="45852" y="44440"/>
                      <a:pt x="45554" y="44488"/>
                    </a:cubicBezTo>
                    <a:cubicBezTo>
                      <a:pt x="45411" y="44523"/>
                      <a:pt x="45257" y="44535"/>
                      <a:pt x="45114" y="44559"/>
                    </a:cubicBezTo>
                    <a:cubicBezTo>
                      <a:pt x="44911" y="44631"/>
                      <a:pt x="44697" y="44631"/>
                      <a:pt x="44483" y="44654"/>
                    </a:cubicBezTo>
                    <a:cubicBezTo>
                      <a:pt x="43804" y="44750"/>
                      <a:pt x="43125" y="44857"/>
                      <a:pt x="42447" y="44916"/>
                    </a:cubicBezTo>
                    <a:cubicBezTo>
                      <a:pt x="41887" y="45023"/>
                      <a:pt x="41304" y="45023"/>
                      <a:pt x="40744" y="45095"/>
                    </a:cubicBezTo>
                    <a:cubicBezTo>
                      <a:pt x="40292" y="45226"/>
                      <a:pt x="39815" y="45143"/>
                      <a:pt x="39351" y="45214"/>
                    </a:cubicBezTo>
                    <a:cubicBezTo>
                      <a:pt x="39196" y="45250"/>
                      <a:pt x="38982" y="45202"/>
                      <a:pt x="38863" y="45345"/>
                    </a:cubicBezTo>
                    <a:cubicBezTo>
                      <a:pt x="38711" y="45334"/>
                      <a:pt x="38559" y="45330"/>
                      <a:pt x="38407" y="45330"/>
                    </a:cubicBezTo>
                    <a:cubicBezTo>
                      <a:pt x="38059" y="45330"/>
                      <a:pt x="37711" y="45352"/>
                      <a:pt x="37363" y="45369"/>
                    </a:cubicBezTo>
                    <a:cubicBezTo>
                      <a:pt x="36779" y="45464"/>
                      <a:pt x="36184" y="45416"/>
                      <a:pt x="35601" y="45464"/>
                    </a:cubicBezTo>
                    <a:cubicBezTo>
                      <a:pt x="35029" y="45559"/>
                      <a:pt x="34434" y="45500"/>
                      <a:pt x="33850" y="45583"/>
                    </a:cubicBezTo>
                    <a:cubicBezTo>
                      <a:pt x="33350" y="45655"/>
                      <a:pt x="32838" y="45583"/>
                      <a:pt x="32338" y="45678"/>
                    </a:cubicBezTo>
                    <a:cubicBezTo>
                      <a:pt x="31719" y="45726"/>
                      <a:pt x="31088" y="45666"/>
                      <a:pt x="30469" y="45762"/>
                    </a:cubicBezTo>
                    <a:cubicBezTo>
                      <a:pt x="29695" y="45797"/>
                      <a:pt x="28909" y="45797"/>
                      <a:pt x="28135" y="45821"/>
                    </a:cubicBezTo>
                    <a:cubicBezTo>
                      <a:pt x="27804" y="45868"/>
                      <a:pt x="27470" y="45878"/>
                      <a:pt x="27135" y="45878"/>
                    </a:cubicBezTo>
                    <a:cubicBezTo>
                      <a:pt x="26857" y="45878"/>
                      <a:pt x="26579" y="45871"/>
                      <a:pt x="26300" y="45871"/>
                    </a:cubicBezTo>
                    <a:cubicBezTo>
                      <a:pt x="26142" y="45871"/>
                      <a:pt x="25984" y="45873"/>
                      <a:pt x="25826" y="45881"/>
                    </a:cubicBezTo>
                    <a:cubicBezTo>
                      <a:pt x="25127" y="45897"/>
                      <a:pt x="24431" y="45903"/>
                      <a:pt x="23735" y="45903"/>
                    </a:cubicBezTo>
                    <a:cubicBezTo>
                      <a:pt x="22889" y="45903"/>
                      <a:pt x="22043" y="45894"/>
                      <a:pt x="21194" y="45881"/>
                    </a:cubicBezTo>
                    <a:cubicBezTo>
                      <a:pt x="20146" y="45785"/>
                      <a:pt x="19087" y="45797"/>
                      <a:pt x="18027" y="45785"/>
                    </a:cubicBezTo>
                    <a:cubicBezTo>
                      <a:pt x="18039" y="45774"/>
                      <a:pt x="18051" y="45738"/>
                      <a:pt x="18063" y="45726"/>
                    </a:cubicBezTo>
                    <a:lnTo>
                      <a:pt x="18063" y="45726"/>
                    </a:lnTo>
                    <a:cubicBezTo>
                      <a:pt x="17984" y="45728"/>
                      <a:pt x="17906" y="45728"/>
                      <a:pt x="17827" y="45728"/>
                    </a:cubicBezTo>
                    <a:cubicBezTo>
                      <a:pt x="17355" y="45728"/>
                      <a:pt x="16877" y="45702"/>
                      <a:pt x="16408" y="45702"/>
                    </a:cubicBezTo>
                    <a:cubicBezTo>
                      <a:pt x="16110" y="45690"/>
                      <a:pt x="15812" y="45714"/>
                      <a:pt x="15527" y="45643"/>
                    </a:cubicBezTo>
                    <a:cubicBezTo>
                      <a:pt x="15039" y="45619"/>
                      <a:pt x="14538" y="45607"/>
                      <a:pt x="14050" y="45607"/>
                    </a:cubicBezTo>
                    <a:lnTo>
                      <a:pt x="14050" y="45535"/>
                    </a:lnTo>
                    <a:cubicBezTo>
                      <a:pt x="13964" y="45538"/>
                      <a:pt x="13878" y="45540"/>
                      <a:pt x="13791" y="45540"/>
                    </a:cubicBezTo>
                    <a:cubicBezTo>
                      <a:pt x="13532" y="45540"/>
                      <a:pt x="13273" y="45527"/>
                      <a:pt x="13014" y="45500"/>
                    </a:cubicBezTo>
                    <a:cubicBezTo>
                      <a:pt x="12586" y="45440"/>
                      <a:pt x="12157" y="45357"/>
                      <a:pt x="11729" y="45345"/>
                    </a:cubicBezTo>
                    <a:lnTo>
                      <a:pt x="11729" y="45285"/>
                    </a:lnTo>
                    <a:cubicBezTo>
                      <a:pt x="11598" y="45274"/>
                      <a:pt x="11455" y="45262"/>
                      <a:pt x="11324" y="45250"/>
                    </a:cubicBezTo>
                    <a:cubicBezTo>
                      <a:pt x="11205" y="45190"/>
                      <a:pt x="11074" y="45178"/>
                      <a:pt x="10943" y="45178"/>
                    </a:cubicBezTo>
                    <a:cubicBezTo>
                      <a:pt x="10728" y="45035"/>
                      <a:pt x="10419" y="45071"/>
                      <a:pt x="10169" y="44964"/>
                    </a:cubicBezTo>
                    <a:cubicBezTo>
                      <a:pt x="10086" y="44928"/>
                      <a:pt x="9990" y="44904"/>
                      <a:pt x="9907" y="44869"/>
                    </a:cubicBezTo>
                    <a:cubicBezTo>
                      <a:pt x="9812" y="44833"/>
                      <a:pt x="9705" y="44809"/>
                      <a:pt x="9597" y="44797"/>
                    </a:cubicBezTo>
                    <a:lnTo>
                      <a:pt x="9597" y="44750"/>
                    </a:lnTo>
                    <a:cubicBezTo>
                      <a:pt x="9455" y="44714"/>
                      <a:pt x="9312" y="44678"/>
                      <a:pt x="9181" y="44619"/>
                    </a:cubicBezTo>
                    <a:cubicBezTo>
                      <a:pt x="9074" y="44559"/>
                      <a:pt x="8931" y="44559"/>
                      <a:pt x="8847" y="44452"/>
                    </a:cubicBezTo>
                    <a:lnTo>
                      <a:pt x="8716" y="44488"/>
                    </a:lnTo>
                    <a:lnTo>
                      <a:pt x="8704" y="44369"/>
                    </a:lnTo>
                    <a:cubicBezTo>
                      <a:pt x="8669" y="44369"/>
                      <a:pt x="8597" y="44381"/>
                      <a:pt x="8562" y="44381"/>
                    </a:cubicBezTo>
                    <a:cubicBezTo>
                      <a:pt x="8550" y="44357"/>
                      <a:pt x="8514" y="44321"/>
                      <a:pt x="8502" y="44297"/>
                    </a:cubicBezTo>
                    <a:lnTo>
                      <a:pt x="8371" y="44285"/>
                    </a:lnTo>
                    <a:cubicBezTo>
                      <a:pt x="8359" y="44261"/>
                      <a:pt x="8347" y="44214"/>
                      <a:pt x="8335" y="44178"/>
                    </a:cubicBezTo>
                    <a:lnTo>
                      <a:pt x="8192" y="44214"/>
                    </a:lnTo>
                    <a:cubicBezTo>
                      <a:pt x="8181" y="44190"/>
                      <a:pt x="8169" y="44119"/>
                      <a:pt x="8169" y="44095"/>
                    </a:cubicBezTo>
                    <a:lnTo>
                      <a:pt x="8014" y="44119"/>
                    </a:lnTo>
                    <a:lnTo>
                      <a:pt x="8002" y="44035"/>
                    </a:lnTo>
                    <a:cubicBezTo>
                      <a:pt x="7895" y="43988"/>
                      <a:pt x="7800" y="43916"/>
                      <a:pt x="7704" y="43857"/>
                    </a:cubicBezTo>
                    <a:cubicBezTo>
                      <a:pt x="7597" y="43785"/>
                      <a:pt x="7514" y="43678"/>
                      <a:pt x="7395" y="43642"/>
                    </a:cubicBezTo>
                    <a:lnTo>
                      <a:pt x="7383" y="43595"/>
                    </a:lnTo>
                    <a:cubicBezTo>
                      <a:pt x="7347" y="43571"/>
                      <a:pt x="7288" y="43535"/>
                      <a:pt x="7252" y="43511"/>
                    </a:cubicBezTo>
                    <a:cubicBezTo>
                      <a:pt x="6954" y="43249"/>
                      <a:pt x="6668" y="42964"/>
                      <a:pt x="6418" y="42654"/>
                    </a:cubicBezTo>
                    <a:cubicBezTo>
                      <a:pt x="6335" y="42559"/>
                      <a:pt x="6264" y="42452"/>
                      <a:pt x="6204" y="42333"/>
                    </a:cubicBezTo>
                    <a:lnTo>
                      <a:pt x="6145" y="42321"/>
                    </a:lnTo>
                    <a:cubicBezTo>
                      <a:pt x="6037" y="42071"/>
                      <a:pt x="5823" y="41892"/>
                      <a:pt x="5752" y="41630"/>
                    </a:cubicBezTo>
                    <a:lnTo>
                      <a:pt x="5680" y="41618"/>
                    </a:lnTo>
                    <a:lnTo>
                      <a:pt x="5704" y="41523"/>
                    </a:lnTo>
                    <a:cubicBezTo>
                      <a:pt x="5668" y="41511"/>
                      <a:pt x="5621" y="41499"/>
                      <a:pt x="5585" y="41499"/>
                    </a:cubicBezTo>
                    <a:lnTo>
                      <a:pt x="5621" y="41356"/>
                    </a:lnTo>
                    <a:lnTo>
                      <a:pt x="5525" y="41344"/>
                    </a:lnTo>
                    <a:cubicBezTo>
                      <a:pt x="5502" y="41285"/>
                      <a:pt x="5466" y="41190"/>
                      <a:pt x="5442" y="41130"/>
                    </a:cubicBezTo>
                    <a:cubicBezTo>
                      <a:pt x="5394" y="41035"/>
                      <a:pt x="5347" y="40928"/>
                      <a:pt x="5323" y="40832"/>
                    </a:cubicBezTo>
                    <a:lnTo>
                      <a:pt x="5252" y="40809"/>
                    </a:lnTo>
                    <a:cubicBezTo>
                      <a:pt x="5228" y="40725"/>
                      <a:pt x="5192" y="40642"/>
                      <a:pt x="5156" y="40571"/>
                    </a:cubicBezTo>
                    <a:cubicBezTo>
                      <a:pt x="5061" y="40428"/>
                      <a:pt x="4990" y="40273"/>
                      <a:pt x="4966" y="40106"/>
                    </a:cubicBezTo>
                    <a:lnTo>
                      <a:pt x="4871" y="40094"/>
                    </a:lnTo>
                    <a:cubicBezTo>
                      <a:pt x="4883" y="40059"/>
                      <a:pt x="4894" y="39987"/>
                      <a:pt x="4894" y="39951"/>
                    </a:cubicBezTo>
                    <a:cubicBezTo>
                      <a:pt x="4871" y="39904"/>
                      <a:pt x="4811" y="39820"/>
                      <a:pt x="4787" y="39785"/>
                    </a:cubicBezTo>
                    <a:cubicBezTo>
                      <a:pt x="4728" y="39666"/>
                      <a:pt x="4704" y="39535"/>
                      <a:pt x="4609" y="39439"/>
                    </a:cubicBezTo>
                    <a:cubicBezTo>
                      <a:pt x="4621" y="39404"/>
                      <a:pt x="4644" y="39344"/>
                      <a:pt x="4656" y="39308"/>
                    </a:cubicBezTo>
                    <a:lnTo>
                      <a:pt x="4561" y="39308"/>
                    </a:lnTo>
                    <a:cubicBezTo>
                      <a:pt x="4537" y="39106"/>
                      <a:pt x="4466" y="38916"/>
                      <a:pt x="4371" y="38737"/>
                    </a:cubicBezTo>
                    <a:cubicBezTo>
                      <a:pt x="3954" y="37451"/>
                      <a:pt x="3716" y="36106"/>
                      <a:pt x="3382" y="34796"/>
                    </a:cubicBezTo>
                    <a:cubicBezTo>
                      <a:pt x="3001" y="32843"/>
                      <a:pt x="2716" y="30843"/>
                      <a:pt x="2656" y="28855"/>
                    </a:cubicBezTo>
                    <a:cubicBezTo>
                      <a:pt x="2561" y="28319"/>
                      <a:pt x="2620" y="27783"/>
                      <a:pt x="2573" y="27259"/>
                    </a:cubicBezTo>
                    <a:cubicBezTo>
                      <a:pt x="2477" y="26664"/>
                      <a:pt x="2513" y="26069"/>
                      <a:pt x="2430" y="25473"/>
                    </a:cubicBezTo>
                    <a:cubicBezTo>
                      <a:pt x="2418" y="24700"/>
                      <a:pt x="2418" y="23926"/>
                      <a:pt x="2430" y="23152"/>
                    </a:cubicBezTo>
                    <a:cubicBezTo>
                      <a:pt x="2549" y="22330"/>
                      <a:pt x="2489" y="21509"/>
                      <a:pt x="2513" y="20687"/>
                    </a:cubicBezTo>
                    <a:cubicBezTo>
                      <a:pt x="2561" y="20211"/>
                      <a:pt x="2597" y="19723"/>
                      <a:pt x="2597" y="19246"/>
                    </a:cubicBezTo>
                    <a:cubicBezTo>
                      <a:pt x="2716" y="17794"/>
                      <a:pt x="2835" y="16329"/>
                      <a:pt x="3108" y="14889"/>
                    </a:cubicBezTo>
                    <a:cubicBezTo>
                      <a:pt x="3251" y="14115"/>
                      <a:pt x="3359" y="13341"/>
                      <a:pt x="3501" y="12567"/>
                    </a:cubicBezTo>
                    <a:cubicBezTo>
                      <a:pt x="3644" y="11841"/>
                      <a:pt x="3942" y="11138"/>
                      <a:pt x="4025" y="10400"/>
                    </a:cubicBezTo>
                    <a:lnTo>
                      <a:pt x="4085" y="10400"/>
                    </a:lnTo>
                    <a:cubicBezTo>
                      <a:pt x="4085" y="10281"/>
                      <a:pt x="4097" y="10162"/>
                      <a:pt x="4109" y="10043"/>
                    </a:cubicBezTo>
                    <a:lnTo>
                      <a:pt x="4168" y="10043"/>
                    </a:lnTo>
                    <a:cubicBezTo>
                      <a:pt x="4192" y="9864"/>
                      <a:pt x="4240" y="9710"/>
                      <a:pt x="4287" y="9543"/>
                    </a:cubicBezTo>
                    <a:cubicBezTo>
                      <a:pt x="4335" y="9424"/>
                      <a:pt x="4371" y="9317"/>
                      <a:pt x="4418" y="9198"/>
                    </a:cubicBezTo>
                    <a:cubicBezTo>
                      <a:pt x="4430" y="9150"/>
                      <a:pt x="4454" y="9055"/>
                      <a:pt x="4466" y="9007"/>
                    </a:cubicBezTo>
                    <a:cubicBezTo>
                      <a:pt x="4513" y="8900"/>
                      <a:pt x="4549" y="8781"/>
                      <a:pt x="4609" y="8674"/>
                    </a:cubicBezTo>
                    <a:cubicBezTo>
                      <a:pt x="4656" y="8567"/>
                      <a:pt x="4704" y="8471"/>
                      <a:pt x="4716" y="8352"/>
                    </a:cubicBezTo>
                    <a:lnTo>
                      <a:pt x="4775" y="8340"/>
                    </a:lnTo>
                    <a:cubicBezTo>
                      <a:pt x="4823" y="8162"/>
                      <a:pt x="4918" y="7983"/>
                      <a:pt x="4990" y="7817"/>
                    </a:cubicBezTo>
                    <a:lnTo>
                      <a:pt x="5073" y="7805"/>
                    </a:lnTo>
                    <a:cubicBezTo>
                      <a:pt x="5061" y="7757"/>
                      <a:pt x="5061" y="7686"/>
                      <a:pt x="5049" y="7650"/>
                    </a:cubicBezTo>
                    <a:lnTo>
                      <a:pt x="5156" y="7638"/>
                    </a:lnTo>
                    <a:cubicBezTo>
                      <a:pt x="5156" y="7602"/>
                      <a:pt x="5156" y="7531"/>
                      <a:pt x="5156" y="7507"/>
                    </a:cubicBezTo>
                    <a:cubicBezTo>
                      <a:pt x="5240" y="7412"/>
                      <a:pt x="5311" y="7316"/>
                      <a:pt x="5359" y="7197"/>
                    </a:cubicBezTo>
                    <a:lnTo>
                      <a:pt x="5406" y="7185"/>
                    </a:lnTo>
                    <a:cubicBezTo>
                      <a:pt x="5430" y="7043"/>
                      <a:pt x="5597" y="6995"/>
                      <a:pt x="5621" y="6840"/>
                    </a:cubicBezTo>
                    <a:lnTo>
                      <a:pt x="5680" y="6852"/>
                    </a:lnTo>
                    <a:lnTo>
                      <a:pt x="5704" y="6769"/>
                    </a:lnTo>
                    <a:lnTo>
                      <a:pt x="5787" y="6733"/>
                    </a:lnTo>
                    <a:lnTo>
                      <a:pt x="5764" y="6650"/>
                    </a:lnTo>
                    <a:lnTo>
                      <a:pt x="5859" y="6650"/>
                    </a:lnTo>
                    <a:cubicBezTo>
                      <a:pt x="5859" y="6531"/>
                      <a:pt x="5918" y="6471"/>
                      <a:pt x="6037" y="6471"/>
                    </a:cubicBezTo>
                    <a:lnTo>
                      <a:pt x="6037" y="6376"/>
                    </a:lnTo>
                    <a:lnTo>
                      <a:pt x="6121" y="6388"/>
                    </a:lnTo>
                    <a:cubicBezTo>
                      <a:pt x="6133" y="6269"/>
                      <a:pt x="6192" y="6209"/>
                      <a:pt x="6311" y="6209"/>
                    </a:cubicBezTo>
                    <a:lnTo>
                      <a:pt x="6299" y="6114"/>
                    </a:lnTo>
                    <a:lnTo>
                      <a:pt x="6407" y="6138"/>
                    </a:lnTo>
                    <a:lnTo>
                      <a:pt x="6407" y="6066"/>
                    </a:lnTo>
                    <a:cubicBezTo>
                      <a:pt x="6561" y="6007"/>
                      <a:pt x="6645" y="5864"/>
                      <a:pt x="6788" y="5792"/>
                    </a:cubicBezTo>
                    <a:cubicBezTo>
                      <a:pt x="6966" y="5650"/>
                      <a:pt x="7157" y="5519"/>
                      <a:pt x="7359" y="5388"/>
                    </a:cubicBezTo>
                    <a:cubicBezTo>
                      <a:pt x="7430" y="5340"/>
                      <a:pt x="7502" y="5292"/>
                      <a:pt x="7573" y="5245"/>
                    </a:cubicBezTo>
                    <a:lnTo>
                      <a:pt x="7633" y="5233"/>
                    </a:lnTo>
                    <a:cubicBezTo>
                      <a:pt x="7704" y="5173"/>
                      <a:pt x="7788" y="5114"/>
                      <a:pt x="7859" y="5054"/>
                    </a:cubicBezTo>
                    <a:cubicBezTo>
                      <a:pt x="7895" y="5054"/>
                      <a:pt x="7954" y="5066"/>
                      <a:pt x="7990" y="5066"/>
                    </a:cubicBezTo>
                    <a:lnTo>
                      <a:pt x="8002" y="4995"/>
                    </a:lnTo>
                    <a:cubicBezTo>
                      <a:pt x="8109" y="4935"/>
                      <a:pt x="8228" y="4888"/>
                      <a:pt x="8323" y="4792"/>
                    </a:cubicBezTo>
                    <a:lnTo>
                      <a:pt x="8431" y="4816"/>
                    </a:lnTo>
                    <a:lnTo>
                      <a:pt x="8454" y="4697"/>
                    </a:lnTo>
                    <a:cubicBezTo>
                      <a:pt x="8502" y="4709"/>
                      <a:pt x="8573" y="4709"/>
                      <a:pt x="8621" y="4721"/>
                    </a:cubicBezTo>
                    <a:lnTo>
                      <a:pt x="8633" y="4602"/>
                    </a:lnTo>
                    <a:cubicBezTo>
                      <a:pt x="8681" y="4614"/>
                      <a:pt x="8764" y="4626"/>
                      <a:pt x="8800" y="4638"/>
                    </a:cubicBezTo>
                    <a:lnTo>
                      <a:pt x="8800" y="4542"/>
                    </a:lnTo>
                    <a:cubicBezTo>
                      <a:pt x="8813" y="4544"/>
                      <a:pt x="8826" y="4544"/>
                      <a:pt x="8839" y="4544"/>
                    </a:cubicBezTo>
                    <a:cubicBezTo>
                      <a:pt x="8950" y="4544"/>
                      <a:pt x="9033" y="4498"/>
                      <a:pt x="9097" y="4423"/>
                    </a:cubicBezTo>
                    <a:cubicBezTo>
                      <a:pt x="9133" y="4423"/>
                      <a:pt x="9204" y="4447"/>
                      <a:pt x="9240" y="4459"/>
                    </a:cubicBezTo>
                    <a:lnTo>
                      <a:pt x="9240" y="4364"/>
                    </a:lnTo>
                    <a:cubicBezTo>
                      <a:pt x="9407" y="4328"/>
                      <a:pt x="9574" y="4268"/>
                      <a:pt x="9752" y="4221"/>
                    </a:cubicBezTo>
                    <a:cubicBezTo>
                      <a:pt x="9955" y="4149"/>
                      <a:pt x="10169" y="4102"/>
                      <a:pt x="10383" y="4054"/>
                    </a:cubicBezTo>
                    <a:cubicBezTo>
                      <a:pt x="10490" y="4018"/>
                      <a:pt x="10609" y="3995"/>
                      <a:pt x="10728" y="3971"/>
                    </a:cubicBezTo>
                    <a:cubicBezTo>
                      <a:pt x="10848" y="3923"/>
                      <a:pt x="10979" y="3899"/>
                      <a:pt x="11109" y="3899"/>
                    </a:cubicBezTo>
                    <a:cubicBezTo>
                      <a:pt x="11121" y="3876"/>
                      <a:pt x="11121" y="3852"/>
                      <a:pt x="11133" y="3828"/>
                    </a:cubicBezTo>
                    <a:cubicBezTo>
                      <a:pt x="11264" y="3828"/>
                      <a:pt x="11395" y="3816"/>
                      <a:pt x="11526" y="3804"/>
                    </a:cubicBezTo>
                    <a:cubicBezTo>
                      <a:pt x="11645" y="3709"/>
                      <a:pt x="11824" y="3733"/>
                      <a:pt x="11967" y="3697"/>
                    </a:cubicBezTo>
                    <a:cubicBezTo>
                      <a:pt x="12110" y="3637"/>
                      <a:pt x="12264" y="3637"/>
                      <a:pt x="12419" y="3602"/>
                    </a:cubicBezTo>
                    <a:cubicBezTo>
                      <a:pt x="12550" y="3566"/>
                      <a:pt x="12681" y="3554"/>
                      <a:pt x="12812" y="3542"/>
                    </a:cubicBezTo>
                    <a:lnTo>
                      <a:pt x="12824" y="3483"/>
                    </a:lnTo>
                    <a:cubicBezTo>
                      <a:pt x="12991" y="3483"/>
                      <a:pt x="13145" y="3471"/>
                      <a:pt x="13312" y="3447"/>
                    </a:cubicBezTo>
                    <a:cubicBezTo>
                      <a:pt x="13681" y="3316"/>
                      <a:pt x="14098" y="3375"/>
                      <a:pt x="14479" y="3268"/>
                    </a:cubicBezTo>
                    <a:cubicBezTo>
                      <a:pt x="14646" y="3209"/>
                      <a:pt x="14836" y="3209"/>
                      <a:pt x="15015" y="3197"/>
                    </a:cubicBezTo>
                    <a:cubicBezTo>
                      <a:pt x="15348" y="3066"/>
                      <a:pt x="15729" y="3137"/>
                      <a:pt x="16074" y="3078"/>
                    </a:cubicBezTo>
                    <a:cubicBezTo>
                      <a:pt x="16436" y="3033"/>
                      <a:pt x="16786" y="2934"/>
                      <a:pt x="17156" y="2934"/>
                    </a:cubicBezTo>
                    <a:cubicBezTo>
                      <a:pt x="17177" y="2934"/>
                      <a:pt x="17197" y="2934"/>
                      <a:pt x="17217" y="2935"/>
                    </a:cubicBezTo>
                    <a:cubicBezTo>
                      <a:pt x="17601" y="2935"/>
                      <a:pt x="17974" y="2839"/>
                      <a:pt x="18356" y="2839"/>
                    </a:cubicBezTo>
                    <a:cubicBezTo>
                      <a:pt x="18377" y="2839"/>
                      <a:pt x="18399" y="2839"/>
                      <a:pt x="18420" y="2840"/>
                    </a:cubicBezTo>
                    <a:lnTo>
                      <a:pt x="18420" y="2780"/>
                    </a:lnTo>
                    <a:cubicBezTo>
                      <a:pt x="19337" y="2780"/>
                      <a:pt x="20230" y="2637"/>
                      <a:pt x="21146" y="2637"/>
                    </a:cubicBezTo>
                    <a:cubicBezTo>
                      <a:pt x="21635" y="2542"/>
                      <a:pt x="22147" y="2590"/>
                      <a:pt x="22647" y="2554"/>
                    </a:cubicBezTo>
                    <a:cubicBezTo>
                      <a:pt x="23206" y="2447"/>
                      <a:pt x="23766" y="2506"/>
                      <a:pt x="24325" y="2447"/>
                    </a:cubicBezTo>
                    <a:cubicBezTo>
                      <a:pt x="24802" y="2352"/>
                      <a:pt x="25278" y="2411"/>
                      <a:pt x="25754" y="2363"/>
                    </a:cubicBezTo>
                    <a:cubicBezTo>
                      <a:pt x="26219" y="2268"/>
                      <a:pt x="26707" y="2316"/>
                      <a:pt x="27183" y="2268"/>
                    </a:cubicBezTo>
                    <a:cubicBezTo>
                      <a:pt x="27921" y="2185"/>
                      <a:pt x="28683" y="2221"/>
                      <a:pt x="29433" y="2197"/>
                    </a:cubicBezTo>
                    <a:lnTo>
                      <a:pt x="29433" y="2137"/>
                    </a:lnTo>
                    <a:cubicBezTo>
                      <a:pt x="29555" y="2137"/>
                      <a:pt x="29677" y="2138"/>
                      <a:pt x="29799" y="2138"/>
                    </a:cubicBezTo>
                    <a:cubicBezTo>
                      <a:pt x="30287" y="2138"/>
                      <a:pt x="30779" y="2130"/>
                      <a:pt x="31255" y="2054"/>
                    </a:cubicBezTo>
                    <a:cubicBezTo>
                      <a:pt x="32164" y="2002"/>
                      <a:pt x="33073" y="1986"/>
                      <a:pt x="33983" y="1986"/>
                    </a:cubicBezTo>
                    <a:close/>
                    <a:moveTo>
                      <a:pt x="38316" y="1"/>
                    </a:moveTo>
                    <a:cubicBezTo>
                      <a:pt x="37669" y="1"/>
                      <a:pt x="37033" y="106"/>
                      <a:pt x="36385" y="106"/>
                    </a:cubicBezTo>
                    <a:cubicBezTo>
                      <a:pt x="36306" y="106"/>
                      <a:pt x="36228" y="105"/>
                      <a:pt x="36148" y="101"/>
                    </a:cubicBezTo>
                    <a:cubicBezTo>
                      <a:pt x="36024" y="103"/>
                      <a:pt x="35899" y="103"/>
                      <a:pt x="35775" y="103"/>
                    </a:cubicBezTo>
                    <a:cubicBezTo>
                      <a:pt x="35133" y="103"/>
                      <a:pt x="34494" y="88"/>
                      <a:pt x="33853" y="88"/>
                    </a:cubicBezTo>
                    <a:cubicBezTo>
                      <a:pt x="33551" y="88"/>
                      <a:pt x="33249" y="91"/>
                      <a:pt x="32946" y="101"/>
                    </a:cubicBezTo>
                    <a:cubicBezTo>
                      <a:pt x="32899" y="100"/>
                      <a:pt x="32852" y="99"/>
                      <a:pt x="32805" y="99"/>
                    </a:cubicBezTo>
                    <a:cubicBezTo>
                      <a:pt x="32146" y="99"/>
                      <a:pt x="31493" y="224"/>
                      <a:pt x="30835" y="224"/>
                    </a:cubicBezTo>
                    <a:cubicBezTo>
                      <a:pt x="30709" y="224"/>
                      <a:pt x="30583" y="219"/>
                      <a:pt x="30457" y="208"/>
                    </a:cubicBezTo>
                    <a:cubicBezTo>
                      <a:pt x="30388" y="203"/>
                      <a:pt x="30319" y="200"/>
                      <a:pt x="30250" y="200"/>
                    </a:cubicBezTo>
                    <a:cubicBezTo>
                      <a:pt x="29875" y="200"/>
                      <a:pt x="29495" y="270"/>
                      <a:pt x="29124" y="280"/>
                    </a:cubicBezTo>
                    <a:cubicBezTo>
                      <a:pt x="28552" y="280"/>
                      <a:pt x="27988" y="265"/>
                      <a:pt x="27420" y="265"/>
                    </a:cubicBezTo>
                    <a:cubicBezTo>
                      <a:pt x="27278" y="265"/>
                      <a:pt x="27135" y="266"/>
                      <a:pt x="26992" y="268"/>
                    </a:cubicBezTo>
                    <a:cubicBezTo>
                      <a:pt x="26965" y="267"/>
                      <a:pt x="26938" y="267"/>
                      <a:pt x="26911" y="267"/>
                    </a:cubicBezTo>
                    <a:cubicBezTo>
                      <a:pt x="26479" y="267"/>
                      <a:pt x="26055" y="343"/>
                      <a:pt x="25631" y="343"/>
                    </a:cubicBezTo>
                    <a:cubicBezTo>
                      <a:pt x="25581" y="343"/>
                      <a:pt x="25531" y="342"/>
                      <a:pt x="25480" y="339"/>
                    </a:cubicBezTo>
                    <a:cubicBezTo>
                      <a:pt x="24897" y="363"/>
                      <a:pt x="24302" y="328"/>
                      <a:pt x="23718" y="411"/>
                    </a:cubicBezTo>
                    <a:cubicBezTo>
                      <a:pt x="23218" y="458"/>
                      <a:pt x="22706" y="411"/>
                      <a:pt x="22206" y="506"/>
                    </a:cubicBezTo>
                    <a:cubicBezTo>
                      <a:pt x="21682" y="530"/>
                      <a:pt x="21158" y="542"/>
                      <a:pt x="20646" y="542"/>
                    </a:cubicBezTo>
                    <a:lnTo>
                      <a:pt x="20623" y="601"/>
                    </a:lnTo>
                    <a:cubicBezTo>
                      <a:pt x="20170" y="601"/>
                      <a:pt x="19706" y="613"/>
                      <a:pt x="19241" y="649"/>
                    </a:cubicBezTo>
                    <a:cubicBezTo>
                      <a:pt x="18777" y="744"/>
                      <a:pt x="18301" y="673"/>
                      <a:pt x="17837" y="768"/>
                    </a:cubicBezTo>
                    <a:cubicBezTo>
                      <a:pt x="17265" y="780"/>
                      <a:pt x="16705" y="887"/>
                      <a:pt x="16134" y="911"/>
                    </a:cubicBezTo>
                    <a:cubicBezTo>
                      <a:pt x="15860" y="982"/>
                      <a:pt x="15574" y="982"/>
                      <a:pt x="15300" y="982"/>
                    </a:cubicBezTo>
                    <a:lnTo>
                      <a:pt x="15300" y="1054"/>
                    </a:lnTo>
                    <a:cubicBezTo>
                      <a:pt x="15039" y="1054"/>
                      <a:pt x="14789" y="1054"/>
                      <a:pt x="14538" y="1090"/>
                    </a:cubicBezTo>
                    <a:cubicBezTo>
                      <a:pt x="14353" y="1154"/>
                      <a:pt x="14154" y="1162"/>
                      <a:pt x="13956" y="1162"/>
                    </a:cubicBezTo>
                    <a:cubicBezTo>
                      <a:pt x="13900" y="1162"/>
                      <a:pt x="13844" y="1161"/>
                      <a:pt x="13788" y="1161"/>
                    </a:cubicBezTo>
                    <a:lnTo>
                      <a:pt x="13776" y="1220"/>
                    </a:lnTo>
                    <a:cubicBezTo>
                      <a:pt x="13574" y="1232"/>
                      <a:pt x="13372" y="1244"/>
                      <a:pt x="13157" y="1256"/>
                    </a:cubicBezTo>
                    <a:lnTo>
                      <a:pt x="13169" y="1316"/>
                    </a:lnTo>
                    <a:cubicBezTo>
                      <a:pt x="12991" y="1328"/>
                      <a:pt x="12824" y="1340"/>
                      <a:pt x="12657" y="1351"/>
                    </a:cubicBezTo>
                    <a:cubicBezTo>
                      <a:pt x="12491" y="1399"/>
                      <a:pt x="12312" y="1423"/>
                      <a:pt x="12133" y="1447"/>
                    </a:cubicBezTo>
                    <a:cubicBezTo>
                      <a:pt x="11943" y="1506"/>
                      <a:pt x="11752" y="1506"/>
                      <a:pt x="11562" y="1518"/>
                    </a:cubicBezTo>
                    <a:lnTo>
                      <a:pt x="11562" y="1578"/>
                    </a:lnTo>
                    <a:cubicBezTo>
                      <a:pt x="11264" y="1578"/>
                      <a:pt x="10990" y="1661"/>
                      <a:pt x="10705" y="1721"/>
                    </a:cubicBezTo>
                    <a:cubicBezTo>
                      <a:pt x="10562" y="1756"/>
                      <a:pt x="10407" y="1780"/>
                      <a:pt x="10264" y="1804"/>
                    </a:cubicBezTo>
                    <a:cubicBezTo>
                      <a:pt x="9990" y="1863"/>
                      <a:pt x="9716" y="1947"/>
                      <a:pt x="9431" y="1971"/>
                    </a:cubicBezTo>
                    <a:lnTo>
                      <a:pt x="9431" y="2018"/>
                    </a:lnTo>
                    <a:cubicBezTo>
                      <a:pt x="9228" y="2042"/>
                      <a:pt x="9038" y="2102"/>
                      <a:pt x="8835" y="2149"/>
                    </a:cubicBezTo>
                    <a:cubicBezTo>
                      <a:pt x="8454" y="2292"/>
                      <a:pt x="8050" y="2363"/>
                      <a:pt x="7692" y="2566"/>
                    </a:cubicBezTo>
                    <a:lnTo>
                      <a:pt x="7585" y="2566"/>
                    </a:lnTo>
                    <a:cubicBezTo>
                      <a:pt x="7502" y="2661"/>
                      <a:pt x="7347" y="2649"/>
                      <a:pt x="7264" y="2756"/>
                    </a:cubicBezTo>
                    <a:cubicBezTo>
                      <a:pt x="7228" y="2756"/>
                      <a:pt x="7157" y="2744"/>
                      <a:pt x="7121" y="2744"/>
                    </a:cubicBezTo>
                    <a:lnTo>
                      <a:pt x="7109" y="2864"/>
                    </a:lnTo>
                    <a:cubicBezTo>
                      <a:pt x="7073" y="2852"/>
                      <a:pt x="6990" y="2840"/>
                      <a:pt x="6942" y="2828"/>
                    </a:cubicBezTo>
                    <a:lnTo>
                      <a:pt x="6942" y="2923"/>
                    </a:lnTo>
                    <a:cubicBezTo>
                      <a:pt x="6847" y="2959"/>
                      <a:pt x="6752" y="2994"/>
                      <a:pt x="6657" y="3030"/>
                    </a:cubicBezTo>
                    <a:lnTo>
                      <a:pt x="6657" y="3114"/>
                    </a:lnTo>
                    <a:cubicBezTo>
                      <a:pt x="6621" y="3114"/>
                      <a:pt x="6537" y="3102"/>
                      <a:pt x="6502" y="3090"/>
                    </a:cubicBezTo>
                    <a:lnTo>
                      <a:pt x="6490" y="3209"/>
                    </a:lnTo>
                    <a:cubicBezTo>
                      <a:pt x="6442" y="3197"/>
                      <a:pt x="6359" y="3197"/>
                      <a:pt x="6323" y="3197"/>
                    </a:cubicBezTo>
                    <a:lnTo>
                      <a:pt x="6323" y="3304"/>
                    </a:lnTo>
                    <a:lnTo>
                      <a:pt x="6216" y="3268"/>
                    </a:lnTo>
                    <a:lnTo>
                      <a:pt x="6204" y="3375"/>
                    </a:lnTo>
                    <a:cubicBezTo>
                      <a:pt x="6168" y="3375"/>
                      <a:pt x="6097" y="3364"/>
                      <a:pt x="6049" y="3364"/>
                    </a:cubicBezTo>
                    <a:lnTo>
                      <a:pt x="6049" y="3447"/>
                    </a:lnTo>
                    <a:cubicBezTo>
                      <a:pt x="5966" y="3483"/>
                      <a:pt x="5883" y="3518"/>
                      <a:pt x="5811" y="3566"/>
                    </a:cubicBezTo>
                    <a:cubicBezTo>
                      <a:pt x="5716" y="3637"/>
                      <a:pt x="5621" y="3697"/>
                      <a:pt x="5514" y="3756"/>
                    </a:cubicBezTo>
                    <a:lnTo>
                      <a:pt x="5502" y="3792"/>
                    </a:lnTo>
                    <a:cubicBezTo>
                      <a:pt x="5240" y="3935"/>
                      <a:pt x="5013" y="4137"/>
                      <a:pt x="4775" y="4328"/>
                    </a:cubicBezTo>
                    <a:cubicBezTo>
                      <a:pt x="4394" y="4661"/>
                      <a:pt x="4001" y="4995"/>
                      <a:pt x="3716" y="5411"/>
                    </a:cubicBezTo>
                    <a:lnTo>
                      <a:pt x="3668" y="5423"/>
                    </a:lnTo>
                    <a:cubicBezTo>
                      <a:pt x="3609" y="5542"/>
                      <a:pt x="3525" y="5638"/>
                      <a:pt x="3442" y="5733"/>
                    </a:cubicBezTo>
                    <a:cubicBezTo>
                      <a:pt x="3418" y="5781"/>
                      <a:pt x="3370" y="5888"/>
                      <a:pt x="3359" y="5935"/>
                    </a:cubicBezTo>
                    <a:lnTo>
                      <a:pt x="3275" y="5947"/>
                    </a:lnTo>
                    <a:lnTo>
                      <a:pt x="3299" y="6042"/>
                    </a:lnTo>
                    <a:lnTo>
                      <a:pt x="3192" y="6042"/>
                    </a:lnTo>
                    <a:cubicBezTo>
                      <a:pt x="3192" y="6090"/>
                      <a:pt x="3204" y="6162"/>
                      <a:pt x="3204" y="6209"/>
                    </a:cubicBezTo>
                    <a:lnTo>
                      <a:pt x="3132" y="6209"/>
                    </a:lnTo>
                    <a:cubicBezTo>
                      <a:pt x="2608" y="7209"/>
                      <a:pt x="2239" y="8293"/>
                      <a:pt x="2049" y="9400"/>
                    </a:cubicBezTo>
                    <a:cubicBezTo>
                      <a:pt x="1584" y="11996"/>
                      <a:pt x="953" y="14567"/>
                      <a:pt x="727" y="17199"/>
                    </a:cubicBezTo>
                    <a:cubicBezTo>
                      <a:pt x="596" y="18461"/>
                      <a:pt x="477" y="19735"/>
                      <a:pt x="370" y="21009"/>
                    </a:cubicBezTo>
                    <a:cubicBezTo>
                      <a:pt x="239" y="22104"/>
                      <a:pt x="168" y="23211"/>
                      <a:pt x="120" y="24319"/>
                    </a:cubicBezTo>
                    <a:cubicBezTo>
                      <a:pt x="25" y="25438"/>
                      <a:pt x="1" y="26569"/>
                      <a:pt x="60" y="27700"/>
                    </a:cubicBezTo>
                    <a:cubicBezTo>
                      <a:pt x="203" y="28998"/>
                      <a:pt x="311" y="30307"/>
                      <a:pt x="441" y="31605"/>
                    </a:cubicBezTo>
                    <a:cubicBezTo>
                      <a:pt x="608" y="33391"/>
                      <a:pt x="930" y="35165"/>
                      <a:pt x="1156" y="36939"/>
                    </a:cubicBezTo>
                    <a:cubicBezTo>
                      <a:pt x="1418" y="38642"/>
                      <a:pt x="1739" y="40344"/>
                      <a:pt x="2418" y="41928"/>
                    </a:cubicBezTo>
                    <a:cubicBezTo>
                      <a:pt x="2466" y="42011"/>
                      <a:pt x="2525" y="42095"/>
                      <a:pt x="2585" y="42178"/>
                    </a:cubicBezTo>
                    <a:cubicBezTo>
                      <a:pt x="2585" y="42214"/>
                      <a:pt x="2585" y="42285"/>
                      <a:pt x="2573" y="42321"/>
                    </a:cubicBezTo>
                    <a:lnTo>
                      <a:pt x="2680" y="42309"/>
                    </a:lnTo>
                    <a:lnTo>
                      <a:pt x="2680" y="42309"/>
                    </a:lnTo>
                    <a:lnTo>
                      <a:pt x="2656" y="42416"/>
                    </a:lnTo>
                    <a:lnTo>
                      <a:pt x="2751" y="42428"/>
                    </a:lnTo>
                    <a:cubicBezTo>
                      <a:pt x="2751" y="42464"/>
                      <a:pt x="2751" y="42547"/>
                      <a:pt x="2739" y="42595"/>
                    </a:cubicBezTo>
                    <a:lnTo>
                      <a:pt x="2858" y="42595"/>
                    </a:lnTo>
                    <a:cubicBezTo>
                      <a:pt x="2847" y="42642"/>
                      <a:pt x="2847" y="42714"/>
                      <a:pt x="2835" y="42749"/>
                    </a:cubicBezTo>
                    <a:lnTo>
                      <a:pt x="2942" y="42761"/>
                    </a:lnTo>
                    <a:lnTo>
                      <a:pt x="2918" y="42868"/>
                    </a:lnTo>
                    <a:lnTo>
                      <a:pt x="3025" y="42880"/>
                    </a:lnTo>
                    <a:cubicBezTo>
                      <a:pt x="3025" y="42916"/>
                      <a:pt x="3013" y="42999"/>
                      <a:pt x="3013" y="43035"/>
                    </a:cubicBezTo>
                    <a:lnTo>
                      <a:pt x="3097" y="43035"/>
                    </a:lnTo>
                    <a:cubicBezTo>
                      <a:pt x="3168" y="43249"/>
                      <a:pt x="3311" y="43428"/>
                      <a:pt x="3454" y="43607"/>
                    </a:cubicBezTo>
                    <a:cubicBezTo>
                      <a:pt x="3513" y="43714"/>
                      <a:pt x="3632" y="43797"/>
                      <a:pt x="3656" y="43928"/>
                    </a:cubicBezTo>
                    <a:lnTo>
                      <a:pt x="3716" y="43928"/>
                    </a:lnTo>
                    <a:cubicBezTo>
                      <a:pt x="3751" y="44083"/>
                      <a:pt x="3906" y="44166"/>
                      <a:pt x="3978" y="44297"/>
                    </a:cubicBezTo>
                    <a:cubicBezTo>
                      <a:pt x="4132" y="44500"/>
                      <a:pt x="4311" y="44678"/>
                      <a:pt x="4478" y="44869"/>
                    </a:cubicBezTo>
                    <a:cubicBezTo>
                      <a:pt x="4728" y="45095"/>
                      <a:pt x="4954" y="45357"/>
                      <a:pt x="5240" y="45559"/>
                    </a:cubicBezTo>
                    <a:lnTo>
                      <a:pt x="5252" y="45583"/>
                    </a:lnTo>
                    <a:cubicBezTo>
                      <a:pt x="5394" y="45690"/>
                      <a:pt x="5525" y="45797"/>
                      <a:pt x="5668" y="45905"/>
                    </a:cubicBezTo>
                    <a:cubicBezTo>
                      <a:pt x="5692" y="45928"/>
                      <a:pt x="5740" y="45964"/>
                      <a:pt x="5764" y="45988"/>
                    </a:cubicBezTo>
                    <a:cubicBezTo>
                      <a:pt x="5811" y="46012"/>
                      <a:pt x="5906" y="46059"/>
                      <a:pt x="5954" y="46083"/>
                    </a:cubicBezTo>
                    <a:lnTo>
                      <a:pt x="5954" y="46143"/>
                    </a:lnTo>
                    <a:cubicBezTo>
                      <a:pt x="6049" y="46178"/>
                      <a:pt x="6133" y="46214"/>
                      <a:pt x="6216" y="46250"/>
                    </a:cubicBezTo>
                    <a:lnTo>
                      <a:pt x="6228" y="46309"/>
                    </a:lnTo>
                    <a:cubicBezTo>
                      <a:pt x="6311" y="46345"/>
                      <a:pt x="6407" y="46381"/>
                      <a:pt x="6490" y="46428"/>
                    </a:cubicBezTo>
                    <a:lnTo>
                      <a:pt x="6502" y="46512"/>
                    </a:lnTo>
                    <a:cubicBezTo>
                      <a:pt x="6549" y="46500"/>
                      <a:pt x="6621" y="46500"/>
                      <a:pt x="6668" y="46500"/>
                    </a:cubicBezTo>
                    <a:lnTo>
                      <a:pt x="6680" y="46607"/>
                    </a:lnTo>
                    <a:cubicBezTo>
                      <a:pt x="6716" y="46595"/>
                      <a:pt x="6799" y="46595"/>
                      <a:pt x="6835" y="46583"/>
                    </a:cubicBezTo>
                    <a:lnTo>
                      <a:pt x="6859" y="46690"/>
                    </a:lnTo>
                    <a:cubicBezTo>
                      <a:pt x="6895" y="46690"/>
                      <a:pt x="6978" y="46678"/>
                      <a:pt x="7014" y="46678"/>
                    </a:cubicBezTo>
                    <a:lnTo>
                      <a:pt x="7038" y="46786"/>
                    </a:lnTo>
                    <a:cubicBezTo>
                      <a:pt x="7073" y="46786"/>
                      <a:pt x="7157" y="46774"/>
                      <a:pt x="7192" y="46762"/>
                    </a:cubicBezTo>
                    <a:lnTo>
                      <a:pt x="7216" y="46869"/>
                    </a:lnTo>
                    <a:cubicBezTo>
                      <a:pt x="7252" y="46869"/>
                      <a:pt x="7335" y="46857"/>
                      <a:pt x="7371" y="46845"/>
                    </a:cubicBezTo>
                    <a:lnTo>
                      <a:pt x="7383" y="46928"/>
                    </a:lnTo>
                    <a:cubicBezTo>
                      <a:pt x="7538" y="46964"/>
                      <a:pt x="7680" y="47012"/>
                      <a:pt x="7823" y="47059"/>
                    </a:cubicBezTo>
                    <a:lnTo>
                      <a:pt x="7835" y="47143"/>
                    </a:lnTo>
                    <a:cubicBezTo>
                      <a:pt x="7859" y="47131"/>
                      <a:pt x="7931" y="47119"/>
                      <a:pt x="7966" y="47119"/>
                    </a:cubicBezTo>
                    <a:cubicBezTo>
                      <a:pt x="8039" y="47192"/>
                      <a:pt x="8121" y="47228"/>
                      <a:pt x="8220" y="47228"/>
                    </a:cubicBezTo>
                    <a:cubicBezTo>
                      <a:pt x="8234" y="47228"/>
                      <a:pt x="8249" y="47228"/>
                      <a:pt x="8264" y="47226"/>
                    </a:cubicBezTo>
                    <a:lnTo>
                      <a:pt x="8276" y="47298"/>
                    </a:lnTo>
                    <a:lnTo>
                      <a:pt x="8538" y="47298"/>
                    </a:lnTo>
                    <a:lnTo>
                      <a:pt x="8538" y="47381"/>
                    </a:lnTo>
                    <a:cubicBezTo>
                      <a:pt x="8645" y="47381"/>
                      <a:pt x="8752" y="47405"/>
                      <a:pt x="8847" y="47452"/>
                    </a:cubicBezTo>
                    <a:cubicBezTo>
                      <a:pt x="8954" y="47476"/>
                      <a:pt x="9074" y="47500"/>
                      <a:pt x="9193" y="47536"/>
                    </a:cubicBezTo>
                    <a:cubicBezTo>
                      <a:pt x="9538" y="47631"/>
                      <a:pt x="9871" y="47750"/>
                      <a:pt x="10228" y="47762"/>
                    </a:cubicBezTo>
                    <a:lnTo>
                      <a:pt x="10228" y="47821"/>
                    </a:lnTo>
                    <a:cubicBezTo>
                      <a:pt x="10383" y="47833"/>
                      <a:pt x="10526" y="47833"/>
                      <a:pt x="10669" y="47845"/>
                    </a:cubicBezTo>
                    <a:lnTo>
                      <a:pt x="10681" y="47917"/>
                    </a:lnTo>
                    <a:cubicBezTo>
                      <a:pt x="10848" y="47917"/>
                      <a:pt x="11026" y="47929"/>
                      <a:pt x="11205" y="47940"/>
                    </a:cubicBezTo>
                    <a:lnTo>
                      <a:pt x="11205" y="48000"/>
                    </a:lnTo>
                    <a:cubicBezTo>
                      <a:pt x="11455" y="48012"/>
                      <a:pt x="11717" y="47988"/>
                      <a:pt x="11955" y="48071"/>
                    </a:cubicBezTo>
                    <a:cubicBezTo>
                      <a:pt x="12193" y="48095"/>
                      <a:pt x="12443" y="48107"/>
                      <a:pt x="12681" y="48131"/>
                    </a:cubicBezTo>
                    <a:cubicBezTo>
                      <a:pt x="12878" y="48188"/>
                      <a:pt x="13083" y="48195"/>
                      <a:pt x="13290" y="48195"/>
                    </a:cubicBezTo>
                    <a:cubicBezTo>
                      <a:pt x="13363" y="48195"/>
                      <a:pt x="13437" y="48194"/>
                      <a:pt x="13510" y="48194"/>
                    </a:cubicBezTo>
                    <a:cubicBezTo>
                      <a:pt x="13706" y="48194"/>
                      <a:pt x="13900" y="48201"/>
                      <a:pt x="14086" y="48250"/>
                    </a:cubicBezTo>
                    <a:cubicBezTo>
                      <a:pt x="14777" y="48286"/>
                      <a:pt x="15479" y="48298"/>
                      <a:pt x="16182" y="48298"/>
                    </a:cubicBezTo>
                    <a:lnTo>
                      <a:pt x="16193" y="48357"/>
                    </a:lnTo>
                    <a:cubicBezTo>
                      <a:pt x="16302" y="48356"/>
                      <a:pt x="16410" y="48356"/>
                      <a:pt x="16518" y="48356"/>
                    </a:cubicBezTo>
                    <a:cubicBezTo>
                      <a:pt x="17480" y="48356"/>
                      <a:pt x="18443" y="48395"/>
                      <a:pt x="19405" y="48395"/>
                    </a:cubicBezTo>
                    <a:cubicBezTo>
                      <a:pt x="19513" y="48395"/>
                      <a:pt x="19621" y="48394"/>
                      <a:pt x="19730" y="48393"/>
                    </a:cubicBezTo>
                    <a:lnTo>
                      <a:pt x="19742" y="48452"/>
                    </a:lnTo>
                    <a:cubicBezTo>
                      <a:pt x="19955" y="48447"/>
                      <a:pt x="20168" y="48445"/>
                      <a:pt x="20381" y="48445"/>
                    </a:cubicBezTo>
                    <a:cubicBezTo>
                      <a:pt x="20761" y="48445"/>
                      <a:pt x="21141" y="48451"/>
                      <a:pt x="21521" y="48451"/>
                    </a:cubicBezTo>
                    <a:cubicBezTo>
                      <a:pt x="21868" y="48451"/>
                      <a:pt x="22216" y="48446"/>
                      <a:pt x="22563" y="48429"/>
                    </a:cubicBezTo>
                    <a:cubicBezTo>
                      <a:pt x="22752" y="48398"/>
                      <a:pt x="22941" y="48389"/>
                      <a:pt x="23129" y="48389"/>
                    </a:cubicBezTo>
                    <a:cubicBezTo>
                      <a:pt x="23379" y="48389"/>
                      <a:pt x="23628" y="48405"/>
                      <a:pt x="23873" y="48405"/>
                    </a:cubicBezTo>
                    <a:cubicBezTo>
                      <a:pt x="24587" y="48381"/>
                      <a:pt x="25314" y="48369"/>
                      <a:pt x="26028" y="48357"/>
                    </a:cubicBezTo>
                    <a:cubicBezTo>
                      <a:pt x="26156" y="48307"/>
                      <a:pt x="26292" y="48296"/>
                      <a:pt x="26430" y="48296"/>
                    </a:cubicBezTo>
                    <a:cubicBezTo>
                      <a:pt x="26538" y="48296"/>
                      <a:pt x="26648" y="48303"/>
                      <a:pt x="26755" y="48303"/>
                    </a:cubicBezTo>
                    <a:cubicBezTo>
                      <a:pt x="26803" y="48303"/>
                      <a:pt x="26850" y="48302"/>
                      <a:pt x="26897" y="48298"/>
                    </a:cubicBezTo>
                    <a:cubicBezTo>
                      <a:pt x="26967" y="48298"/>
                      <a:pt x="27038" y="48299"/>
                      <a:pt x="27108" y="48299"/>
                    </a:cubicBezTo>
                    <a:cubicBezTo>
                      <a:pt x="28383" y="48299"/>
                      <a:pt x="29658" y="48201"/>
                      <a:pt x="30933" y="48167"/>
                    </a:cubicBezTo>
                    <a:cubicBezTo>
                      <a:pt x="31600" y="48060"/>
                      <a:pt x="32279" y="48143"/>
                      <a:pt x="32957" y="48036"/>
                    </a:cubicBezTo>
                    <a:cubicBezTo>
                      <a:pt x="33827" y="48036"/>
                      <a:pt x="34696" y="47905"/>
                      <a:pt x="35565" y="47905"/>
                    </a:cubicBezTo>
                    <a:lnTo>
                      <a:pt x="35577" y="47857"/>
                    </a:lnTo>
                    <a:cubicBezTo>
                      <a:pt x="35898" y="47845"/>
                      <a:pt x="36208" y="47845"/>
                      <a:pt x="36517" y="47821"/>
                    </a:cubicBezTo>
                    <a:cubicBezTo>
                      <a:pt x="37077" y="47702"/>
                      <a:pt x="37649" y="47774"/>
                      <a:pt x="38208" y="47714"/>
                    </a:cubicBezTo>
                    <a:cubicBezTo>
                      <a:pt x="38530" y="47631"/>
                      <a:pt x="38863" y="47679"/>
                      <a:pt x="39184" y="47631"/>
                    </a:cubicBezTo>
                    <a:cubicBezTo>
                      <a:pt x="39506" y="47536"/>
                      <a:pt x="39839" y="47595"/>
                      <a:pt x="40161" y="47548"/>
                    </a:cubicBezTo>
                    <a:cubicBezTo>
                      <a:pt x="40589" y="47440"/>
                      <a:pt x="41042" y="47536"/>
                      <a:pt x="41470" y="47429"/>
                    </a:cubicBezTo>
                    <a:cubicBezTo>
                      <a:pt x="41756" y="47393"/>
                      <a:pt x="42042" y="47381"/>
                      <a:pt x="42328" y="47369"/>
                    </a:cubicBezTo>
                    <a:lnTo>
                      <a:pt x="42340" y="47321"/>
                    </a:lnTo>
                    <a:cubicBezTo>
                      <a:pt x="43078" y="47309"/>
                      <a:pt x="43804" y="47119"/>
                      <a:pt x="44554" y="47107"/>
                    </a:cubicBezTo>
                    <a:lnTo>
                      <a:pt x="44554" y="47048"/>
                    </a:lnTo>
                    <a:cubicBezTo>
                      <a:pt x="44768" y="47048"/>
                      <a:pt x="44971" y="47036"/>
                      <a:pt x="45173" y="47024"/>
                    </a:cubicBezTo>
                    <a:lnTo>
                      <a:pt x="45173" y="46964"/>
                    </a:lnTo>
                    <a:cubicBezTo>
                      <a:pt x="45340" y="46952"/>
                      <a:pt x="45507" y="46940"/>
                      <a:pt x="45673" y="46928"/>
                    </a:cubicBezTo>
                    <a:cubicBezTo>
                      <a:pt x="46019" y="46833"/>
                      <a:pt x="46388" y="46821"/>
                      <a:pt x="46733" y="46714"/>
                    </a:cubicBezTo>
                    <a:cubicBezTo>
                      <a:pt x="46864" y="46690"/>
                      <a:pt x="46995" y="46678"/>
                      <a:pt x="47126" y="46667"/>
                    </a:cubicBezTo>
                    <a:lnTo>
                      <a:pt x="47138" y="46595"/>
                    </a:lnTo>
                    <a:lnTo>
                      <a:pt x="47495" y="46595"/>
                    </a:lnTo>
                    <a:lnTo>
                      <a:pt x="47495" y="46524"/>
                    </a:lnTo>
                    <a:cubicBezTo>
                      <a:pt x="47662" y="46512"/>
                      <a:pt x="47816" y="46500"/>
                      <a:pt x="47971" y="46440"/>
                    </a:cubicBezTo>
                    <a:cubicBezTo>
                      <a:pt x="48424" y="46357"/>
                      <a:pt x="48876" y="46226"/>
                      <a:pt x="49317" y="46119"/>
                    </a:cubicBezTo>
                    <a:cubicBezTo>
                      <a:pt x="49412" y="46083"/>
                      <a:pt x="49507" y="46059"/>
                      <a:pt x="49590" y="46036"/>
                    </a:cubicBezTo>
                    <a:cubicBezTo>
                      <a:pt x="49733" y="45988"/>
                      <a:pt x="49876" y="45952"/>
                      <a:pt x="50007" y="45905"/>
                    </a:cubicBezTo>
                    <a:cubicBezTo>
                      <a:pt x="50102" y="45881"/>
                      <a:pt x="50186" y="45845"/>
                      <a:pt x="50281" y="45821"/>
                    </a:cubicBezTo>
                    <a:cubicBezTo>
                      <a:pt x="50364" y="45785"/>
                      <a:pt x="50460" y="45762"/>
                      <a:pt x="50555" y="45726"/>
                    </a:cubicBezTo>
                    <a:cubicBezTo>
                      <a:pt x="50591" y="45702"/>
                      <a:pt x="50686" y="45666"/>
                      <a:pt x="50733" y="45655"/>
                    </a:cubicBezTo>
                    <a:cubicBezTo>
                      <a:pt x="50817" y="45619"/>
                      <a:pt x="50912" y="45583"/>
                      <a:pt x="50995" y="45559"/>
                    </a:cubicBezTo>
                    <a:cubicBezTo>
                      <a:pt x="51138" y="45500"/>
                      <a:pt x="51293" y="45440"/>
                      <a:pt x="51436" y="45369"/>
                    </a:cubicBezTo>
                    <a:cubicBezTo>
                      <a:pt x="51710" y="45262"/>
                      <a:pt x="51972" y="45143"/>
                      <a:pt x="52234" y="45012"/>
                    </a:cubicBezTo>
                    <a:cubicBezTo>
                      <a:pt x="52484" y="44881"/>
                      <a:pt x="52722" y="44750"/>
                      <a:pt x="52960" y="44607"/>
                    </a:cubicBezTo>
                    <a:cubicBezTo>
                      <a:pt x="53055" y="44559"/>
                      <a:pt x="53150" y="44500"/>
                      <a:pt x="53246" y="44440"/>
                    </a:cubicBezTo>
                    <a:cubicBezTo>
                      <a:pt x="53329" y="44381"/>
                      <a:pt x="53424" y="44321"/>
                      <a:pt x="53520" y="44261"/>
                    </a:cubicBezTo>
                    <a:cubicBezTo>
                      <a:pt x="53639" y="44166"/>
                      <a:pt x="53758" y="44071"/>
                      <a:pt x="53889" y="43988"/>
                    </a:cubicBezTo>
                    <a:lnTo>
                      <a:pt x="53912" y="43952"/>
                    </a:lnTo>
                    <a:cubicBezTo>
                      <a:pt x="54329" y="43630"/>
                      <a:pt x="54686" y="43238"/>
                      <a:pt x="55032" y="42845"/>
                    </a:cubicBezTo>
                    <a:cubicBezTo>
                      <a:pt x="55055" y="42809"/>
                      <a:pt x="55091" y="42761"/>
                      <a:pt x="55115" y="42737"/>
                    </a:cubicBezTo>
                    <a:cubicBezTo>
                      <a:pt x="55294" y="42476"/>
                      <a:pt x="55484" y="42214"/>
                      <a:pt x="55651" y="41940"/>
                    </a:cubicBezTo>
                    <a:cubicBezTo>
                      <a:pt x="55675" y="41892"/>
                      <a:pt x="55722" y="41809"/>
                      <a:pt x="55746" y="41773"/>
                    </a:cubicBezTo>
                    <a:cubicBezTo>
                      <a:pt x="55794" y="41678"/>
                      <a:pt x="55853" y="41583"/>
                      <a:pt x="55913" y="41487"/>
                    </a:cubicBezTo>
                    <a:cubicBezTo>
                      <a:pt x="55925" y="41440"/>
                      <a:pt x="55972" y="41356"/>
                      <a:pt x="55996" y="41309"/>
                    </a:cubicBezTo>
                    <a:cubicBezTo>
                      <a:pt x="56091" y="41059"/>
                      <a:pt x="56222" y="40832"/>
                      <a:pt x="56306" y="40582"/>
                    </a:cubicBezTo>
                    <a:cubicBezTo>
                      <a:pt x="56353" y="40463"/>
                      <a:pt x="56401" y="40356"/>
                      <a:pt x="56448" y="40237"/>
                    </a:cubicBezTo>
                    <a:cubicBezTo>
                      <a:pt x="56460" y="40190"/>
                      <a:pt x="56484" y="40094"/>
                      <a:pt x="56496" y="40047"/>
                    </a:cubicBezTo>
                    <a:cubicBezTo>
                      <a:pt x="56544" y="39904"/>
                      <a:pt x="56579" y="39761"/>
                      <a:pt x="56615" y="39618"/>
                    </a:cubicBezTo>
                    <a:cubicBezTo>
                      <a:pt x="56639" y="39499"/>
                      <a:pt x="56675" y="39380"/>
                      <a:pt x="56710" y="39261"/>
                    </a:cubicBezTo>
                    <a:cubicBezTo>
                      <a:pt x="56734" y="39118"/>
                      <a:pt x="56758" y="38963"/>
                      <a:pt x="56794" y="38820"/>
                    </a:cubicBezTo>
                    <a:cubicBezTo>
                      <a:pt x="56901" y="38237"/>
                      <a:pt x="56972" y="37630"/>
                      <a:pt x="57056" y="37046"/>
                    </a:cubicBezTo>
                    <a:cubicBezTo>
                      <a:pt x="57091" y="36499"/>
                      <a:pt x="57175" y="35963"/>
                      <a:pt x="57210" y="35415"/>
                    </a:cubicBezTo>
                    <a:cubicBezTo>
                      <a:pt x="57282" y="35106"/>
                      <a:pt x="57246" y="34784"/>
                      <a:pt x="57330" y="34463"/>
                    </a:cubicBezTo>
                    <a:cubicBezTo>
                      <a:pt x="57353" y="34105"/>
                      <a:pt x="57377" y="33748"/>
                      <a:pt x="57425" y="33391"/>
                    </a:cubicBezTo>
                    <a:cubicBezTo>
                      <a:pt x="57461" y="32439"/>
                      <a:pt x="57425" y="31486"/>
                      <a:pt x="57425" y="30546"/>
                    </a:cubicBezTo>
                    <a:cubicBezTo>
                      <a:pt x="57401" y="29772"/>
                      <a:pt x="57461" y="28998"/>
                      <a:pt x="57401" y="28236"/>
                    </a:cubicBezTo>
                    <a:cubicBezTo>
                      <a:pt x="57365" y="27724"/>
                      <a:pt x="57365" y="27212"/>
                      <a:pt x="57330" y="26700"/>
                    </a:cubicBezTo>
                    <a:cubicBezTo>
                      <a:pt x="57080" y="24961"/>
                      <a:pt x="57210" y="23199"/>
                      <a:pt x="57151" y="21461"/>
                    </a:cubicBezTo>
                    <a:cubicBezTo>
                      <a:pt x="57068" y="20985"/>
                      <a:pt x="57103" y="20497"/>
                      <a:pt x="57068" y="20032"/>
                    </a:cubicBezTo>
                    <a:cubicBezTo>
                      <a:pt x="56984" y="19330"/>
                      <a:pt x="56996" y="18615"/>
                      <a:pt x="56984" y="17925"/>
                    </a:cubicBezTo>
                    <a:cubicBezTo>
                      <a:pt x="56913" y="17413"/>
                      <a:pt x="56937" y="16901"/>
                      <a:pt x="56937" y="16401"/>
                    </a:cubicBezTo>
                    <a:cubicBezTo>
                      <a:pt x="56937" y="15508"/>
                      <a:pt x="56901" y="14627"/>
                      <a:pt x="56901" y="13734"/>
                    </a:cubicBezTo>
                    <a:cubicBezTo>
                      <a:pt x="56841" y="13258"/>
                      <a:pt x="56818" y="12770"/>
                      <a:pt x="56794" y="12293"/>
                    </a:cubicBezTo>
                    <a:cubicBezTo>
                      <a:pt x="56722" y="11936"/>
                      <a:pt x="56734" y="11579"/>
                      <a:pt x="56710" y="11222"/>
                    </a:cubicBezTo>
                    <a:cubicBezTo>
                      <a:pt x="56615" y="10424"/>
                      <a:pt x="56508" y="9626"/>
                      <a:pt x="56353" y="8829"/>
                    </a:cubicBezTo>
                    <a:lnTo>
                      <a:pt x="56318" y="8769"/>
                    </a:lnTo>
                    <a:cubicBezTo>
                      <a:pt x="56270" y="8459"/>
                      <a:pt x="56163" y="8162"/>
                      <a:pt x="56079" y="7852"/>
                    </a:cubicBezTo>
                    <a:cubicBezTo>
                      <a:pt x="56056" y="7757"/>
                      <a:pt x="56020" y="7674"/>
                      <a:pt x="55996" y="7578"/>
                    </a:cubicBezTo>
                    <a:cubicBezTo>
                      <a:pt x="55948" y="7471"/>
                      <a:pt x="55913" y="7364"/>
                      <a:pt x="55877" y="7245"/>
                    </a:cubicBezTo>
                    <a:cubicBezTo>
                      <a:pt x="55817" y="7102"/>
                      <a:pt x="55758" y="6947"/>
                      <a:pt x="55686" y="6804"/>
                    </a:cubicBezTo>
                    <a:cubicBezTo>
                      <a:pt x="55579" y="6519"/>
                      <a:pt x="55425" y="6257"/>
                      <a:pt x="55294" y="5983"/>
                    </a:cubicBezTo>
                    <a:cubicBezTo>
                      <a:pt x="55198" y="5840"/>
                      <a:pt x="55115" y="5685"/>
                      <a:pt x="55032" y="5531"/>
                    </a:cubicBezTo>
                    <a:cubicBezTo>
                      <a:pt x="54913" y="5352"/>
                      <a:pt x="54782" y="5161"/>
                      <a:pt x="54674" y="4971"/>
                    </a:cubicBezTo>
                    <a:lnTo>
                      <a:pt x="54627" y="4959"/>
                    </a:lnTo>
                    <a:cubicBezTo>
                      <a:pt x="54591" y="4828"/>
                      <a:pt x="54448" y="4757"/>
                      <a:pt x="54413" y="4626"/>
                    </a:cubicBezTo>
                    <a:lnTo>
                      <a:pt x="54365" y="4602"/>
                    </a:lnTo>
                    <a:cubicBezTo>
                      <a:pt x="54246" y="4411"/>
                      <a:pt x="54067" y="4280"/>
                      <a:pt x="53948" y="4090"/>
                    </a:cubicBezTo>
                    <a:lnTo>
                      <a:pt x="53877" y="4090"/>
                    </a:lnTo>
                    <a:lnTo>
                      <a:pt x="53901" y="3983"/>
                    </a:lnTo>
                    <a:lnTo>
                      <a:pt x="53805" y="4007"/>
                    </a:lnTo>
                    <a:lnTo>
                      <a:pt x="53793" y="3923"/>
                    </a:lnTo>
                    <a:lnTo>
                      <a:pt x="53698" y="3899"/>
                    </a:lnTo>
                    <a:lnTo>
                      <a:pt x="53722" y="3816"/>
                    </a:lnTo>
                    <a:lnTo>
                      <a:pt x="53615" y="3828"/>
                    </a:lnTo>
                    <a:lnTo>
                      <a:pt x="53615" y="3756"/>
                    </a:lnTo>
                    <a:cubicBezTo>
                      <a:pt x="53436" y="3637"/>
                      <a:pt x="53281" y="3459"/>
                      <a:pt x="53103" y="3340"/>
                    </a:cubicBezTo>
                    <a:lnTo>
                      <a:pt x="53091" y="3304"/>
                    </a:lnTo>
                    <a:cubicBezTo>
                      <a:pt x="52960" y="3221"/>
                      <a:pt x="52829" y="3125"/>
                      <a:pt x="52710" y="3030"/>
                    </a:cubicBezTo>
                    <a:cubicBezTo>
                      <a:pt x="52519" y="2899"/>
                      <a:pt x="52329" y="2768"/>
                      <a:pt x="52127" y="2637"/>
                    </a:cubicBezTo>
                    <a:cubicBezTo>
                      <a:pt x="51876" y="2483"/>
                      <a:pt x="51615" y="2328"/>
                      <a:pt x="51353" y="2185"/>
                    </a:cubicBezTo>
                    <a:cubicBezTo>
                      <a:pt x="51198" y="2102"/>
                      <a:pt x="51043" y="2006"/>
                      <a:pt x="50888" y="1923"/>
                    </a:cubicBezTo>
                    <a:cubicBezTo>
                      <a:pt x="50662" y="1804"/>
                      <a:pt x="50424" y="1732"/>
                      <a:pt x="50210" y="1590"/>
                    </a:cubicBezTo>
                    <a:lnTo>
                      <a:pt x="50102" y="1590"/>
                    </a:lnTo>
                    <a:cubicBezTo>
                      <a:pt x="50007" y="1494"/>
                      <a:pt x="49864" y="1482"/>
                      <a:pt x="49769" y="1411"/>
                    </a:cubicBezTo>
                    <a:lnTo>
                      <a:pt x="49662" y="1411"/>
                    </a:lnTo>
                    <a:cubicBezTo>
                      <a:pt x="49567" y="1340"/>
                      <a:pt x="49436" y="1304"/>
                      <a:pt x="49329" y="1268"/>
                    </a:cubicBezTo>
                    <a:cubicBezTo>
                      <a:pt x="49233" y="1244"/>
                      <a:pt x="49138" y="1209"/>
                      <a:pt x="49055" y="1185"/>
                    </a:cubicBezTo>
                    <a:cubicBezTo>
                      <a:pt x="48959" y="1149"/>
                      <a:pt x="48876" y="1125"/>
                      <a:pt x="48793" y="1090"/>
                    </a:cubicBezTo>
                    <a:cubicBezTo>
                      <a:pt x="48578" y="1030"/>
                      <a:pt x="48376" y="970"/>
                      <a:pt x="48174" y="911"/>
                    </a:cubicBezTo>
                    <a:cubicBezTo>
                      <a:pt x="47709" y="804"/>
                      <a:pt x="47257" y="637"/>
                      <a:pt x="46781" y="601"/>
                    </a:cubicBezTo>
                    <a:lnTo>
                      <a:pt x="46769" y="542"/>
                    </a:lnTo>
                    <a:cubicBezTo>
                      <a:pt x="46614" y="530"/>
                      <a:pt x="46447" y="518"/>
                      <a:pt x="46292" y="470"/>
                    </a:cubicBezTo>
                    <a:cubicBezTo>
                      <a:pt x="46114" y="447"/>
                      <a:pt x="45935" y="423"/>
                      <a:pt x="45769" y="375"/>
                    </a:cubicBezTo>
                    <a:cubicBezTo>
                      <a:pt x="45340" y="316"/>
                      <a:pt x="44899" y="363"/>
                      <a:pt x="44483" y="256"/>
                    </a:cubicBezTo>
                    <a:cubicBezTo>
                      <a:pt x="43554" y="54"/>
                      <a:pt x="42602" y="113"/>
                      <a:pt x="41661" y="89"/>
                    </a:cubicBezTo>
                    <a:cubicBezTo>
                      <a:pt x="41143" y="18"/>
                      <a:pt x="40625" y="3"/>
                      <a:pt x="40107" y="3"/>
                    </a:cubicBezTo>
                    <a:cubicBezTo>
                      <a:pt x="39737" y="3"/>
                      <a:pt x="39367" y="11"/>
                      <a:pt x="38997" y="11"/>
                    </a:cubicBezTo>
                    <a:cubicBezTo>
                      <a:pt x="38849" y="11"/>
                      <a:pt x="38701" y="9"/>
                      <a:pt x="38553" y="6"/>
                    </a:cubicBezTo>
                    <a:cubicBezTo>
                      <a:pt x="38474" y="3"/>
                      <a:pt x="38395" y="1"/>
                      <a:pt x="3831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7" name="Google Shape;1583;p33">
                <a:extLst>
                  <a:ext uri="{FF2B5EF4-FFF2-40B4-BE49-F238E27FC236}">
                    <a16:creationId xmlns:a16="http://schemas.microsoft.com/office/drawing/2014/main" id="{38BF64E1-F8CB-BE64-2F83-46394D0B856E}"/>
                  </a:ext>
                </a:extLst>
              </p:cNvPr>
              <p:cNvSpPr/>
              <p:nvPr/>
            </p:nvSpPr>
            <p:spPr>
              <a:xfrm>
                <a:off x="4160630" y="2023453"/>
                <a:ext cx="21743" cy="80781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42" extrusionOk="0">
                    <a:moveTo>
                      <a:pt x="596" y="1"/>
                    </a:moveTo>
                    <a:cubicBezTo>
                      <a:pt x="489" y="37"/>
                      <a:pt x="394" y="72"/>
                      <a:pt x="298" y="108"/>
                    </a:cubicBezTo>
                    <a:cubicBezTo>
                      <a:pt x="132" y="441"/>
                      <a:pt x="108" y="822"/>
                      <a:pt x="108" y="1191"/>
                    </a:cubicBezTo>
                    <a:cubicBezTo>
                      <a:pt x="108" y="1727"/>
                      <a:pt x="1" y="2263"/>
                      <a:pt x="36" y="2799"/>
                    </a:cubicBezTo>
                    <a:cubicBezTo>
                      <a:pt x="36" y="3168"/>
                      <a:pt x="1" y="3620"/>
                      <a:pt x="310" y="3894"/>
                    </a:cubicBezTo>
                    <a:cubicBezTo>
                      <a:pt x="374" y="3927"/>
                      <a:pt x="438" y="3942"/>
                      <a:pt x="501" y="3942"/>
                    </a:cubicBezTo>
                    <a:cubicBezTo>
                      <a:pt x="755" y="3942"/>
                      <a:pt x="977" y="3697"/>
                      <a:pt x="977" y="3430"/>
                    </a:cubicBezTo>
                    <a:cubicBezTo>
                      <a:pt x="1060" y="2477"/>
                      <a:pt x="977" y="1525"/>
                      <a:pt x="953" y="572"/>
                    </a:cubicBezTo>
                    <a:cubicBezTo>
                      <a:pt x="953" y="322"/>
                      <a:pt x="834" y="84"/>
                      <a:pt x="59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98" name="Google Shape;1584;p33">
                <a:extLst>
                  <a:ext uri="{FF2B5EF4-FFF2-40B4-BE49-F238E27FC236}">
                    <a16:creationId xmlns:a16="http://schemas.microsoft.com/office/drawing/2014/main" id="{C2C6953F-57CC-449D-3791-2C63BD8D34FF}"/>
                  </a:ext>
                </a:extLst>
              </p:cNvPr>
              <p:cNvSpPr/>
              <p:nvPr/>
            </p:nvSpPr>
            <p:spPr>
              <a:xfrm>
                <a:off x="4067916" y="2133648"/>
                <a:ext cx="117381" cy="202138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9864" extrusionOk="0">
                    <a:moveTo>
                      <a:pt x="4885" y="1"/>
                    </a:moveTo>
                    <a:cubicBezTo>
                      <a:pt x="4807" y="1"/>
                      <a:pt x="4729" y="20"/>
                      <a:pt x="4656" y="65"/>
                    </a:cubicBezTo>
                    <a:cubicBezTo>
                      <a:pt x="4334" y="375"/>
                      <a:pt x="4310" y="839"/>
                      <a:pt x="4215" y="1244"/>
                    </a:cubicBezTo>
                    <a:cubicBezTo>
                      <a:pt x="3882" y="3399"/>
                      <a:pt x="2977" y="5470"/>
                      <a:pt x="1596" y="7161"/>
                    </a:cubicBezTo>
                    <a:cubicBezTo>
                      <a:pt x="1143" y="7721"/>
                      <a:pt x="572" y="8173"/>
                      <a:pt x="179" y="8768"/>
                    </a:cubicBezTo>
                    <a:cubicBezTo>
                      <a:pt x="0" y="8983"/>
                      <a:pt x="48" y="9280"/>
                      <a:pt x="84" y="9542"/>
                    </a:cubicBezTo>
                    <a:cubicBezTo>
                      <a:pt x="179" y="9638"/>
                      <a:pt x="274" y="9733"/>
                      <a:pt x="369" y="9828"/>
                    </a:cubicBezTo>
                    <a:cubicBezTo>
                      <a:pt x="464" y="9853"/>
                      <a:pt x="556" y="9864"/>
                      <a:pt x="646" y="9864"/>
                    </a:cubicBezTo>
                    <a:cubicBezTo>
                      <a:pt x="1128" y="9864"/>
                      <a:pt x="1556" y="9549"/>
                      <a:pt x="1917" y="9268"/>
                    </a:cubicBezTo>
                    <a:cubicBezTo>
                      <a:pt x="2572" y="8733"/>
                      <a:pt x="3132" y="8102"/>
                      <a:pt x="3644" y="7435"/>
                    </a:cubicBezTo>
                    <a:cubicBezTo>
                      <a:pt x="4703" y="6054"/>
                      <a:pt x="5370" y="4387"/>
                      <a:pt x="5668" y="2672"/>
                    </a:cubicBezTo>
                    <a:cubicBezTo>
                      <a:pt x="5727" y="1898"/>
                      <a:pt x="5703" y="1077"/>
                      <a:pt x="5382" y="351"/>
                    </a:cubicBezTo>
                    <a:cubicBezTo>
                      <a:pt x="5303" y="150"/>
                      <a:pt x="5097" y="1"/>
                      <a:pt x="48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99" name="Google Shape;1585;p33">
                <a:extLst>
                  <a:ext uri="{FF2B5EF4-FFF2-40B4-BE49-F238E27FC236}">
                    <a16:creationId xmlns:a16="http://schemas.microsoft.com/office/drawing/2014/main" id="{BA63540A-8C49-E423-E312-64D1548B5FD2}"/>
                  </a:ext>
                </a:extLst>
              </p:cNvPr>
              <p:cNvSpPr/>
              <p:nvPr/>
            </p:nvSpPr>
            <p:spPr>
              <a:xfrm>
                <a:off x="3191211" y="1615156"/>
                <a:ext cx="109532" cy="241033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11762" extrusionOk="0">
                    <a:moveTo>
                      <a:pt x="5087" y="0"/>
                    </a:moveTo>
                    <a:cubicBezTo>
                      <a:pt x="5007" y="0"/>
                      <a:pt x="4924" y="24"/>
                      <a:pt x="4870" y="64"/>
                    </a:cubicBezTo>
                    <a:cubicBezTo>
                      <a:pt x="4334" y="374"/>
                      <a:pt x="3941" y="862"/>
                      <a:pt x="3572" y="1350"/>
                    </a:cubicBezTo>
                    <a:cubicBezTo>
                      <a:pt x="2215" y="3219"/>
                      <a:pt x="1358" y="5398"/>
                      <a:pt x="643" y="7577"/>
                    </a:cubicBezTo>
                    <a:cubicBezTo>
                      <a:pt x="262" y="8732"/>
                      <a:pt x="36" y="9946"/>
                      <a:pt x="12" y="11161"/>
                    </a:cubicBezTo>
                    <a:cubicBezTo>
                      <a:pt x="0" y="11435"/>
                      <a:pt x="179" y="11756"/>
                      <a:pt x="488" y="11756"/>
                    </a:cubicBezTo>
                    <a:cubicBezTo>
                      <a:pt x="512" y="11760"/>
                      <a:pt x="536" y="11762"/>
                      <a:pt x="559" y="11762"/>
                    </a:cubicBezTo>
                    <a:cubicBezTo>
                      <a:pt x="811" y="11762"/>
                      <a:pt x="1006" y="11532"/>
                      <a:pt x="1072" y="11292"/>
                    </a:cubicBezTo>
                    <a:cubicBezTo>
                      <a:pt x="1310" y="10494"/>
                      <a:pt x="1441" y="9661"/>
                      <a:pt x="1596" y="8839"/>
                    </a:cubicBezTo>
                    <a:cubicBezTo>
                      <a:pt x="1762" y="7875"/>
                      <a:pt x="2048" y="6922"/>
                      <a:pt x="2358" y="5994"/>
                    </a:cubicBezTo>
                    <a:cubicBezTo>
                      <a:pt x="2929" y="4303"/>
                      <a:pt x="3691" y="2648"/>
                      <a:pt x="4751" y="1207"/>
                    </a:cubicBezTo>
                    <a:cubicBezTo>
                      <a:pt x="4953" y="886"/>
                      <a:pt x="5251" y="600"/>
                      <a:pt x="5322" y="219"/>
                    </a:cubicBezTo>
                    <a:cubicBezTo>
                      <a:pt x="5345" y="64"/>
                      <a:pt x="5220" y="0"/>
                      <a:pt x="508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grpSp>
          <p:nvGrpSpPr>
            <p:cNvPr id="85" name="Google Shape;1586;p33">
              <a:extLst>
                <a:ext uri="{FF2B5EF4-FFF2-40B4-BE49-F238E27FC236}">
                  <a16:creationId xmlns:a16="http://schemas.microsoft.com/office/drawing/2014/main" id="{AD93A7A9-388F-235A-6363-EA6E88B455A3}"/>
                </a:ext>
              </a:extLst>
            </p:cNvPr>
            <p:cNvGrpSpPr/>
            <p:nvPr/>
          </p:nvGrpSpPr>
          <p:grpSpPr>
            <a:xfrm>
              <a:off x="2702742" y="1255921"/>
              <a:ext cx="776402" cy="744086"/>
              <a:chOff x="2664642" y="1255921"/>
              <a:chExt cx="776402" cy="744086"/>
            </a:xfrm>
          </p:grpSpPr>
          <p:sp>
            <p:nvSpPr>
              <p:cNvPr id="86" name="Google Shape;1587;p33">
                <a:extLst>
                  <a:ext uri="{FF2B5EF4-FFF2-40B4-BE49-F238E27FC236}">
                    <a16:creationId xmlns:a16="http://schemas.microsoft.com/office/drawing/2014/main" id="{E7CF31C8-99DF-9ECB-276B-6D8B661B4161}"/>
                  </a:ext>
                </a:extLst>
              </p:cNvPr>
              <p:cNvSpPr/>
              <p:nvPr/>
            </p:nvSpPr>
            <p:spPr>
              <a:xfrm>
                <a:off x="2706614" y="1305290"/>
                <a:ext cx="734431" cy="694716"/>
              </a:xfrm>
              <a:custGeom>
                <a:avLst/>
                <a:gdLst/>
                <a:ahLst/>
                <a:cxnLst/>
                <a:rect l="l" t="t" r="r" b="b"/>
                <a:pathLst>
                  <a:path w="35839" h="33901" extrusionOk="0">
                    <a:moveTo>
                      <a:pt x="17094" y="0"/>
                    </a:moveTo>
                    <a:cubicBezTo>
                      <a:pt x="16988" y="0"/>
                      <a:pt x="16882" y="2"/>
                      <a:pt x="16776" y="4"/>
                    </a:cubicBezTo>
                    <a:cubicBezTo>
                      <a:pt x="15169" y="28"/>
                      <a:pt x="13562" y="349"/>
                      <a:pt x="12073" y="968"/>
                    </a:cubicBezTo>
                    <a:cubicBezTo>
                      <a:pt x="10526" y="1599"/>
                      <a:pt x="9168" y="2599"/>
                      <a:pt x="7859" y="3611"/>
                    </a:cubicBezTo>
                    <a:cubicBezTo>
                      <a:pt x="5501" y="5516"/>
                      <a:pt x="3322" y="7719"/>
                      <a:pt x="1798" y="10362"/>
                    </a:cubicBezTo>
                    <a:cubicBezTo>
                      <a:pt x="941" y="11815"/>
                      <a:pt x="453" y="13470"/>
                      <a:pt x="334" y="15160"/>
                    </a:cubicBezTo>
                    <a:cubicBezTo>
                      <a:pt x="108" y="16482"/>
                      <a:pt x="0" y="17827"/>
                      <a:pt x="143" y="19173"/>
                    </a:cubicBezTo>
                    <a:cubicBezTo>
                      <a:pt x="381" y="22066"/>
                      <a:pt x="1298" y="24983"/>
                      <a:pt x="3167" y="27233"/>
                    </a:cubicBezTo>
                    <a:cubicBezTo>
                      <a:pt x="5251" y="29746"/>
                      <a:pt x="8073" y="31591"/>
                      <a:pt x="11133" y="32698"/>
                    </a:cubicBezTo>
                    <a:cubicBezTo>
                      <a:pt x="13381" y="33488"/>
                      <a:pt x="15765" y="33900"/>
                      <a:pt x="18149" y="33900"/>
                    </a:cubicBezTo>
                    <a:cubicBezTo>
                      <a:pt x="19502" y="33900"/>
                      <a:pt x="20854" y="33768"/>
                      <a:pt x="22182" y="33496"/>
                    </a:cubicBezTo>
                    <a:cubicBezTo>
                      <a:pt x="25146" y="32877"/>
                      <a:pt x="27921" y="31472"/>
                      <a:pt x="30230" y="29543"/>
                    </a:cubicBezTo>
                    <a:cubicBezTo>
                      <a:pt x="32445" y="27698"/>
                      <a:pt x="34302" y="25328"/>
                      <a:pt x="35171" y="22554"/>
                    </a:cubicBezTo>
                    <a:cubicBezTo>
                      <a:pt x="35755" y="20780"/>
                      <a:pt x="35838" y="18887"/>
                      <a:pt x="35719" y="17030"/>
                    </a:cubicBezTo>
                    <a:cubicBezTo>
                      <a:pt x="35386" y="13589"/>
                      <a:pt x="34088" y="10243"/>
                      <a:pt x="31981" y="7493"/>
                    </a:cubicBezTo>
                    <a:cubicBezTo>
                      <a:pt x="30159" y="5112"/>
                      <a:pt x="27706" y="3242"/>
                      <a:pt x="24992" y="1944"/>
                    </a:cubicBezTo>
                    <a:cubicBezTo>
                      <a:pt x="22550" y="741"/>
                      <a:pt x="19842" y="0"/>
                      <a:pt x="17094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88;p33">
                <a:extLst>
                  <a:ext uri="{FF2B5EF4-FFF2-40B4-BE49-F238E27FC236}">
                    <a16:creationId xmlns:a16="http://schemas.microsoft.com/office/drawing/2014/main" id="{38866C2F-25CF-B514-C7C3-78C524DA4A19}"/>
                  </a:ext>
                </a:extLst>
              </p:cNvPr>
              <p:cNvSpPr/>
              <p:nvPr/>
            </p:nvSpPr>
            <p:spPr>
              <a:xfrm>
                <a:off x="2664642" y="1255921"/>
                <a:ext cx="734185" cy="694737"/>
              </a:xfrm>
              <a:custGeom>
                <a:avLst/>
                <a:gdLst/>
                <a:ahLst/>
                <a:cxnLst/>
                <a:rect l="l" t="t" r="r" b="b"/>
                <a:pathLst>
                  <a:path w="35827" h="33902" extrusionOk="0">
                    <a:moveTo>
                      <a:pt x="17026" y="1819"/>
                    </a:moveTo>
                    <a:cubicBezTo>
                      <a:pt x="17233" y="1819"/>
                      <a:pt x="17440" y="1829"/>
                      <a:pt x="17646" y="1853"/>
                    </a:cubicBezTo>
                    <a:cubicBezTo>
                      <a:pt x="19241" y="1877"/>
                      <a:pt x="20825" y="2222"/>
                      <a:pt x="22337" y="2734"/>
                    </a:cubicBezTo>
                    <a:cubicBezTo>
                      <a:pt x="25623" y="3865"/>
                      <a:pt x="28611" y="5925"/>
                      <a:pt x="30707" y="8699"/>
                    </a:cubicBezTo>
                    <a:cubicBezTo>
                      <a:pt x="32469" y="10985"/>
                      <a:pt x="33695" y="13724"/>
                      <a:pt x="33993" y="16605"/>
                    </a:cubicBezTo>
                    <a:lnTo>
                      <a:pt x="34029" y="16665"/>
                    </a:lnTo>
                    <a:cubicBezTo>
                      <a:pt x="34076" y="17534"/>
                      <a:pt x="34088" y="18403"/>
                      <a:pt x="34041" y="19272"/>
                    </a:cubicBezTo>
                    <a:cubicBezTo>
                      <a:pt x="33898" y="20784"/>
                      <a:pt x="33493" y="22284"/>
                      <a:pt x="32790" y="23642"/>
                    </a:cubicBezTo>
                    <a:cubicBezTo>
                      <a:pt x="31921" y="25344"/>
                      <a:pt x="30671" y="26844"/>
                      <a:pt x="29218" y="28071"/>
                    </a:cubicBezTo>
                    <a:cubicBezTo>
                      <a:pt x="27194" y="29845"/>
                      <a:pt x="24718" y="31107"/>
                      <a:pt x="22087" y="31619"/>
                    </a:cubicBezTo>
                    <a:cubicBezTo>
                      <a:pt x="21468" y="31750"/>
                      <a:pt x="20848" y="31857"/>
                      <a:pt x="20217" y="31881"/>
                    </a:cubicBezTo>
                    <a:cubicBezTo>
                      <a:pt x="19717" y="31964"/>
                      <a:pt x="19205" y="31928"/>
                      <a:pt x="18705" y="31952"/>
                    </a:cubicBezTo>
                    <a:cubicBezTo>
                      <a:pt x="18511" y="31944"/>
                      <a:pt x="18315" y="31944"/>
                      <a:pt x="18119" y="31944"/>
                    </a:cubicBezTo>
                    <a:cubicBezTo>
                      <a:pt x="17726" y="31944"/>
                      <a:pt x="17332" y="31944"/>
                      <a:pt x="16943" y="31881"/>
                    </a:cubicBezTo>
                    <a:cubicBezTo>
                      <a:pt x="13419" y="31607"/>
                      <a:pt x="9954" y="30392"/>
                      <a:pt x="7132" y="28249"/>
                    </a:cubicBezTo>
                    <a:cubicBezTo>
                      <a:pt x="6025" y="27380"/>
                      <a:pt x="5001" y="26380"/>
                      <a:pt x="4239" y="25177"/>
                    </a:cubicBezTo>
                    <a:cubicBezTo>
                      <a:pt x="3584" y="24154"/>
                      <a:pt x="3120" y="23011"/>
                      <a:pt x="2799" y="21832"/>
                    </a:cubicBezTo>
                    <a:cubicBezTo>
                      <a:pt x="2656" y="21332"/>
                      <a:pt x="2537" y="20832"/>
                      <a:pt x="2441" y="20320"/>
                    </a:cubicBezTo>
                    <a:cubicBezTo>
                      <a:pt x="2251" y="19355"/>
                      <a:pt x="2108" y="18367"/>
                      <a:pt x="2096" y="17391"/>
                    </a:cubicBezTo>
                    <a:cubicBezTo>
                      <a:pt x="2037" y="16950"/>
                      <a:pt x="2037" y="16510"/>
                      <a:pt x="2084" y="16069"/>
                    </a:cubicBezTo>
                    <a:cubicBezTo>
                      <a:pt x="2132" y="14879"/>
                      <a:pt x="2322" y="13676"/>
                      <a:pt x="2727" y="12557"/>
                    </a:cubicBezTo>
                    <a:cubicBezTo>
                      <a:pt x="2906" y="12033"/>
                      <a:pt x="3239" y="11557"/>
                      <a:pt x="3263" y="10997"/>
                    </a:cubicBezTo>
                    <a:cubicBezTo>
                      <a:pt x="3263" y="10866"/>
                      <a:pt x="3370" y="10771"/>
                      <a:pt x="3430" y="10664"/>
                    </a:cubicBezTo>
                    <a:cubicBezTo>
                      <a:pt x="4430" y="9199"/>
                      <a:pt x="5644" y="7902"/>
                      <a:pt x="6930" y="6687"/>
                    </a:cubicBezTo>
                    <a:cubicBezTo>
                      <a:pt x="8192" y="5520"/>
                      <a:pt x="9537" y="4449"/>
                      <a:pt x="10990" y="3532"/>
                    </a:cubicBezTo>
                    <a:cubicBezTo>
                      <a:pt x="12359" y="2675"/>
                      <a:pt x="13919" y="2139"/>
                      <a:pt x="15526" y="1937"/>
                    </a:cubicBezTo>
                    <a:cubicBezTo>
                      <a:pt x="16023" y="1878"/>
                      <a:pt x="16526" y="1819"/>
                      <a:pt x="17026" y="1819"/>
                    </a:cubicBezTo>
                    <a:close/>
                    <a:moveTo>
                      <a:pt x="17067" y="1"/>
                    </a:moveTo>
                    <a:cubicBezTo>
                      <a:pt x="16425" y="1"/>
                      <a:pt x="15783" y="41"/>
                      <a:pt x="15145" y="127"/>
                    </a:cubicBezTo>
                    <a:cubicBezTo>
                      <a:pt x="13312" y="413"/>
                      <a:pt x="11526" y="1055"/>
                      <a:pt x="9978" y="2079"/>
                    </a:cubicBezTo>
                    <a:cubicBezTo>
                      <a:pt x="8514" y="3044"/>
                      <a:pt x="7144" y="4151"/>
                      <a:pt x="5870" y="5354"/>
                    </a:cubicBezTo>
                    <a:cubicBezTo>
                      <a:pt x="4406" y="6747"/>
                      <a:pt x="3049" y="8283"/>
                      <a:pt x="2001" y="10021"/>
                    </a:cubicBezTo>
                    <a:cubicBezTo>
                      <a:pt x="1048" y="11545"/>
                      <a:pt x="477" y="13295"/>
                      <a:pt x="346" y="15081"/>
                    </a:cubicBezTo>
                    <a:cubicBezTo>
                      <a:pt x="298" y="15533"/>
                      <a:pt x="179" y="15962"/>
                      <a:pt x="155" y="16414"/>
                    </a:cubicBezTo>
                    <a:cubicBezTo>
                      <a:pt x="1" y="17748"/>
                      <a:pt x="108" y="19105"/>
                      <a:pt x="286" y="20439"/>
                    </a:cubicBezTo>
                    <a:cubicBezTo>
                      <a:pt x="322" y="20605"/>
                      <a:pt x="358" y="20784"/>
                      <a:pt x="382" y="20963"/>
                    </a:cubicBezTo>
                    <a:cubicBezTo>
                      <a:pt x="489" y="21475"/>
                      <a:pt x="596" y="21987"/>
                      <a:pt x="727" y="22475"/>
                    </a:cubicBezTo>
                    <a:cubicBezTo>
                      <a:pt x="1191" y="24130"/>
                      <a:pt x="1953" y="25701"/>
                      <a:pt x="3013" y="27047"/>
                    </a:cubicBezTo>
                    <a:cubicBezTo>
                      <a:pt x="5037" y="29595"/>
                      <a:pt x="7847" y="31464"/>
                      <a:pt x="10871" y="32619"/>
                    </a:cubicBezTo>
                    <a:cubicBezTo>
                      <a:pt x="11300" y="32762"/>
                      <a:pt x="11716" y="32917"/>
                      <a:pt x="12145" y="33024"/>
                    </a:cubicBezTo>
                    <a:lnTo>
                      <a:pt x="12204" y="33059"/>
                    </a:lnTo>
                    <a:cubicBezTo>
                      <a:pt x="12585" y="33155"/>
                      <a:pt x="12966" y="33262"/>
                      <a:pt x="13347" y="33345"/>
                    </a:cubicBezTo>
                    <a:cubicBezTo>
                      <a:pt x="14942" y="33744"/>
                      <a:pt x="16592" y="33901"/>
                      <a:pt x="18239" y="33901"/>
                    </a:cubicBezTo>
                    <a:cubicBezTo>
                      <a:pt x="18756" y="33901"/>
                      <a:pt x="19273" y="33886"/>
                      <a:pt x="19789" y="33857"/>
                    </a:cubicBezTo>
                    <a:cubicBezTo>
                      <a:pt x="20444" y="33774"/>
                      <a:pt x="21098" y="33702"/>
                      <a:pt x="21741" y="33595"/>
                    </a:cubicBezTo>
                    <a:cubicBezTo>
                      <a:pt x="25218" y="32952"/>
                      <a:pt x="28468" y="31250"/>
                      <a:pt x="31040" y="28833"/>
                    </a:cubicBezTo>
                    <a:cubicBezTo>
                      <a:pt x="33374" y="26701"/>
                      <a:pt x="35124" y="23856"/>
                      <a:pt x="35624" y="20701"/>
                    </a:cubicBezTo>
                    <a:cubicBezTo>
                      <a:pt x="35826" y="19189"/>
                      <a:pt x="35826" y="17653"/>
                      <a:pt x="35612" y="16141"/>
                    </a:cubicBezTo>
                    <a:cubicBezTo>
                      <a:pt x="35184" y="13247"/>
                      <a:pt x="34088" y="10449"/>
                      <a:pt x="32397" y="8068"/>
                    </a:cubicBezTo>
                    <a:cubicBezTo>
                      <a:pt x="30361" y="5175"/>
                      <a:pt x="27444" y="2984"/>
                      <a:pt x="24218" y="1591"/>
                    </a:cubicBezTo>
                    <a:cubicBezTo>
                      <a:pt x="22777" y="936"/>
                      <a:pt x="21253" y="484"/>
                      <a:pt x="19705" y="222"/>
                    </a:cubicBezTo>
                    <a:cubicBezTo>
                      <a:pt x="18831" y="77"/>
                      <a:pt x="17949" y="1"/>
                      <a:pt x="17067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" name="Google Shape;1589;p33">
                <a:extLst>
                  <a:ext uri="{FF2B5EF4-FFF2-40B4-BE49-F238E27FC236}">
                    <a16:creationId xmlns:a16="http://schemas.microsoft.com/office/drawing/2014/main" id="{8F19C08E-CBD8-AF0F-83D3-81366248BC5A}"/>
                  </a:ext>
                </a:extLst>
              </p:cNvPr>
              <p:cNvGrpSpPr/>
              <p:nvPr/>
            </p:nvGrpSpPr>
            <p:grpSpPr>
              <a:xfrm>
                <a:off x="2863986" y="1379683"/>
                <a:ext cx="344540" cy="463540"/>
                <a:chOff x="2863986" y="1379683"/>
                <a:chExt cx="344540" cy="463540"/>
              </a:xfrm>
            </p:grpSpPr>
            <p:sp>
              <p:nvSpPr>
                <p:cNvPr id="89" name="Google Shape;1590;p33">
                  <a:extLst>
                    <a:ext uri="{FF2B5EF4-FFF2-40B4-BE49-F238E27FC236}">
                      <a16:creationId xmlns:a16="http://schemas.microsoft.com/office/drawing/2014/main" id="{7DE52380-E3AE-C7B8-C072-C6149D297360}"/>
                    </a:ext>
                  </a:extLst>
                </p:cNvPr>
                <p:cNvSpPr/>
                <p:nvPr/>
              </p:nvSpPr>
              <p:spPr>
                <a:xfrm>
                  <a:off x="2863986" y="1379683"/>
                  <a:ext cx="344540" cy="46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22620" extrusionOk="0">
                      <a:moveTo>
                        <a:pt x="16004" y="0"/>
                      </a:moveTo>
                      <a:cubicBezTo>
                        <a:pt x="15655" y="0"/>
                        <a:pt x="15531" y="475"/>
                        <a:pt x="15455" y="755"/>
                      </a:cubicBezTo>
                      <a:cubicBezTo>
                        <a:pt x="15431" y="922"/>
                        <a:pt x="15408" y="1089"/>
                        <a:pt x="15408" y="1255"/>
                      </a:cubicBezTo>
                      <a:lnTo>
                        <a:pt x="15360" y="1267"/>
                      </a:lnTo>
                      <a:cubicBezTo>
                        <a:pt x="15348" y="2267"/>
                        <a:pt x="15241" y="3256"/>
                        <a:pt x="15277" y="4256"/>
                      </a:cubicBezTo>
                      <a:cubicBezTo>
                        <a:pt x="15324" y="4458"/>
                        <a:pt x="15312" y="4661"/>
                        <a:pt x="15312" y="4863"/>
                      </a:cubicBezTo>
                      <a:cubicBezTo>
                        <a:pt x="15336" y="6816"/>
                        <a:pt x="15360" y="8780"/>
                        <a:pt x="15491" y="10721"/>
                      </a:cubicBezTo>
                      <a:cubicBezTo>
                        <a:pt x="15539" y="11673"/>
                        <a:pt x="15515" y="12626"/>
                        <a:pt x="15586" y="13578"/>
                      </a:cubicBezTo>
                      <a:cubicBezTo>
                        <a:pt x="15610" y="15912"/>
                        <a:pt x="15586" y="18234"/>
                        <a:pt x="15634" y="20567"/>
                      </a:cubicBezTo>
                      <a:cubicBezTo>
                        <a:pt x="15528" y="20569"/>
                        <a:pt x="15422" y="20569"/>
                        <a:pt x="15316" y="20569"/>
                      </a:cubicBezTo>
                      <a:cubicBezTo>
                        <a:pt x="14998" y="20569"/>
                        <a:pt x="14679" y="20564"/>
                        <a:pt x="14360" y="20564"/>
                      </a:cubicBezTo>
                      <a:cubicBezTo>
                        <a:pt x="13934" y="20564"/>
                        <a:pt x="13509" y="20573"/>
                        <a:pt x="13086" y="20615"/>
                      </a:cubicBezTo>
                      <a:cubicBezTo>
                        <a:pt x="12705" y="20662"/>
                        <a:pt x="12312" y="20615"/>
                        <a:pt x="11931" y="20710"/>
                      </a:cubicBezTo>
                      <a:cubicBezTo>
                        <a:pt x="11550" y="20758"/>
                        <a:pt x="11157" y="20710"/>
                        <a:pt x="10776" y="20805"/>
                      </a:cubicBezTo>
                      <a:cubicBezTo>
                        <a:pt x="10478" y="20841"/>
                        <a:pt x="10181" y="20817"/>
                        <a:pt x="9883" y="20889"/>
                      </a:cubicBezTo>
                      <a:cubicBezTo>
                        <a:pt x="9371" y="20924"/>
                        <a:pt x="8859" y="20924"/>
                        <a:pt x="8347" y="20948"/>
                      </a:cubicBezTo>
                      <a:cubicBezTo>
                        <a:pt x="7859" y="21055"/>
                        <a:pt x="7347" y="20948"/>
                        <a:pt x="6859" y="21067"/>
                      </a:cubicBezTo>
                      <a:cubicBezTo>
                        <a:pt x="6418" y="21103"/>
                        <a:pt x="5966" y="21067"/>
                        <a:pt x="5525" y="21151"/>
                      </a:cubicBezTo>
                      <a:cubicBezTo>
                        <a:pt x="4930" y="21198"/>
                        <a:pt x="4335" y="21163"/>
                        <a:pt x="3751" y="21246"/>
                      </a:cubicBezTo>
                      <a:cubicBezTo>
                        <a:pt x="2942" y="21270"/>
                        <a:pt x="2132" y="21305"/>
                        <a:pt x="1346" y="21448"/>
                      </a:cubicBezTo>
                      <a:cubicBezTo>
                        <a:pt x="1430" y="20520"/>
                        <a:pt x="1346" y="19579"/>
                        <a:pt x="1442" y="18650"/>
                      </a:cubicBezTo>
                      <a:cubicBezTo>
                        <a:pt x="1465" y="17555"/>
                        <a:pt x="1454" y="16448"/>
                        <a:pt x="1442" y="15352"/>
                      </a:cubicBezTo>
                      <a:cubicBezTo>
                        <a:pt x="1442" y="15150"/>
                        <a:pt x="1454" y="14947"/>
                        <a:pt x="1406" y="14745"/>
                      </a:cubicBezTo>
                      <a:cubicBezTo>
                        <a:pt x="1394" y="14185"/>
                        <a:pt x="1370" y="13614"/>
                        <a:pt x="1358" y="13042"/>
                      </a:cubicBezTo>
                      <a:cubicBezTo>
                        <a:pt x="1251" y="11959"/>
                        <a:pt x="1311" y="10876"/>
                        <a:pt x="1215" y="9792"/>
                      </a:cubicBezTo>
                      <a:lnTo>
                        <a:pt x="1334" y="9768"/>
                      </a:lnTo>
                      <a:lnTo>
                        <a:pt x="1215" y="9709"/>
                      </a:lnTo>
                      <a:cubicBezTo>
                        <a:pt x="1180" y="7328"/>
                        <a:pt x="1168" y="4934"/>
                        <a:pt x="1192" y="2553"/>
                      </a:cubicBezTo>
                      <a:cubicBezTo>
                        <a:pt x="1203" y="2089"/>
                        <a:pt x="1096" y="1636"/>
                        <a:pt x="1084" y="1172"/>
                      </a:cubicBezTo>
                      <a:lnTo>
                        <a:pt x="1084" y="1172"/>
                      </a:lnTo>
                      <a:cubicBezTo>
                        <a:pt x="1989" y="1303"/>
                        <a:pt x="2906" y="1243"/>
                        <a:pt x="3811" y="1315"/>
                      </a:cubicBezTo>
                      <a:cubicBezTo>
                        <a:pt x="4484" y="1339"/>
                        <a:pt x="5153" y="1348"/>
                        <a:pt x="5823" y="1348"/>
                      </a:cubicBezTo>
                      <a:cubicBezTo>
                        <a:pt x="6493" y="1348"/>
                        <a:pt x="7163" y="1339"/>
                        <a:pt x="7835" y="1327"/>
                      </a:cubicBezTo>
                      <a:cubicBezTo>
                        <a:pt x="8907" y="1243"/>
                        <a:pt x="9978" y="1267"/>
                        <a:pt x="11050" y="1232"/>
                      </a:cubicBezTo>
                      <a:cubicBezTo>
                        <a:pt x="11410" y="1196"/>
                        <a:pt x="11771" y="1191"/>
                        <a:pt x="12131" y="1191"/>
                      </a:cubicBezTo>
                      <a:cubicBezTo>
                        <a:pt x="12298" y="1191"/>
                        <a:pt x="12466" y="1192"/>
                        <a:pt x="12633" y="1192"/>
                      </a:cubicBezTo>
                      <a:cubicBezTo>
                        <a:pt x="12960" y="1192"/>
                        <a:pt x="13286" y="1187"/>
                        <a:pt x="13610" y="1160"/>
                      </a:cubicBezTo>
                      <a:cubicBezTo>
                        <a:pt x="13991" y="1101"/>
                        <a:pt x="14396" y="1124"/>
                        <a:pt x="14717" y="886"/>
                      </a:cubicBezTo>
                      <a:cubicBezTo>
                        <a:pt x="14753" y="696"/>
                        <a:pt x="14789" y="493"/>
                        <a:pt x="14681" y="327"/>
                      </a:cubicBezTo>
                      <a:cubicBezTo>
                        <a:pt x="14300" y="41"/>
                        <a:pt x="13788" y="148"/>
                        <a:pt x="13348" y="53"/>
                      </a:cubicBezTo>
                      <a:cubicBezTo>
                        <a:pt x="12852" y="27"/>
                        <a:pt x="12356" y="18"/>
                        <a:pt x="11860" y="18"/>
                      </a:cubicBezTo>
                      <a:cubicBezTo>
                        <a:pt x="10987" y="18"/>
                        <a:pt x="10114" y="45"/>
                        <a:pt x="9240" y="53"/>
                      </a:cubicBezTo>
                      <a:cubicBezTo>
                        <a:pt x="8442" y="136"/>
                        <a:pt x="7633" y="89"/>
                        <a:pt x="6835" y="148"/>
                      </a:cubicBezTo>
                      <a:cubicBezTo>
                        <a:pt x="5978" y="219"/>
                        <a:pt x="5109" y="184"/>
                        <a:pt x="4251" y="219"/>
                      </a:cubicBezTo>
                      <a:cubicBezTo>
                        <a:pt x="3692" y="273"/>
                        <a:pt x="3129" y="279"/>
                        <a:pt x="2567" y="279"/>
                      </a:cubicBezTo>
                      <a:cubicBezTo>
                        <a:pt x="2406" y="279"/>
                        <a:pt x="2245" y="279"/>
                        <a:pt x="2085" y="279"/>
                      </a:cubicBezTo>
                      <a:cubicBezTo>
                        <a:pt x="1683" y="279"/>
                        <a:pt x="1282" y="282"/>
                        <a:pt x="882" y="303"/>
                      </a:cubicBezTo>
                      <a:cubicBezTo>
                        <a:pt x="715" y="362"/>
                        <a:pt x="561" y="422"/>
                        <a:pt x="406" y="493"/>
                      </a:cubicBezTo>
                      <a:cubicBezTo>
                        <a:pt x="346" y="1243"/>
                        <a:pt x="49" y="1958"/>
                        <a:pt x="49" y="2720"/>
                      </a:cubicBezTo>
                      <a:cubicBezTo>
                        <a:pt x="1" y="4839"/>
                        <a:pt x="60" y="6947"/>
                        <a:pt x="72" y="9066"/>
                      </a:cubicBezTo>
                      <a:cubicBezTo>
                        <a:pt x="72" y="9173"/>
                        <a:pt x="84" y="9280"/>
                        <a:pt x="108" y="9387"/>
                      </a:cubicBezTo>
                      <a:cubicBezTo>
                        <a:pt x="120" y="10542"/>
                        <a:pt x="120" y="11709"/>
                        <a:pt x="144" y="12864"/>
                      </a:cubicBezTo>
                      <a:cubicBezTo>
                        <a:pt x="168" y="15186"/>
                        <a:pt x="120" y="17495"/>
                        <a:pt x="156" y="19805"/>
                      </a:cubicBezTo>
                      <a:cubicBezTo>
                        <a:pt x="239" y="20270"/>
                        <a:pt x="191" y="20758"/>
                        <a:pt x="287" y="21210"/>
                      </a:cubicBezTo>
                      <a:cubicBezTo>
                        <a:pt x="370" y="21603"/>
                        <a:pt x="191" y="22163"/>
                        <a:pt x="596" y="22425"/>
                      </a:cubicBezTo>
                      <a:cubicBezTo>
                        <a:pt x="692" y="22436"/>
                        <a:pt x="787" y="22460"/>
                        <a:pt x="882" y="22484"/>
                      </a:cubicBezTo>
                      <a:cubicBezTo>
                        <a:pt x="1778" y="22595"/>
                        <a:pt x="2674" y="22620"/>
                        <a:pt x="3576" y="22620"/>
                      </a:cubicBezTo>
                      <a:cubicBezTo>
                        <a:pt x="3836" y="22620"/>
                        <a:pt x="4097" y="22618"/>
                        <a:pt x="4359" y="22615"/>
                      </a:cubicBezTo>
                      <a:cubicBezTo>
                        <a:pt x="4539" y="22617"/>
                        <a:pt x="4719" y="22618"/>
                        <a:pt x="4899" y="22618"/>
                      </a:cubicBezTo>
                      <a:cubicBezTo>
                        <a:pt x="5978" y="22618"/>
                        <a:pt x="7051" y="22591"/>
                        <a:pt x="8133" y="22591"/>
                      </a:cubicBezTo>
                      <a:lnTo>
                        <a:pt x="8145" y="22532"/>
                      </a:lnTo>
                      <a:cubicBezTo>
                        <a:pt x="8228" y="22535"/>
                        <a:pt x="8312" y="22537"/>
                        <a:pt x="8395" y="22537"/>
                      </a:cubicBezTo>
                      <a:cubicBezTo>
                        <a:pt x="8895" y="22537"/>
                        <a:pt x="9397" y="22484"/>
                        <a:pt x="9907" y="22484"/>
                      </a:cubicBezTo>
                      <a:lnTo>
                        <a:pt x="9907" y="22436"/>
                      </a:lnTo>
                      <a:cubicBezTo>
                        <a:pt x="10193" y="22425"/>
                        <a:pt x="10478" y="22448"/>
                        <a:pt x="10740" y="22365"/>
                      </a:cubicBezTo>
                      <a:cubicBezTo>
                        <a:pt x="11395" y="22317"/>
                        <a:pt x="12050" y="22270"/>
                        <a:pt x="12693" y="22186"/>
                      </a:cubicBezTo>
                      <a:cubicBezTo>
                        <a:pt x="13360" y="22127"/>
                        <a:pt x="14015" y="22056"/>
                        <a:pt x="14669" y="21925"/>
                      </a:cubicBezTo>
                      <a:cubicBezTo>
                        <a:pt x="14848" y="21901"/>
                        <a:pt x="15039" y="21889"/>
                        <a:pt x="15217" y="21865"/>
                      </a:cubicBezTo>
                      <a:cubicBezTo>
                        <a:pt x="15384" y="21805"/>
                        <a:pt x="15574" y="21805"/>
                        <a:pt x="15753" y="21782"/>
                      </a:cubicBezTo>
                      <a:cubicBezTo>
                        <a:pt x="16003" y="21686"/>
                        <a:pt x="16313" y="21651"/>
                        <a:pt x="16467" y="21413"/>
                      </a:cubicBezTo>
                      <a:cubicBezTo>
                        <a:pt x="16586" y="21222"/>
                        <a:pt x="16551" y="20996"/>
                        <a:pt x="16610" y="20793"/>
                      </a:cubicBezTo>
                      <a:cubicBezTo>
                        <a:pt x="16753" y="20317"/>
                        <a:pt x="16670" y="19829"/>
                        <a:pt x="16705" y="19341"/>
                      </a:cubicBezTo>
                      <a:cubicBezTo>
                        <a:pt x="16765" y="18912"/>
                        <a:pt x="16741" y="18472"/>
                        <a:pt x="16753" y="18031"/>
                      </a:cubicBezTo>
                      <a:cubicBezTo>
                        <a:pt x="16813" y="15840"/>
                        <a:pt x="16789" y="13638"/>
                        <a:pt x="16729" y="11447"/>
                      </a:cubicBezTo>
                      <a:cubicBezTo>
                        <a:pt x="16741" y="11328"/>
                        <a:pt x="16729" y="11221"/>
                        <a:pt x="16694" y="11102"/>
                      </a:cubicBezTo>
                      <a:cubicBezTo>
                        <a:pt x="16646" y="8423"/>
                        <a:pt x="16682" y="5732"/>
                        <a:pt x="16658" y="3041"/>
                      </a:cubicBezTo>
                      <a:lnTo>
                        <a:pt x="16598" y="3041"/>
                      </a:lnTo>
                      <a:cubicBezTo>
                        <a:pt x="16586" y="2613"/>
                        <a:pt x="16598" y="2184"/>
                        <a:pt x="16527" y="1767"/>
                      </a:cubicBezTo>
                      <a:cubicBezTo>
                        <a:pt x="16503" y="1470"/>
                        <a:pt x="16515" y="1172"/>
                        <a:pt x="16443" y="874"/>
                      </a:cubicBezTo>
                      <a:cubicBezTo>
                        <a:pt x="16384" y="577"/>
                        <a:pt x="16348" y="243"/>
                        <a:pt x="16122" y="17"/>
                      </a:cubicBezTo>
                      <a:cubicBezTo>
                        <a:pt x="16080" y="6"/>
                        <a:pt x="16041" y="0"/>
                        <a:pt x="16004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591;p33">
                  <a:extLst>
                    <a:ext uri="{FF2B5EF4-FFF2-40B4-BE49-F238E27FC236}">
                      <a16:creationId xmlns:a16="http://schemas.microsoft.com/office/drawing/2014/main" id="{9F7C8DC4-D861-476B-6693-4B4C9074A320}"/>
                    </a:ext>
                  </a:extLst>
                </p:cNvPr>
                <p:cNvSpPr/>
                <p:nvPr/>
              </p:nvSpPr>
              <p:spPr>
                <a:xfrm>
                  <a:off x="2919627" y="1447128"/>
                  <a:ext cx="196441" cy="1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6" h="925" extrusionOk="0">
                      <a:moveTo>
                        <a:pt x="9383" y="12"/>
                      </a:moveTo>
                      <a:cubicBezTo>
                        <a:pt x="8930" y="24"/>
                        <a:pt x="8466" y="0"/>
                        <a:pt x="8013" y="60"/>
                      </a:cubicBezTo>
                      <a:cubicBezTo>
                        <a:pt x="6954" y="119"/>
                        <a:pt x="5882" y="131"/>
                        <a:pt x="4823" y="143"/>
                      </a:cubicBezTo>
                      <a:lnTo>
                        <a:pt x="4763" y="203"/>
                      </a:lnTo>
                      <a:lnTo>
                        <a:pt x="4692" y="143"/>
                      </a:lnTo>
                      <a:cubicBezTo>
                        <a:pt x="3942" y="179"/>
                        <a:pt x="3180" y="179"/>
                        <a:pt x="2429" y="227"/>
                      </a:cubicBezTo>
                      <a:cubicBezTo>
                        <a:pt x="2084" y="286"/>
                        <a:pt x="1727" y="238"/>
                        <a:pt x="1370" y="298"/>
                      </a:cubicBezTo>
                      <a:cubicBezTo>
                        <a:pt x="1013" y="357"/>
                        <a:pt x="655" y="381"/>
                        <a:pt x="286" y="393"/>
                      </a:cubicBezTo>
                      <a:cubicBezTo>
                        <a:pt x="191" y="453"/>
                        <a:pt x="96" y="512"/>
                        <a:pt x="1" y="584"/>
                      </a:cubicBezTo>
                      <a:cubicBezTo>
                        <a:pt x="24" y="631"/>
                        <a:pt x="72" y="738"/>
                        <a:pt x="96" y="798"/>
                      </a:cubicBezTo>
                      <a:cubicBezTo>
                        <a:pt x="405" y="869"/>
                        <a:pt x="703" y="917"/>
                        <a:pt x="1013" y="917"/>
                      </a:cubicBezTo>
                      <a:cubicBezTo>
                        <a:pt x="1262" y="922"/>
                        <a:pt x="1511" y="925"/>
                        <a:pt x="1760" y="925"/>
                      </a:cubicBezTo>
                      <a:cubicBezTo>
                        <a:pt x="2614" y="925"/>
                        <a:pt x="3462" y="897"/>
                        <a:pt x="4311" y="869"/>
                      </a:cubicBezTo>
                      <a:cubicBezTo>
                        <a:pt x="4430" y="840"/>
                        <a:pt x="4549" y="834"/>
                        <a:pt x="4668" y="834"/>
                      </a:cubicBezTo>
                      <a:cubicBezTo>
                        <a:pt x="4747" y="834"/>
                        <a:pt x="4827" y="836"/>
                        <a:pt x="4906" y="836"/>
                      </a:cubicBezTo>
                      <a:cubicBezTo>
                        <a:pt x="4946" y="836"/>
                        <a:pt x="4985" y="836"/>
                        <a:pt x="5025" y="834"/>
                      </a:cubicBezTo>
                      <a:cubicBezTo>
                        <a:pt x="5858" y="798"/>
                        <a:pt x="6680" y="715"/>
                        <a:pt x="7513" y="691"/>
                      </a:cubicBezTo>
                      <a:cubicBezTo>
                        <a:pt x="8180" y="608"/>
                        <a:pt x="8859" y="619"/>
                        <a:pt x="9514" y="441"/>
                      </a:cubicBezTo>
                      <a:cubicBezTo>
                        <a:pt x="9514" y="286"/>
                        <a:pt x="9585" y="60"/>
                        <a:pt x="9383" y="12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592;p33">
                  <a:extLst>
                    <a:ext uri="{FF2B5EF4-FFF2-40B4-BE49-F238E27FC236}">
                      <a16:creationId xmlns:a16="http://schemas.microsoft.com/office/drawing/2014/main" id="{58AD433D-2E8E-9B18-C366-6435440CD0B5}"/>
                    </a:ext>
                  </a:extLst>
                </p:cNvPr>
                <p:cNvSpPr/>
                <p:nvPr/>
              </p:nvSpPr>
              <p:spPr>
                <a:xfrm>
                  <a:off x="2925242" y="1490533"/>
                  <a:ext cx="198142" cy="17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857" extrusionOk="0">
                      <a:moveTo>
                        <a:pt x="1496" y="1"/>
                      </a:moveTo>
                      <a:cubicBezTo>
                        <a:pt x="1029" y="1"/>
                        <a:pt x="564" y="79"/>
                        <a:pt x="108" y="156"/>
                      </a:cubicBezTo>
                      <a:cubicBezTo>
                        <a:pt x="72" y="216"/>
                        <a:pt x="36" y="275"/>
                        <a:pt x="0" y="347"/>
                      </a:cubicBezTo>
                      <a:cubicBezTo>
                        <a:pt x="24" y="371"/>
                        <a:pt x="72" y="442"/>
                        <a:pt x="84" y="478"/>
                      </a:cubicBezTo>
                      <a:cubicBezTo>
                        <a:pt x="346" y="597"/>
                        <a:pt x="631" y="656"/>
                        <a:pt x="905" y="716"/>
                      </a:cubicBezTo>
                      <a:cubicBezTo>
                        <a:pt x="1272" y="749"/>
                        <a:pt x="1639" y="824"/>
                        <a:pt x="2007" y="824"/>
                      </a:cubicBezTo>
                      <a:cubicBezTo>
                        <a:pt x="2032" y="824"/>
                        <a:pt x="2058" y="824"/>
                        <a:pt x="2084" y="823"/>
                      </a:cubicBezTo>
                      <a:cubicBezTo>
                        <a:pt x="2726" y="829"/>
                        <a:pt x="3374" y="856"/>
                        <a:pt x="4022" y="856"/>
                      </a:cubicBezTo>
                      <a:cubicBezTo>
                        <a:pt x="4589" y="856"/>
                        <a:pt x="5155" y="836"/>
                        <a:pt x="5715" y="764"/>
                      </a:cubicBezTo>
                      <a:cubicBezTo>
                        <a:pt x="6132" y="764"/>
                        <a:pt x="6549" y="764"/>
                        <a:pt x="6954" y="680"/>
                      </a:cubicBezTo>
                      <a:cubicBezTo>
                        <a:pt x="7644" y="656"/>
                        <a:pt x="8323" y="561"/>
                        <a:pt x="9002" y="514"/>
                      </a:cubicBezTo>
                      <a:cubicBezTo>
                        <a:pt x="9216" y="502"/>
                        <a:pt x="9442" y="514"/>
                        <a:pt x="9621" y="359"/>
                      </a:cubicBezTo>
                      <a:cubicBezTo>
                        <a:pt x="9668" y="97"/>
                        <a:pt x="9394" y="49"/>
                        <a:pt x="9192" y="37"/>
                      </a:cubicBezTo>
                      <a:cubicBezTo>
                        <a:pt x="9064" y="36"/>
                        <a:pt x="8936" y="36"/>
                        <a:pt x="8808" y="36"/>
                      </a:cubicBezTo>
                      <a:cubicBezTo>
                        <a:pt x="7887" y="36"/>
                        <a:pt x="6963" y="58"/>
                        <a:pt x="6040" y="58"/>
                      </a:cubicBezTo>
                      <a:cubicBezTo>
                        <a:pt x="5491" y="58"/>
                        <a:pt x="4942" y="50"/>
                        <a:pt x="4394" y="25"/>
                      </a:cubicBezTo>
                      <a:cubicBezTo>
                        <a:pt x="4291" y="24"/>
                        <a:pt x="4189" y="23"/>
                        <a:pt x="4086" y="23"/>
                      </a:cubicBezTo>
                      <a:cubicBezTo>
                        <a:pt x="3624" y="23"/>
                        <a:pt x="3166" y="35"/>
                        <a:pt x="2708" y="35"/>
                      </a:cubicBezTo>
                      <a:cubicBezTo>
                        <a:pt x="2408" y="35"/>
                        <a:pt x="2109" y="30"/>
                        <a:pt x="1810" y="14"/>
                      </a:cubicBezTo>
                      <a:cubicBezTo>
                        <a:pt x="1705" y="5"/>
                        <a:pt x="1600" y="1"/>
                        <a:pt x="1496" y="1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593;p33">
                  <a:extLst>
                    <a:ext uri="{FF2B5EF4-FFF2-40B4-BE49-F238E27FC236}">
                      <a16:creationId xmlns:a16="http://schemas.microsoft.com/office/drawing/2014/main" id="{42FDDA68-4704-F1DD-1037-98077C2108D3}"/>
                    </a:ext>
                  </a:extLst>
                </p:cNvPr>
                <p:cNvSpPr/>
                <p:nvPr/>
              </p:nvSpPr>
              <p:spPr>
                <a:xfrm>
                  <a:off x="2916204" y="1551523"/>
                  <a:ext cx="210827" cy="2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8" h="1152" extrusionOk="0">
                      <a:moveTo>
                        <a:pt x="6236" y="0"/>
                      </a:moveTo>
                      <a:cubicBezTo>
                        <a:pt x="5636" y="0"/>
                        <a:pt x="5034" y="4"/>
                        <a:pt x="4430" y="14"/>
                      </a:cubicBezTo>
                      <a:lnTo>
                        <a:pt x="4430" y="62"/>
                      </a:lnTo>
                      <a:cubicBezTo>
                        <a:pt x="4359" y="58"/>
                        <a:pt x="4289" y="56"/>
                        <a:pt x="4218" y="56"/>
                      </a:cubicBezTo>
                      <a:cubicBezTo>
                        <a:pt x="3648" y="56"/>
                        <a:pt x="3085" y="171"/>
                        <a:pt x="2513" y="193"/>
                      </a:cubicBezTo>
                      <a:cubicBezTo>
                        <a:pt x="2132" y="288"/>
                        <a:pt x="1739" y="228"/>
                        <a:pt x="1358" y="312"/>
                      </a:cubicBezTo>
                      <a:cubicBezTo>
                        <a:pt x="906" y="407"/>
                        <a:pt x="382" y="324"/>
                        <a:pt x="1" y="645"/>
                      </a:cubicBezTo>
                      <a:cubicBezTo>
                        <a:pt x="1" y="717"/>
                        <a:pt x="1" y="788"/>
                        <a:pt x="1" y="847"/>
                      </a:cubicBezTo>
                      <a:cubicBezTo>
                        <a:pt x="25" y="895"/>
                        <a:pt x="84" y="978"/>
                        <a:pt x="120" y="1026"/>
                      </a:cubicBezTo>
                      <a:cubicBezTo>
                        <a:pt x="322" y="1086"/>
                        <a:pt x="525" y="1145"/>
                        <a:pt x="739" y="1145"/>
                      </a:cubicBezTo>
                      <a:cubicBezTo>
                        <a:pt x="869" y="1150"/>
                        <a:pt x="998" y="1152"/>
                        <a:pt x="1128" y="1152"/>
                      </a:cubicBezTo>
                      <a:cubicBezTo>
                        <a:pt x="2010" y="1152"/>
                        <a:pt x="2893" y="1057"/>
                        <a:pt x="3775" y="1026"/>
                      </a:cubicBezTo>
                      <a:cubicBezTo>
                        <a:pt x="5668" y="847"/>
                        <a:pt x="7573" y="717"/>
                        <a:pt x="9466" y="669"/>
                      </a:cubicBezTo>
                      <a:cubicBezTo>
                        <a:pt x="9728" y="621"/>
                        <a:pt x="9990" y="597"/>
                        <a:pt x="10240" y="526"/>
                      </a:cubicBezTo>
                      <a:cubicBezTo>
                        <a:pt x="10216" y="383"/>
                        <a:pt x="10288" y="121"/>
                        <a:pt x="10085" y="97"/>
                      </a:cubicBezTo>
                      <a:cubicBezTo>
                        <a:pt x="9657" y="50"/>
                        <a:pt x="9228" y="62"/>
                        <a:pt x="8800" y="14"/>
                      </a:cubicBezTo>
                      <a:lnTo>
                        <a:pt x="8752" y="109"/>
                      </a:lnTo>
                      <a:lnTo>
                        <a:pt x="8692" y="14"/>
                      </a:lnTo>
                      <a:cubicBezTo>
                        <a:pt x="7874" y="7"/>
                        <a:pt x="7056" y="0"/>
                        <a:pt x="6236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594;p33">
                  <a:extLst>
                    <a:ext uri="{FF2B5EF4-FFF2-40B4-BE49-F238E27FC236}">
                      <a16:creationId xmlns:a16="http://schemas.microsoft.com/office/drawing/2014/main" id="{B4B556D2-BEF1-7258-DE49-303B056E3AB6}"/>
                    </a:ext>
                  </a:extLst>
                </p:cNvPr>
                <p:cNvSpPr/>
                <p:nvPr/>
              </p:nvSpPr>
              <p:spPr>
                <a:xfrm>
                  <a:off x="2913765" y="1617287"/>
                  <a:ext cx="227426" cy="1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8" h="973" extrusionOk="0">
                      <a:moveTo>
                        <a:pt x="7377" y="0"/>
                      </a:moveTo>
                      <a:cubicBezTo>
                        <a:pt x="6944" y="0"/>
                        <a:pt x="6508" y="8"/>
                        <a:pt x="6073" y="8"/>
                      </a:cubicBezTo>
                      <a:lnTo>
                        <a:pt x="6061" y="55"/>
                      </a:lnTo>
                      <a:cubicBezTo>
                        <a:pt x="5886" y="51"/>
                        <a:pt x="5712" y="50"/>
                        <a:pt x="5538" y="50"/>
                      </a:cubicBezTo>
                      <a:cubicBezTo>
                        <a:pt x="4668" y="50"/>
                        <a:pt x="3805" y="91"/>
                        <a:pt x="2942" y="91"/>
                      </a:cubicBezTo>
                      <a:lnTo>
                        <a:pt x="2906" y="210"/>
                      </a:lnTo>
                      <a:lnTo>
                        <a:pt x="2870" y="79"/>
                      </a:lnTo>
                      <a:cubicBezTo>
                        <a:pt x="2287" y="175"/>
                        <a:pt x="1692" y="115"/>
                        <a:pt x="1108" y="222"/>
                      </a:cubicBezTo>
                      <a:cubicBezTo>
                        <a:pt x="727" y="282"/>
                        <a:pt x="334" y="258"/>
                        <a:pt x="1" y="460"/>
                      </a:cubicBezTo>
                      <a:cubicBezTo>
                        <a:pt x="13" y="556"/>
                        <a:pt x="25" y="651"/>
                        <a:pt x="37" y="758"/>
                      </a:cubicBezTo>
                      <a:cubicBezTo>
                        <a:pt x="453" y="865"/>
                        <a:pt x="870" y="913"/>
                        <a:pt x="1299" y="948"/>
                      </a:cubicBezTo>
                      <a:cubicBezTo>
                        <a:pt x="1912" y="966"/>
                        <a:pt x="2522" y="972"/>
                        <a:pt x="3131" y="972"/>
                      </a:cubicBezTo>
                      <a:cubicBezTo>
                        <a:pt x="3739" y="972"/>
                        <a:pt x="4347" y="966"/>
                        <a:pt x="4954" y="960"/>
                      </a:cubicBezTo>
                      <a:cubicBezTo>
                        <a:pt x="5192" y="937"/>
                        <a:pt x="5430" y="960"/>
                        <a:pt x="5656" y="901"/>
                      </a:cubicBezTo>
                      <a:cubicBezTo>
                        <a:pt x="6192" y="889"/>
                        <a:pt x="6740" y="865"/>
                        <a:pt x="7276" y="841"/>
                      </a:cubicBezTo>
                      <a:cubicBezTo>
                        <a:pt x="7585" y="758"/>
                        <a:pt x="7918" y="806"/>
                        <a:pt x="8228" y="722"/>
                      </a:cubicBezTo>
                      <a:cubicBezTo>
                        <a:pt x="8978" y="675"/>
                        <a:pt x="9716" y="544"/>
                        <a:pt x="10466" y="472"/>
                      </a:cubicBezTo>
                      <a:cubicBezTo>
                        <a:pt x="10705" y="448"/>
                        <a:pt x="11097" y="436"/>
                        <a:pt x="11074" y="91"/>
                      </a:cubicBezTo>
                      <a:cubicBezTo>
                        <a:pt x="10961" y="29"/>
                        <a:pt x="10839" y="12"/>
                        <a:pt x="10716" y="12"/>
                      </a:cubicBezTo>
                      <a:cubicBezTo>
                        <a:pt x="10604" y="12"/>
                        <a:pt x="10491" y="26"/>
                        <a:pt x="10383" y="32"/>
                      </a:cubicBezTo>
                      <a:cubicBezTo>
                        <a:pt x="10020" y="44"/>
                        <a:pt x="9658" y="57"/>
                        <a:pt x="9295" y="57"/>
                      </a:cubicBezTo>
                      <a:cubicBezTo>
                        <a:pt x="8979" y="57"/>
                        <a:pt x="8663" y="47"/>
                        <a:pt x="8347" y="20"/>
                      </a:cubicBezTo>
                      <a:cubicBezTo>
                        <a:pt x="8026" y="4"/>
                        <a:pt x="7702" y="0"/>
                        <a:pt x="7377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595;p33">
                  <a:extLst>
                    <a:ext uri="{FF2B5EF4-FFF2-40B4-BE49-F238E27FC236}">
                      <a16:creationId xmlns:a16="http://schemas.microsoft.com/office/drawing/2014/main" id="{F0A7B10C-26F8-ACE8-CB43-761045517C6B}"/>
                    </a:ext>
                  </a:extLst>
                </p:cNvPr>
                <p:cNvSpPr/>
                <p:nvPr/>
              </p:nvSpPr>
              <p:spPr>
                <a:xfrm>
                  <a:off x="2923295" y="1669731"/>
                  <a:ext cx="227405" cy="19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7" h="938" extrusionOk="0">
                      <a:moveTo>
                        <a:pt x="6365" y="0"/>
                      </a:moveTo>
                      <a:cubicBezTo>
                        <a:pt x="5620" y="0"/>
                        <a:pt x="4876" y="19"/>
                        <a:pt x="4132" y="80"/>
                      </a:cubicBezTo>
                      <a:cubicBezTo>
                        <a:pt x="3602" y="95"/>
                        <a:pt x="3067" y="105"/>
                        <a:pt x="2534" y="105"/>
                      </a:cubicBezTo>
                      <a:cubicBezTo>
                        <a:pt x="2205" y="105"/>
                        <a:pt x="1875" y="101"/>
                        <a:pt x="1548" y="92"/>
                      </a:cubicBezTo>
                      <a:cubicBezTo>
                        <a:pt x="1488" y="89"/>
                        <a:pt x="1428" y="87"/>
                        <a:pt x="1368" y="87"/>
                      </a:cubicBezTo>
                      <a:cubicBezTo>
                        <a:pt x="979" y="87"/>
                        <a:pt x="597" y="151"/>
                        <a:pt x="214" y="223"/>
                      </a:cubicBezTo>
                      <a:cubicBezTo>
                        <a:pt x="72" y="235"/>
                        <a:pt x="60" y="390"/>
                        <a:pt x="0" y="485"/>
                      </a:cubicBezTo>
                      <a:cubicBezTo>
                        <a:pt x="36" y="544"/>
                        <a:pt x="95" y="640"/>
                        <a:pt x="119" y="699"/>
                      </a:cubicBezTo>
                      <a:cubicBezTo>
                        <a:pt x="1084" y="925"/>
                        <a:pt x="2084" y="902"/>
                        <a:pt x="3072" y="937"/>
                      </a:cubicBezTo>
                      <a:cubicBezTo>
                        <a:pt x="3151" y="923"/>
                        <a:pt x="3231" y="918"/>
                        <a:pt x="3311" y="918"/>
                      </a:cubicBezTo>
                      <a:cubicBezTo>
                        <a:pt x="3435" y="918"/>
                        <a:pt x="3561" y="930"/>
                        <a:pt x="3691" y="937"/>
                      </a:cubicBezTo>
                      <a:cubicBezTo>
                        <a:pt x="5167" y="890"/>
                        <a:pt x="6668" y="902"/>
                        <a:pt x="8144" y="771"/>
                      </a:cubicBezTo>
                      <a:cubicBezTo>
                        <a:pt x="8763" y="652"/>
                        <a:pt x="9394" y="735"/>
                        <a:pt x="10013" y="675"/>
                      </a:cubicBezTo>
                      <a:cubicBezTo>
                        <a:pt x="10311" y="616"/>
                        <a:pt x="10609" y="652"/>
                        <a:pt x="10906" y="616"/>
                      </a:cubicBezTo>
                      <a:cubicBezTo>
                        <a:pt x="10990" y="497"/>
                        <a:pt x="11097" y="294"/>
                        <a:pt x="10906" y="211"/>
                      </a:cubicBezTo>
                      <a:cubicBezTo>
                        <a:pt x="9954" y="32"/>
                        <a:pt x="8977" y="163"/>
                        <a:pt x="8025" y="21"/>
                      </a:cubicBezTo>
                      <a:cubicBezTo>
                        <a:pt x="7472" y="10"/>
                        <a:pt x="6918" y="0"/>
                        <a:pt x="6365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596;p33">
                  <a:extLst>
                    <a:ext uri="{FF2B5EF4-FFF2-40B4-BE49-F238E27FC236}">
                      <a16:creationId xmlns:a16="http://schemas.microsoft.com/office/drawing/2014/main" id="{664EBAA9-924F-C415-B212-89DF4C9A50CC}"/>
                    </a:ext>
                  </a:extLst>
                </p:cNvPr>
                <p:cNvSpPr/>
                <p:nvPr/>
              </p:nvSpPr>
              <p:spPr>
                <a:xfrm>
                  <a:off x="2923766" y="1733180"/>
                  <a:ext cx="214495" cy="1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7" h="937" extrusionOk="0">
                      <a:moveTo>
                        <a:pt x="9261" y="0"/>
                      </a:moveTo>
                      <a:cubicBezTo>
                        <a:pt x="8462" y="0"/>
                        <a:pt x="7661" y="32"/>
                        <a:pt x="6859" y="32"/>
                      </a:cubicBezTo>
                      <a:cubicBezTo>
                        <a:pt x="6557" y="37"/>
                        <a:pt x="6255" y="39"/>
                        <a:pt x="5953" y="39"/>
                      </a:cubicBezTo>
                      <a:cubicBezTo>
                        <a:pt x="5414" y="39"/>
                        <a:pt x="4875" y="34"/>
                        <a:pt x="4336" y="34"/>
                      </a:cubicBezTo>
                      <a:cubicBezTo>
                        <a:pt x="3844" y="34"/>
                        <a:pt x="3351" y="38"/>
                        <a:pt x="2858" y="56"/>
                      </a:cubicBezTo>
                      <a:cubicBezTo>
                        <a:pt x="1977" y="139"/>
                        <a:pt x="1073" y="80"/>
                        <a:pt x="191" y="282"/>
                      </a:cubicBezTo>
                      <a:cubicBezTo>
                        <a:pt x="1" y="282"/>
                        <a:pt x="37" y="508"/>
                        <a:pt x="37" y="639"/>
                      </a:cubicBezTo>
                      <a:cubicBezTo>
                        <a:pt x="442" y="758"/>
                        <a:pt x="846" y="806"/>
                        <a:pt x="1263" y="866"/>
                      </a:cubicBezTo>
                      <a:cubicBezTo>
                        <a:pt x="1822" y="922"/>
                        <a:pt x="2389" y="937"/>
                        <a:pt x="2955" y="937"/>
                      </a:cubicBezTo>
                      <a:cubicBezTo>
                        <a:pt x="3341" y="937"/>
                        <a:pt x="3727" y="930"/>
                        <a:pt x="4109" y="925"/>
                      </a:cubicBezTo>
                      <a:cubicBezTo>
                        <a:pt x="4942" y="925"/>
                        <a:pt x="5776" y="794"/>
                        <a:pt x="6609" y="782"/>
                      </a:cubicBezTo>
                      <a:cubicBezTo>
                        <a:pt x="7097" y="687"/>
                        <a:pt x="7609" y="782"/>
                        <a:pt x="8097" y="675"/>
                      </a:cubicBezTo>
                      <a:cubicBezTo>
                        <a:pt x="8514" y="663"/>
                        <a:pt x="8931" y="663"/>
                        <a:pt x="9335" y="580"/>
                      </a:cubicBezTo>
                      <a:cubicBezTo>
                        <a:pt x="9716" y="568"/>
                        <a:pt x="10097" y="544"/>
                        <a:pt x="10455" y="425"/>
                      </a:cubicBezTo>
                      <a:cubicBezTo>
                        <a:pt x="10467" y="294"/>
                        <a:pt x="10467" y="163"/>
                        <a:pt x="10455" y="32"/>
                      </a:cubicBezTo>
                      <a:cubicBezTo>
                        <a:pt x="10058" y="8"/>
                        <a:pt x="9660" y="0"/>
                        <a:pt x="9261" y="0"/>
                      </a:cubicBezTo>
                      <a:close/>
                    </a:path>
                  </a:pathLst>
                </a:custGeom>
                <a:solidFill>
                  <a:srgbClr val="0303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6A1DC7F7-F72C-F93E-1307-E470AF6EB675}"/>
              </a:ext>
            </a:extLst>
          </p:cNvPr>
          <p:cNvSpPr txBox="1"/>
          <p:nvPr/>
        </p:nvSpPr>
        <p:spPr>
          <a:xfrm>
            <a:off x="7480229" y="749563"/>
            <a:ext cx="1012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Fira Sans"/>
                <a:sym typeface="Fira Sans"/>
              </a:rPr>
              <a:t>2024,</a:t>
            </a:r>
            <a:r>
              <a:rPr lang="zh-CN" altLang="en-US" dirty="0">
                <a:latin typeface="Fira Sans"/>
                <a:sym typeface="Fira Sans"/>
              </a:rPr>
              <a:t> </a:t>
            </a:r>
            <a:r>
              <a:rPr lang="en-US" altLang="zh-CN" dirty="0">
                <a:latin typeface="Fira Sans"/>
                <a:sym typeface="Fira Sans"/>
              </a:rPr>
              <a:t>6-9</a:t>
            </a:r>
            <a:endParaRPr lang="zh-CN" altLang="en-US" dirty="0"/>
          </a:p>
        </p:txBody>
      </p:sp>
      <p:sp>
        <p:nvSpPr>
          <p:cNvPr id="101" name="Google Shape;776;p32">
            <a:extLst>
              <a:ext uri="{FF2B5EF4-FFF2-40B4-BE49-F238E27FC236}">
                <a16:creationId xmlns:a16="http://schemas.microsoft.com/office/drawing/2014/main" id="{B17C967D-0C7C-4EB0-092A-477D80C78725}"/>
              </a:ext>
            </a:extLst>
          </p:cNvPr>
          <p:cNvSpPr/>
          <p:nvPr/>
        </p:nvSpPr>
        <p:spPr>
          <a:xfrm>
            <a:off x="822160" y="2408123"/>
            <a:ext cx="1760454" cy="103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个人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汇报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科研项目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竞赛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专业课知识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随机问题</a:t>
            </a:r>
          </a:p>
        </p:txBody>
      </p:sp>
      <p:sp>
        <p:nvSpPr>
          <p:cNvPr id="102" name="Google Shape;776;p32">
            <a:extLst>
              <a:ext uri="{FF2B5EF4-FFF2-40B4-BE49-F238E27FC236}">
                <a16:creationId xmlns:a16="http://schemas.microsoft.com/office/drawing/2014/main" id="{B3229696-2A6A-AABC-C18A-3B35D86B789A}"/>
              </a:ext>
            </a:extLst>
          </p:cNvPr>
          <p:cNvSpPr/>
          <p:nvPr/>
        </p:nvSpPr>
        <p:spPr>
          <a:xfrm>
            <a:off x="3825496" y="2435419"/>
            <a:ext cx="1975514" cy="5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英语自我介绍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)</a:t>
            </a: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随机应变吧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03" name="Google Shape;776;p32">
            <a:extLst>
              <a:ext uri="{FF2B5EF4-FFF2-40B4-BE49-F238E27FC236}">
                <a16:creationId xmlns:a16="http://schemas.microsoft.com/office/drawing/2014/main" id="{0AAABB19-B7E5-0AF0-1093-A1E7B1765973}"/>
              </a:ext>
            </a:extLst>
          </p:cNvPr>
          <p:cNvSpPr/>
          <p:nvPr/>
        </p:nvSpPr>
        <p:spPr>
          <a:xfrm>
            <a:off x="5656011" y="2437780"/>
            <a:ext cx="1617476" cy="5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专业课知识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随机问题</a:t>
            </a:r>
          </a:p>
        </p:txBody>
      </p:sp>
      <p:sp>
        <p:nvSpPr>
          <p:cNvPr id="104" name="Google Shape;776;p32">
            <a:extLst>
              <a:ext uri="{FF2B5EF4-FFF2-40B4-BE49-F238E27FC236}">
                <a16:creationId xmlns:a16="http://schemas.microsoft.com/office/drawing/2014/main" id="{5EFA3A58-6CF6-C64A-0055-885E5CE9F82A}"/>
              </a:ext>
            </a:extLst>
          </p:cNvPr>
          <p:cNvSpPr/>
          <p:nvPr/>
        </p:nvSpPr>
        <p:spPr>
          <a:xfrm>
            <a:off x="2388260" y="2218101"/>
            <a:ext cx="1760454" cy="103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算法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数据结构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  <a:p>
            <a:pPr marL="171450" indent="-171450" algn="ctr">
              <a:spcBef>
                <a:spcPts val="600"/>
              </a:spcBef>
              <a:buSzPts val="1100"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Roboto"/>
                <a:sym typeface="Roboto"/>
              </a:rPr>
              <a:t>多数自主命题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4AAFABAB-DF6D-E82C-2181-8B2DE0FD1F06}"/>
              </a:ext>
            </a:extLst>
          </p:cNvPr>
          <p:cNvGrpSpPr/>
          <p:nvPr/>
        </p:nvGrpSpPr>
        <p:grpSpPr>
          <a:xfrm>
            <a:off x="1320387" y="3871684"/>
            <a:ext cx="727699" cy="695459"/>
            <a:chOff x="1207237" y="3754077"/>
            <a:chExt cx="954000" cy="954000"/>
          </a:xfrm>
        </p:grpSpPr>
        <p:sp>
          <p:nvSpPr>
            <p:cNvPr id="112" name="Google Shape;2369;p43">
              <a:extLst>
                <a:ext uri="{FF2B5EF4-FFF2-40B4-BE49-F238E27FC236}">
                  <a16:creationId xmlns:a16="http://schemas.microsoft.com/office/drawing/2014/main" id="{6B54678F-3C88-C66A-27D6-0EA7AED26DAB}"/>
                </a:ext>
              </a:extLst>
            </p:cNvPr>
            <p:cNvSpPr/>
            <p:nvPr/>
          </p:nvSpPr>
          <p:spPr>
            <a:xfrm>
              <a:off x="1207237" y="3754077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81;p43">
              <a:extLst>
                <a:ext uri="{FF2B5EF4-FFF2-40B4-BE49-F238E27FC236}">
                  <a16:creationId xmlns:a16="http://schemas.microsoft.com/office/drawing/2014/main" id="{F6DB4272-F1A0-83E0-624C-9D402F86BA70}"/>
                </a:ext>
              </a:extLst>
            </p:cNvPr>
            <p:cNvSpPr/>
            <p:nvPr/>
          </p:nvSpPr>
          <p:spPr>
            <a:xfrm>
              <a:off x="1252462" y="3805902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2370;p43">
            <a:extLst>
              <a:ext uri="{FF2B5EF4-FFF2-40B4-BE49-F238E27FC236}">
                <a16:creationId xmlns:a16="http://schemas.microsoft.com/office/drawing/2014/main" id="{CB367957-E8BC-387E-1101-1B872DA49A66}"/>
              </a:ext>
            </a:extLst>
          </p:cNvPr>
          <p:cNvSpPr/>
          <p:nvPr/>
        </p:nvSpPr>
        <p:spPr>
          <a:xfrm>
            <a:off x="1665162" y="3635009"/>
            <a:ext cx="19075" cy="236675"/>
          </a:xfrm>
          <a:custGeom>
            <a:avLst/>
            <a:gdLst/>
            <a:ahLst/>
            <a:cxnLst/>
            <a:rect l="l" t="t" r="r" b="b"/>
            <a:pathLst>
              <a:path w="763" h="9467" extrusionOk="0">
                <a:moveTo>
                  <a:pt x="382" y="1"/>
                </a:moveTo>
                <a:cubicBezTo>
                  <a:pt x="168" y="1"/>
                  <a:pt x="1" y="168"/>
                  <a:pt x="1" y="382"/>
                </a:cubicBezTo>
                <a:lnTo>
                  <a:pt x="1" y="9085"/>
                </a:lnTo>
                <a:cubicBezTo>
                  <a:pt x="1" y="9300"/>
                  <a:pt x="168" y="9466"/>
                  <a:pt x="382" y="9466"/>
                </a:cubicBezTo>
                <a:cubicBezTo>
                  <a:pt x="584" y="9466"/>
                  <a:pt x="763" y="9300"/>
                  <a:pt x="763" y="9085"/>
                </a:cubicBezTo>
                <a:lnTo>
                  <a:pt x="763" y="382"/>
                </a:lnTo>
                <a:cubicBezTo>
                  <a:pt x="763" y="168"/>
                  <a:pt x="584" y="1"/>
                  <a:pt x="382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768;p32">
            <a:extLst>
              <a:ext uri="{FF2B5EF4-FFF2-40B4-BE49-F238E27FC236}">
                <a16:creationId xmlns:a16="http://schemas.microsoft.com/office/drawing/2014/main" id="{518CBF06-291F-B3E6-3D33-A2B407D1F288}"/>
              </a:ext>
            </a:extLst>
          </p:cNvPr>
          <p:cNvSpPr txBox="1"/>
          <p:nvPr/>
        </p:nvSpPr>
        <p:spPr>
          <a:xfrm>
            <a:off x="1243836" y="4013613"/>
            <a:ext cx="88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40-5</a:t>
            </a:r>
            <a:r>
              <a:rPr lang="es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0%</a:t>
            </a:r>
            <a:endParaRPr sz="1200" dirty="0">
              <a:solidFill>
                <a:srgbClr val="395B8E"/>
              </a:solidFill>
              <a:latin typeface="Fira Sans" panose="020B05030500000200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0E17CA5-B3D5-633E-B399-4F38F16ECBA1}"/>
              </a:ext>
            </a:extLst>
          </p:cNvPr>
          <p:cNvGrpSpPr/>
          <p:nvPr/>
        </p:nvGrpSpPr>
        <p:grpSpPr>
          <a:xfrm>
            <a:off x="2933660" y="3352925"/>
            <a:ext cx="727699" cy="695459"/>
            <a:chOff x="1207237" y="3754077"/>
            <a:chExt cx="954000" cy="954000"/>
          </a:xfrm>
        </p:grpSpPr>
        <p:sp>
          <p:nvSpPr>
            <p:cNvPr id="120" name="Google Shape;2369;p43">
              <a:extLst>
                <a:ext uri="{FF2B5EF4-FFF2-40B4-BE49-F238E27FC236}">
                  <a16:creationId xmlns:a16="http://schemas.microsoft.com/office/drawing/2014/main" id="{BD0528E4-DBAE-9621-F4DF-64820ECD69AD}"/>
                </a:ext>
              </a:extLst>
            </p:cNvPr>
            <p:cNvSpPr/>
            <p:nvPr/>
          </p:nvSpPr>
          <p:spPr>
            <a:xfrm>
              <a:off x="1207237" y="3754077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81;p43">
              <a:extLst>
                <a:ext uri="{FF2B5EF4-FFF2-40B4-BE49-F238E27FC236}">
                  <a16:creationId xmlns:a16="http://schemas.microsoft.com/office/drawing/2014/main" id="{2D53C696-D9F1-E7FB-97FD-38932F94EF51}"/>
                </a:ext>
              </a:extLst>
            </p:cNvPr>
            <p:cNvSpPr/>
            <p:nvPr/>
          </p:nvSpPr>
          <p:spPr>
            <a:xfrm>
              <a:off x="1252462" y="3805902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" name="Google Shape;2370;p43">
            <a:extLst>
              <a:ext uri="{FF2B5EF4-FFF2-40B4-BE49-F238E27FC236}">
                <a16:creationId xmlns:a16="http://schemas.microsoft.com/office/drawing/2014/main" id="{BEFEEA87-E35A-D3FF-E800-79E043027FC1}"/>
              </a:ext>
            </a:extLst>
          </p:cNvPr>
          <p:cNvSpPr/>
          <p:nvPr/>
        </p:nvSpPr>
        <p:spPr>
          <a:xfrm>
            <a:off x="3278435" y="3116250"/>
            <a:ext cx="19075" cy="236675"/>
          </a:xfrm>
          <a:custGeom>
            <a:avLst/>
            <a:gdLst/>
            <a:ahLst/>
            <a:cxnLst/>
            <a:rect l="l" t="t" r="r" b="b"/>
            <a:pathLst>
              <a:path w="763" h="9467" extrusionOk="0">
                <a:moveTo>
                  <a:pt x="382" y="1"/>
                </a:moveTo>
                <a:cubicBezTo>
                  <a:pt x="168" y="1"/>
                  <a:pt x="1" y="168"/>
                  <a:pt x="1" y="382"/>
                </a:cubicBezTo>
                <a:lnTo>
                  <a:pt x="1" y="9085"/>
                </a:lnTo>
                <a:cubicBezTo>
                  <a:pt x="1" y="9300"/>
                  <a:pt x="168" y="9466"/>
                  <a:pt x="382" y="9466"/>
                </a:cubicBezTo>
                <a:cubicBezTo>
                  <a:pt x="584" y="9466"/>
                  <a:pt x="763" y="9300"/>
                  <a:pt x="763" y="9085"/>
                </a:cubicBezTo>
                <a:lnTo>
                  <a:pt x="763" y="382"/>
                </a:lnTo>
                <a:cubicBezTo>
                  <a:pt x="763" y="168"/>
                  <a:pt x="584" y="1"/>
                  <a:pt x="382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768;p32">
            <a:extLst>
              <a:ext uri="{FF2B5EF4-FFF2-40B4-BE49-F238E27FC236}">
                <a16:creationId xmlns:a16="http://schemas.microsoft.com/office/drawing/2014/main" id="{8A505648-0F55-E384-6521-E885E9E24787}"/>
              </a:ext>
            </a:extLst>
          </p:cNvPr>
          <p:cNvSpPr txBox="1"/>
          <p:nvPr/>
        </p:nvSpPr>
        <p:spPr>
          <a:xfrm>
            <a:off x="2857109" y="3494854"/>
            <a:ext cx="88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20-30</a:t>
            </a:r>
            <a:r>
              <a:rPr lang="es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rgbClr val="395B8E"/>
              </a:solidFill>
              <a:latin typeface="Fira Sans" panose="020B05030500000200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DB6FED4-6741-538D-8F9C-5A71F8606FD6}"/>
              </a:ext>
            </a:extLst>
          </p:cNvPr>
          <p:cNvGrpSpPr/>
          <p:nvPr/>
        </p:nvGrpSpPr>
        <p:grpSpPr>
          <a:xfrm>
            <a:off x="4538513" y="3352925"/>
            <a:ext cx="727699" cy="695459"/>
            <a:chOff x="1207237" y="3754077"/>
            <a:chExt cx="954000" cy="954000"/>
          </a:xfrm>
        </p:grpSpPr>
        <p:sp>
          <p:nvSpPr>
            <p:cNvPr id="125" name="Google Shape;2369;p43">
              <a:extLst>
                <a:ext uri="{FF2B5EF4-FFF2-40B4-BE49-F238E27FC236}">
                  <a16:creationId xmlns:a16="http://schemas.microsoft.com/office/drawing/2014/main" id="{394051C5-46DD-92E4-3F7B-4970481E71F0}"/>
                </a:ext>
              </a:extLst>
            </p:cNvPr>
            <p:cNvSpPr/>
            <p:nvPr/>
          </p:nvSpPr>
          <p:spPr>
            <a:xfrm>
              <a:off x="1207237" y="3754077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ED4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2381;p43">
              <a:extLst>
                <a:ext uri="{FF2B5EF4-FFF2-40B4-BE49-F238E27FC236}">
                  <a16:creationId xmlns:a16="http://schemas.microsoft.com/office/drawing/2014/main" id="{258A1B2D-68E5-AD8A-5A26-2EE01FA44AD4}"/>
                </a:ext>
              </a:extLst>
            </p:cNvPr>
            <p:cNvSpPr/>
            <p:nvPr/>
          </p:nvSpPr>
          <p:spPr>
            <a:xfrm>
              <a:off x="1252462" y="3805902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ED4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2370;p43">
            <a:extLst>
              <a:ext uri="{FF2B5EF4-FFF2-40B4-BE49-F238E27FC236}">
                <a16:creationId xmlns:a16="http://schemas.microsoft.com/office/drawing/2014/main" id="{3BA61F9E-5C28-C74C-633E-A7087835136D}"/>
              </a:ext>
            </a:extLst>
          </p:cNvPr>
          <p:cNvSpPr/>
          <p:nvPr/>
        </p:nvSpPr>
        <p:spPr>
          <a:xfrm>
            <a:off x="4883288" y="3116250"/>
            <a:ext cx="19075" cy="236675"/>
          </a:xfrm>
          <a:custGeom>
            <a:avLst/>
            <a:gdLst/>
            <a:ahLst/>
            <a:cxnLst/>
            <a:rect l="l" t="t" r="r" b="b"/>
            <a:pathLst>
              <a:path w="763" h="9467" extrusionOk="0">
                <a:moveTo>
                  <a:pt x="382" y="1"/>
                </a:moveTo>
                <a:cubicBezTo>
                  <a:pt x="168" y="1"/>
                  <a:pt x="1" y="168"/>
                  <a:pt x="1" y="382"/>
                </a:cubicBezTo>
                <a:lnTo>
                  <a:pt x="1" y="9085"/>
                </a:lnTo>
                <a:cubicBezTo>
                  <a:pt x="1" y="9300"/>
                  <a:pt x="168" y="9466"/>
                  <a:pt x="382" y="9466"/>
                </a:cubicBezTo>
                <a:cubicBezTo>
                  <a:pt x="584" y="9466"/>
                  <a:pt x="763" y="9300"/>
                  <a:pt x="763" y="9085"/>
                </a:cubicBezTo>
                <a:lnTo>
                  <a:pt x="763" y="382"/>
                </a:lnTo>
                <a:cubicBezTo>
                  <a:pt x="763" y="168"/>
                  <a:pt x="584" y="1"/>
                  <a:pt x="382" y="1"/>
                </a:cubicBezTo>
                <a:close/>
              </a:path>
            </a:pathLst>
          </a:custGeom>
          <a:solidFill>
            <a:srgbClr val="ED46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768;p32">
            <a:extLst>
              <a:ext uri="{FF2B5EF4-FFF2-40B4-BE49-F238E27FC236}">
                <a16:creationId xmlns:a16="http://schemas.microsoft.com/office/drawing/2014/main" id="{0BE69811-0B25-21DC-46F5-3494B8E5C2DF}"/>
              </a:ext>
            </a:extLst>
          </p:cNvPr>
          <p:cNvSpPr txBox="1"/>
          <p:nvPr/>
        </p:nvSpPr>
        <p:spPr>
          <a:xfrm>
            <a:off x="4461962" y="3494854"/>
            <a:ext cx="88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5-10</a:t>
            </a:r>
            <a:r>
              <a:rPr lang="es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rgbClr val="395B8E"/>
              </a:solidFill>
              <a:latin typeface="Fira Sans" panose="020B05030500000200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A399CD97-1323-E456-4CB2-CD9800A25F12}"/>
              </a:ext>
            </a:extLst>
          </p:cNvPr>
          <p:cNvGrpSpPr/>
          <p:nvPr/>
        </p:nvGrpSpPr>
        <p:grpSpPr>
          <a:xfrm>
            <a:off x="6159262" y="3352925"/>
            <a:ext cx="727699" cy="695459"/>
            <a:chOff x="1207237" y="3754077"/>
            <a:chExt cx="954000" cy="954000"/>
          </a:xfrm>
        </p:grpSpPr>
        <p:sp>
          <p:nvSpPr>
            <p:cNvPr id="130" name="Google Shape;2369;p43">
              <a:extLst>
                <a:ext uri="{FF2B5EF4-FFF2-40B4-BE49-F238E27FC236}">
                  <a16:creationId xmlns:a16="http://schemas.microsoft.com/office/drawing/2014/main" id="{F96F8CC1-6C86-426D-2B5C-653B2B895A12}"/>
                </a:ext>
              </a:extLst>
            </p:cNvPr>
            <p:cNvSpPr/>
            <p:nvPr/>
          </p:nvSpPr>
          <p:spPr>
            <a:xfrm>
              <a:off x="1207237" y="3754077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81;p43">
              <a:extLst>
                <a:ext uri="{FF2B5EF4-FFF2-40B4-BE49-F238E27FC236}">
                  <a16:creationId xmlns:a16="http://schemas.microsoft.com/office/drawing/2014/main" id="{8360FAD8-5D06-CF16-39BF-D442D79FBB0F}"/>
                </a:ext>
              </a:extLst>
            </p:cNvPr>
            <p:cNvSpPr/>
            <p:nvPr/>
          </p:nvSpPr>
          <p:spPr>
            <a:xfrm>
              <a:off x="1252462" y="3805902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370;p43">
            <a:extLst>
              <a:ext uri="{FF2B5EF4-FFF2-40B4-BE49-F238E27FC236}">
                <a16:creationId xmlns:a16="http://schemas.microsoft.com/office/drawing/2014/main" id="{4D1980AF-80B0-3104-CE62-3915E2217349}"/>
              </a:ext>
            </a:extLst>
          </p:cNvPr>
          <p:cNvSpPr/>
          <p:nvPr/>
        </p:nvSpPr>
        <p:spPr>
          <a:xfrm>
            <a:off x="6504037" y="3116250"/>
            <a:ext cx="19075" cy="236675"/>
          </a:xfrm>
          <a:custGeom>
            <a:avLst/>
            <a:gdLst/>
            <a:ahLst/>
            <a:cxnLst/>
            <a:rect l="l" t="t" r="r" b="b"/>
            <a:pathLst>
              <a:path w="763" h="9467" extrusionOk="0">
                <a:moveTo>
                  <a:pt x="382" y="1"/>
                </a:moveTo>
                <a:cubicBezTo>
                  <a:pt x="168" y="1"/>
                  <a:pt x="1" y="168"/>
                  <a:pt x="1" y="382"/>
                </a:cubicBezTo>
                <a:lnTo>
                  <a:pt x="1" y="9085"/>
                </a:lnTo>
                <a:cubicBezTo>
                  <a:pt x="1" y="9300"/>
                  <a:pt x="168" y="9466"/>
                  <a:pt x="382" y="9466"/>
                </a:cubicBezTo>
                <a:cubicBezTo>
                  <a:pt x="584" y="9466"/>
                  <a:pt x="763" y="9300"/>
                  <a:pt x="763" y="9085"/>
                </a:cubicBezTo>
                <a:lnTo>
                  <a:pt x="763" y="382"/>
                </a:lnTo>
                <a:cubicBezTo>
                  <a:pt x="763" y="168"/>
                  <a:pt x="584" y="1"/>
                  <a:pt x="382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768;p32">
            <a:extLst>
              <a:ext uri="{FF2B5EF4-FFF2-40B4-BE49-F238E27FC236}">
                <a16:creationId xmlns:a16="http://schemas.microsoft.com/office/drawing/2014/main" id="{5D602114-8C05-552C-8057-06E9C81207D3}"/>
              </a:ext>
            </a:extLst>
          </p:cNvPr>
          <p:cNvSpPr txBox="1"/>
          <p:nvPr/>
        </p:nvSpPr>
        <p:spPr>
          <a:xfrm>
            <a:off x="6082711" y="3494854"/>
            <a:ext cx="88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20-30</a:t>
            </a:r>
            <a:r>
              <a:rPr lang="es" sz="1200" dirty="0">
                <a:solidFill>
                  <a:srgbClr val="395B8E"/>
                </a:solidFill>
                <a:latin typeface="Fira Sans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sz="1200" dirty="0">
              <a:solidFill>
                <a:srgbClr val="395B8E"/>
              </a:solidFill>
              <a:latin typeface="Fira Sans" panose="020B05030500000200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78917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 flipH="1">
            <a:off x="6328500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A13BEB-E71A-E545-4B66-39507AA9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1" y="1516308"/>
            <a:ext cx="4771601" cy="17820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学业规划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" name="Google Shape;184;p30">
            <a:extLst>
              <a:ext uri="{FF2B5EF4-FFF2-40B4-BE49-F238E27FC236}">
                <a16:creationId xmlns:a16="http://schemas.microsoft.com/office/drawing/2014/main" id="{FE3867E3-0DDE-FFF3-0DE6-AD886EAD77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96675" y="2416847"/>
            <a:ext cx="3779782" cy="143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zh-CN" altLang="en-US" sz="1400" dirty="0"/>
              <a:t>😷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疫情下的需要保持的学习状态？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👀 我该怎么选择？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⛓️ 希望大家勇敢打破刻板印象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42FB3C-0B96-ADEB-94A9-7E5DC20F6F67}"/>
              </a:ext>
            </a:extLst>
          </p:cNvPr>
          <p:cNvSpPr txBox="1"/>
          <p:nvPr/>
        </p:nvSpPr>
        <p:spPr>
          <a:xfrm>
            <a:off x="310243" y="2298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/>
            <a:r>
              <a:rPr lang="zh-CN" altLang="en-US" sz="1600" b="1" dirty="0"/>
              <a:t>😷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疫情下的需要保持的学习状态？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34A4C9-D64D-10CC-7979-C926C4A8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72" y="623539"/>
            <a:ext cx="2858882" cy="44190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D92BE3-7577-F30F-8DA8-20801CD82EA5}"/>
              </a:ext>
            </a:extLst>
          </p:cNvPr>
          <p:cNvSpPr txBox="1"/>
          <p:nvPr/>
        </p:nvSpPr>
        <p:spPr>
          <a:xfrm>
            <a:off x="6679936" y="396672"/>
            <a:ext cx="1193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Eras Medium ITC" panose="020B0602030504020804" pitchFamily="34" charset="0"/>
              </a:rPr>
              <a:t>How</a:t>
            </a:r>
            <a:r>
              <a:rPr lang="zh-CN" altLang="en-US" sz="1600" b="1" dirty="0">
                <a:solidFill>
                  <a:srgbClr val="C00000"/>
                </a:solidFill>
                <a:latin typeface="Eras Medium ITC" panose="020B0602030504020804" pitchFamily="34" charset="0"/>
              </a:rPr>
              <a:t>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853143-ED70-B468-664F-F6915EBE67FF}"/>
              </a:ext>
            </a:extLst>
          </p:cNvPr>
          <p:cNvSpPr txBox="1"/>
          <p:nvPr/>
        </p:nvSpPr>
        <p:spPr>
          <a:xfrm>
            <a:off x="1581751" y="645390"/>
            <a:ext cx="882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Eras Medium ITC" panose="020B0602030504020804" pitchFamily="34" charset="0"/>
              </a:rPr>
              <a:t>Why</a:t>
            </a:r>
            <a:r>
              <a:rPr lang="zh-CN" altLang="en-US" sz="1600" b="1" dirty="0">
                <a:solidFill>
                  <a:srgbClr val="C00000"/>
                </a:solidFill>
                <a:latin typeface="Eras Medium ITC" panose="020B0602030504020804" pitchFamily="34" charset="0"/>
              </a:rPr>
              <a:t>？</a:t>
            </a:r>
          </a:p>
        </p:txBody>
      </p:sp>
      <p:grpSp>
        <p:nvGrpSpPr>
          <p:cNvPr id="15" name="Google Shape;300;p18">
            <a:extLst>
              <a:ext uri="{FF2B5EF4-FFF2-40B4-BE49-F238E27FC236}">
                <a16:creationId xmlns:a16="http://schemas.microsoft.com/office/drawing/2014/main" id="{17F33AFF-B9CD-CE48-BA49-A751D4A36DB9}"/>
              </a:ext>
            </a:extLst>
          </p:cNvPr>
          <p:cNvGrpSpPr/>
          <p:nvPr/>
        </p:nvGrpSpPr>
        <p:grpSpPr>
          <a:xfrm>
            <a:off x="1253124" y="2295766"/>
            <a:ext cx="1298863" cy="620689"/>
            <a:chOff x="3763892" y="1236050"/>
            <a:chExt cx="1325300" cy="579433"/>
          </a:xfrm>
        </p:grpSpPr>
        <p:sp>
          <p:nvSpPr>
            <p:cNvPr id="16" name="Google Shape;301;p18">
              <a:extLst>
                <a:ext uri="{FF2B5EF4-FFF2-40B4-BE49-F238E27FC236}">
                  <a16:creationId xmlns:a16="http://schemas.microsoft.com/office/drawing/2014/main" id="{C723360A-0CB9-E69F-EF0A-D4A7DB9EE5FE}"/>
                </a:ext>
              </a:extLst>
            </p:cNvPr>
            <p:cNvSpPr/>
            <p:nvPr/>
          </p:nvSpPr>
          <p:spPr>
            <a:xfrm>
              <a:off x="3763892" y="1236050"/>
              <a:ext cx="1325300" cy="579433"/>
            </a:xfrm>
            <a:custGeom>
              <a:avLst/>
              <a:gdLst/>
              <a:ahLst/>
              <a:cxnLst/>
              <a:rect l="l" t="t" r="r" b="b"/>
              <a:pathLst>
                <a:path w="48805" h="21338" extrusionOk="0">
                  <a:moveTo>
                    <a:pt x="41597" y="1"/>
                  </a:moveTo>
                  <a:cubicBezTo>
                    <a:pt x="41476" y="1"/>
                    <a:pt x="41369" y="63"/>
                    <a:pt x="41292" y="156"/>
                  </a:cubicBezTo>
                  <a:cubicBezTo>
                    <a:pt x="34907" y="815"/>
                    <a:pt x="28512" y="1463"/>
                    <a:pt x="22087" y="1463"/>
                  </a:cubicBezTo>
                  <a:cubicBezTo>
                    <a:pt x="21658" y="1463"/>
                    <a:pt x="21230" y="1460"/>
                    <a:pt x="20801" y="1454"/>
                  </a:cubicBezTo>
                  <a:cubicBezTo>
                    <a:pt x="16852" y="1398"/>
                    <a:pt x="12997" y="870"/>
                    <a:pt x="9154" y="870"/>
                  </a:cubicBezTo>
                  <a:cubicBezTo>
                    <a:pt x="6428" y="870"/>
                    <a:pt x="3708" y="1136"/>
                    <a:pt x="965" y="2025"/>
                  </a:cubicBezTo>
                  <a:cubicBezTo>
                    <a:pt x="679" y="2109"/>
                    <a:pt x="620" y="2383"/>
                    <a:pt x="703" y="2597"/>
                  </a:cubicBezTo>
                  <a:cubicBezTo>
                    <a:pt x="548" y="2609"/>
                    <a:pt x="405" y="2704"/>
                    <a:pt x="382" y="2918"/>
                  </a:cubicBezTo>
                  <a:cubicBezTo>
                    <a:pt x="120" y="5145"/>
                    <a:pt x="667" y="7193"/>
                    <a:pt x="917" y="9395"/>
                  </a:cubicBezTo>
                  <a:cubicBezTo>
                    <a:pt x="1215" y="11991"/>
                    <a:pt x="453" y="14705"/>
                    <a:pt x="48" y="17253"/>
                  </a:cubicBezTo>
                  <a:cubicBezTo>
                    <a:pt x="1" y="17551"/>
                    <a:pt x="227" y="17753"/>
                    <a:pt x="453" y="17777"/>
                  </a:cubicBezTo>
                  <a:cubicBezTo>
                    <a:pt x="1751" y="18754"/>
                    <a:pt x="3906" y="19432"/>
                    <a:pt x="4466" y="21028"/>
                  </a:cubicBezTo>
                  <a:cubicBezTo>
                    <a:pt x="4531" y="21233"/>
                    <a:pt x="4698" y="21321"/>
                    <a:pt x="4865" y="21321"/>
                  </a:cubicBezTo>
                  <a:cubicBezTo>
                    <a:pt x="4911" y="21321"/>
                    <a:pt x="4957" y="21314"/>
                    <a:pt x="5001" y="21302"/>
                  </a:cubicBezTo>
                  <a:cubicBezTo>
                    <a:pt x="5061" y="21325"/>
                    <a:pt x="5120" y="21337"/>
                    <a:pt x="5180" y="21337"/>
                  </a:cubicBezTo>
                  <a:cubicBezTo>
                    <a:pt x="12395" y="21206"/>
                    <a:pt x="19622" y="20956"/>
                    <a:pt x="26849" y="20825"/>
                  </a:cubicBezTo>
                  <a:cubicBezTo>
                    <a:pt x="30456" y="20757"/>
                    <a:pt x="34071" y="20697"/>
                    <a:pt x="37687" y="20697"/>
                  </a:cubicBezTo>
                  <a:cubicBezTo>
                    <a:pt x="38488" y="20697"/>
                    <a:pt x="39288" y="20700"/>
                    <a:pt x="40089" y="20706"/>
                  </a:cubicBezTo>
                  <a:cubicBezTo>
                    <a:pt x="40530" y="20706"/>
                    <a:pt x="42131" y="20638"/>
                    <a:pt x="43659" y="20638"/>
                  </a:cubicBezTo>
                  <a:cubicBezTo>
                    <a:pt x="45188" y="20638"/>
                    <a:pt x="46643" y="20706"/>
                    <a:pt x="46792" y="20980"/>
                  </a:cubicBezTo>
                  <a:cubicBezTo>
                    <a:pt x="46873" y="21134"/>
                    <a:pt x="46999" y="21198"/>
                    <a:pt x="47127" y="21198"/>
                  </a:cubicBezTo>
                  <a:cubicBezTo>
                    <a:pt x="47414" y="21198"/>
                    <a:pt x="47712" y="20877"/>
                    <a:pt x="47530" y="20540"/>
                  </a:cubicBezTo>
                  <a:cubicBezTo>
                    <a:pt x="47222" y="19935"/>
                    <a:pt x="45852" y="19810"/>
                    <a:pt x="44581" y="19810"/>
                  </a:cubicBezTo>
                  <a:cubicBezTo>
                    <a:pt x="43681" y="19810"/>
                    <a:pt x="42830" y="19873"/>
                    <a:pt x="42441" y="19873"/>
                  </a:cubicBezTo>
                  <a:cubicBezTo>
                    <a:pt x="42426" y="19873"/>
                    <a:pt x="42412" y="19873"/>
                    <a:pt x="42399" y="19873"/>
                  </a:cubicBezTo>
                  <a:cubicBezTo>
                    <a:pt x="40775" y="19833"/>
                    <a:pt x="39152" y="19818"/>
                    <a:pt x="37528" y="19818"/>
                  </a:cubicBezTo>
                  <a:cubicBezTo>
                    <a:pt x="34735" y="19818"/>
                    <a:pt x="31941" y="19863"/>
                    <a:pt x="29147" y="19908"/>
                  </a:cubicBezTo>
                  <a:cubicBezTo>
                    <a:pt x="21301" y="20039"/>
                    <a:pt x="13443" y="20313"/>
                    <a:pt x="5585" y="20456"/>
                  </a:cubicBezTo>
                  <a:cubicBezTo>
                    <a:pt x="5525" y="17634"/>
                    <a:pt x="5382" y="14813"/>
                    <a:pt x="5323" y="11991"/>
                  </a:cubicBezTo>
                  <a:cubicBezTo>
                    <a:pt x="5287" y="10681"/>
                    <a:pt x="5299" y="9371"/>
                    <a:pt x="5335" y="8062"/>
                  </a:cubicBezTo>
                  <a:cubicBezTo>
                    <a:pt x="5358" y="7193"/>
                    <a:pt x="9252" y="7121"/>
                    <a:pt x="9990" y="7050"/>
                  </a:cubicBezTo>
                  <a:cubicBezTo>
                    <a:pt x="15479" y="6502"/>
                    <a:pt x="21015" y="6562"/>
                    <a:pt x="26516" y="6490"/>
                  </a:cubicBezTo>
                  <a:cubicBezTo>
                    <a:pt x="31485" y="6424"/>
                    <a:pt x="36433" y="5627"/>
                    <a:pt x="41399" y="5627"/>
                  </a:cubicBezTo>
                  <a:cubicBezTo>
                    <a:pt x="41812" y="5627"/>
                    <a:pt x="42224" y="5633"/>
                    <a:pt x="42637" y="5645"/>
                  </a:cubicBezTo>
                  <a:cubicBezTo>
                    <a:pt x="44018" y="5681"/>
                    <a:pt x="45375" y="5895"/>
                    <a:pt x="46709" y="6216"/>
                  </a:cubicBezTo>
                  <a:cubicBezTo>
                    <a:pt x="47757" y="6466"/>
                    <a:pt x="47578" y="10384"/>
                    <a:pt x="47614" y="11300"/>
                  </a:cubicBezTo>
                  <a:cubicBezTo>
                    <a:pt x="47745" y="14444"/>
                    <a:pt x="47554" y="17599"/>
                    <a:pt x="47590" y="20754"/>
                  </a:cubicBezTo>
                  <a:cubicBezTo>
                    <a:pt x="47596" y="21031"/>
                    <a:pt x="47812" y="21168"/>
                    <a:pt x="48027" y="21168"/>
                  </a:cubicBezTo>
                  <a:cubicBezTo>
                    <a:pt x="48246" y="21168"/>
                    <a:pt x="48465" y="21025"/>
                    <a:pt x="48459" y="20742"/>
                  </a:cubicBezTo>
                  <a:cubicBezTo>
                    <a:pt x="48411" y="15908"/>
                    <a:pt x="48804" y="11038"/>
                    <a:pt x="47971" y="6264"/>
                  </a:cubicBezTo>
                  <a:cubicBezTo>
                    <a:pt x="48066" y="6169"/>
                    <a:pt x="48114" y="6026"/>
                    <a:pt x="48042" y="5859"/>
                  </a:cubicBezTo>
                  <a:cubicBezTo>
                    <a:pt x="46983" y="3335"/>
                    <a:pt x="44149" y="1323"/>
                    <a:pt x="41804" y="61"/>
                  </a:cubicBezTo>
                  <a:cubicBezTo>
                    <a:pt x="41732" y="19"/>
                    <a:pt x="41663" y="1"/>
                    <a:pt x="41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" name="Google Shape;302;p18">
              <a:extLst>
                <a:ext uri="{FF2B5EF4-FFF2-40B4-BE49-F238E27FC236}">
                  <a16:creationId xmlns:a16="http://schemas.microsoft.com/office/drawing/2014/main" id="{215904EA-3934-8EC6-10E0-AE7139A833EB}"/>
                </a:ext>
              </a:extLst>
            </p:cNvPr>
            <p:cNvSpPr/>
            <p:nvPr/>
          </p:nvSpPr>
          <p:spPr>
            <a:xfrm>
              <a:off x="3813042" y="1260652"/>
              <a:ext cx="1222464" cy="160052"/>
            </a:xfrm>
            <a:custGeom>
              <a:avLst/>
              <a:gdLst/>
              <a:ahLst/>
              <a:cxnLst/>
              <a:rect l="l" t="t" r="r" b="b"/>
              <a:pathLst>
                <a:path w="45018" h="5894" extrusionOk="0">
                  <a:moveTo>
                    <a:pt x="39755" y="0"/>
                  </a:moveTo>
                  <a:cubicBezTo>
                    <a:pt x="39684" y="60"/>
                    <a:pt x="39613" y="107"/>
                    <a:pt x="39505" y="119"/>
                  </a:cubicBezTo>
                  <a:cubicBezTo>
                    <a:pt x="33317" y="759"/>
                    <a:pt x="27090" y="1437"/>
                    <a:pt x="20858" y="1437"/>
                  </a:cubicBezTo>
                  <a:cubicBezTo>
                    <a:pt x="20244" y="1437"/>
                    <a:pt x="19629" y="1431"/>
                    <a:pt x="19015" y="1417"/>
                  </a:cubicBezTo>
                  <a:cubicBezTo>
                    <a:pt x="15138" y="1324"/>
                    <a:pt x="11342" y="812"/>
                    <a:pt x="7564" y="812"/>
                  </a:cubicBezTo>
                  <a:cubicBezTo>
                    <a:pt x="5041" y="812"/>
                    <a:pt x="2527" y="1040"/>
                    <a:pt x="0" y="1774"/>
                  </a:cubicBezTo>
                  <a:cubicBezTo>
                    <a:pt x="1322" y="3036"/>
                    <a:pt x="3132" y="3989"/>
                    <a:pt x="3513" y="5894"/>
                  </a:cubicBezTo>
                  <a:cubicBezTo>
                    <a:pt x="10514" y="4715"/>
                    <a:pt x="17622" y="4822"/>
                    <a:pt x="24694" y="4715"/>
                  </a:cubicBezTo>
                  <a:cubicBezTo>
                    <a:pt x="29267" y="4641"/>
                    <a:pt x="34071" y="3789"/>
                    <a:pt x="38756" y="3789"/>
                  </a:cubicBezTo>
                  <a:cubicBezTo>
                    <a:pt x="40879" y="3789"/>
                    <a:pt x="42977" y="3964"/>
                    <a:pt x="45018" y="4465"/>
                  </a:cubicBezTo>
                  <a:cubicBezTo>
                    <a:pt x="43875" y="2584"/>
                    <a:pt x="41589" y="1024"/>
                    <a:pt x="3975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9" name="Google Shape;304;p18">
              <a:extLst>
                <a:ext uri="{FF2B5EF4-FFF2-40B4-BE49-F238E27FC236}">
                  <a16:creationId xmlns:a16="http://schemas.microsoft.com/office/drawing/2014/main" id="{53249BB9-64EC-33E9-9DAC-114E9EB1E6DE}"/>
                </a:ext>
              </a:extLst>
            </p:cNvPr>
            <p:cNvSpPr/>
            <p:nvPr/>
          </p:nvSpPr>
          <p:spPr>
            <a:xfrm>
              <a:off x="3789770" y="1325959"/>
              <a:ext cx="101858" cy="446510"/>
            </a:xfrm>
            <a:custGeom>
              <a:avLst/>
              <a:gdLst/>
              <a:ahLst/>
              <a:cxnLst/>
              <a:rect l="l" t="t" r="r" b="b"/>
              <a:pathLst>
                <a:path w="3751" h="16443" extrusionOk="0">
                  <a:moveTo>
                    <a:pt x="250" y="0"/>
                  </a:moveTo>
                  <a:lnTo>
                    <a:pt x="250" y="0"/>
                  </a:lnTo>
                  <a:cubicBezTo>
                    <a:pt x="0" y="2584"/>
                    <a:pt x="1012" y="5060"/>
                    <a:pt x="846" y="7644"/>
                  </a:cubicBezTo>
                  <a:cubicBezTo>
                    <a:pt x="715" y="9704"/>
                    <a:pt x="334" y="11728"/>
                    <a:pt x="12" y="13776"/>
                  </a:cubicBezTo>
                  <a:cubicBezTo>
                    <a:pt x="1155" y="14692"/>
                    <a:pt x="2798" y="15276"/>
                    <a:pt x="3751" y="16443"/>
                  </a:cubicBezTo>
                  <a:cubicBezTo>
                    <a:pt x="3632" y="12287"/>
                    <a:pt x="3382" y="8144"/>
                    <a:pt x="3548" y="4001"/>
                  </a:cubicBezTo>
                  <a:cubicBezTo>
                    <a:pt x="3548" y="3941"/>
                    <a:pt x="3560" y="3882"/>
                    <a:pt x="3584" y="3834"/>
                  </a:cubicBezTo>
                  <a:cubicBezTo>
                    <a:pt x="3572" y="3786"/>
                    <a:pt x="3548" y="3751"/>
                    <a:pt x="3548" y="3703"/>
                  </a:cubicBezTo>
                  <a:cubicBezTo>
                    <a:pt x="3310" y="2036"/>
                    <a:pt x="1441" y="1072"/>
                    <a:pt x="25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0" name="Google Shape;305;p18">
            <a:extLst>
              <a:ext uri="{FF2B5EF4-FFF2-40B4-BE49-F238E27FC236}">
                <a16:creationId xmlns:a16="http://schemas.microsoft.com/office/drawing/2014/main" id="{4946B7D0-747C-829E-A2EF-09612EB3F6C8}"/>
              </a:ext>
            </a:extLst>
          </p:cNvPr>
          <p:cNvSpPr/>
          <p:nvPr/>
        </p:nvSpPr>
        <p:spPr>
          <a:xfrm>
            <a:off x="2450363" y="1865594"/>
            <a:ext cx="372675" cy="359179"/>
          </a:xfrm>
          <a:custGeom>
            <a:avLst/>
            <a:gdLst/>
            <a:ahLst/>
            <a:cxnLst/>
            <a:rect l="l" t="t" r="r" b="b"/>
            <a:pathLst>
              <a:path w="13724" h="13227" extrusionOk="0">
                <a:moveTo>
                  <a:pt x="8580" y="1739"/>
                </a:moveTo>
                <a:lnTo>
                  <a:pt x="8580" y="1739"/>
                </a:lnTo>
                <a:cubicBezTo>
                  <a:pt x="8604" y="1750"/>
                  <a:pt x="8639" y="1762"/>
                  <a:pt x="8675" y="1774"/>
                </a:cubicBezTo>
                <a:cubicBezTo>
                  <a:pt x="12128" y="3191"/>
                  <a:pt x="11818" y="6096"/>
                  <a:pt x="9532" y="8537"/>
                </a:cubicBezTo>
                <a:cubicBezTo>
                  <a:pt x="9330" y="8751"/>
                  <a:pt x="9401" y="9204"/>
                  <a:pt x="9747" y="9251"/>
                </a:cubicBezTo>
                <a:cubicBezTo>
                  <a:pt x="10509" y="9370"/>
                  <a:pt x="11259" y="9561"/>
                  <a:pt x="12009" y="9716"/>
                </a:cubicBezTo>
                <a:cubicBezTo>
                  <a:pt x="10901" y="10418"/>
                  <a:pt x="9818" y="11168"/>
                  <a:pt x="8675" y="11811"/>
                </a:cubicBezTo>
                <a:cubicBezTo>
                  <a:pt x="8470" y="11928"/>
                  <a:pt x="8283" y="11978"/>
                  <a:pt x="8113" y="11978"/>
                </a:cubicBezTo>
                <a:cubicBezTo>
                  <a:pt x="7255" y="11978"/>
                  <a:pt x="6798" y="10695"/>
                  <a:pt x="6341" y="10049"/>
                </a:cubicBezTo>
                <a:cubicBezTo>
                  <a:pt x="5948" y="9513"/>
                  <a:pt x="5579" y="8966"/>
                  <a:pt x="5234" y="8406"/>
                </a:cubicBezTo>
                <a:lnTo>
                  <a:pt x="5234" y="8406"/>
                </a:lnTo>
                <a:cubicBezTo>
                  <a:pt x="6016" y="8596"/>
                  <a:pt x="6794" y="8804"/>
                  <a:pt x="7575" y="8804"/>
                </a:cubicBezTo>
                <a:cubicBezTo>
                  <a:pt x="8067" y="8804"/>
                  <a:pt x="8560" y="8722"/>
                  <a:pt x="9056" y="8501"/>
                </a:cubicBezTo>
                <a:cubicBezTo>
                  <a:pt x="10330" y="7918"/>
                  <a:pt x="10544" y="5560"/>
                  <a:pt x="10366" y="4394"/>
                </a:cubicBezTo>
                <a:cubicBezTo>
                  <a:pt x="10175" y="3108"/>
                  <a:pt x="9497" y="2286"/>
                  <a:pt x="8580" y="1739"/>
                </a:cubicBezTo>
                <a:close/>
                <a:moveTo>
                  <a:pt x="4263" y="0"/>
                </a:moveTo>
                <a:cubicBezTo>
                  <a:pt x="2955" y="0"/>
                  <a:pt x="1656" y="205"/>
                  <a:pt x="472" y="607"/>
                </a:cubicBezTo>
                <a:cubicBezTo>
                  <a:pt x="1" y="779"/>
                  <a:pt x="145" y="1469"/>
                  <a:pt x="560" y="1469"/>
                </a:cubicBezTo>
                <a:cubicBezTo>
                  <a:pt x="606" y="1469"/>
                  <a:pt x="657" y="1460"/>
                  <a:pt x="710" y="1441"/>
                </a:cubicBezTo>
                <a:cubicBezTo>
                  <a:pt x="853" y="1393"/>
                  <a:pt x="1007" y="1369"/>
                  <a:pt x="1150" y="1322"/>
                </a:cubicBezTo>
                <a:cubicBezTo>
                  <a:pt x="3174" y="1560"/>
                  <a:pt x="5234" y="1500"/>
                  <a:pt x="7211" y="2084"/>
                </a:cubicBezTo>
                <a:cubicBezTo>
                  <a:pt x="9342" y="2727"/>
                  <a:pt x="9794" y="4513"/>
                  <a:pt x="9366" y="6489"/>
                </a:cubicBezTo>
                <a:cubicBezTo>
                  <a:pt x="9121" y="7577"/>
                  <a:pt x="8364" y="7891"/>
                  <a:pt x="7472" y="7891"/>
                </a:cubicBezTo>
                <a:cubicBezTo>
                  <a:pt x="6450" y="7891"/>
                  <a:pt x="5250" y="7480"/>
                  <a:pt x="4436" y="7346"/>
                </a:cubicBezTo>
                <a:cubicBezTo>
                  <a:pt x="4409" y="7342"/>
                  <a:pt x="4382" y="7340"/>
                  <a:pt x="4355" y="7340"/>
                </a:cubicBezTo>
                <a:cubicBezTo>
                  <a:pt x="4024" y="7340"/>
                  <a:pt x="3773" y="7671"/>
                  <a:pt x="3960" y="8001"/>
                </a:cubicBezTo>
                <a:cubicBezTo>
                  <a:pt x="4948" y="9740"/>
                  <a:pt x="6246" y="11264"/>
                  <a:pt x="7234" y="13014"/>
                </a:cubicBezTo>
                <a:cubicBezTo>
                  <a:pt x="7300" y="13135"/>
                  <a:pt x="7460" y="13227"/>
                  <a:pt x="7606" y="13227"/>
                </a:cubicBezTo>
                <a:cubicBezTo>
                  <a:pt x="7647" y="13227"/>
                  <a:pt x="7686" y="13220"/>
                  <a:pt x="7723" y="13204"/>
                </a:cubicBezTo>
                <a:cubicBezTo>
                  <a:pt x="9770" y="12335"/>
                  <a:pt x="11509" y="10990"/>
                  <a:pt x="13414" y="9870"/>
                </a:cubicBezTo>
                <a:cubicBezTo>
                  <a:pt x="13723" y="9692"/>
                  <a:pt x="13688" y="9144"/>
                  <a:pt x="13307" y="9085"/>
                </a:cubicBezTo>
                <a:cubicBezTo>
                  <a:pt x="12414" y="8942"/>
                  <a:pt x="11544" y="8716"/>
                  <a:pt x="10675" y="8549"/>
                </a:cubicBezTo>
                <a:cubicBezTo>
                  <a:pt x="12366" y="6430"/>
                  <a:pt x="13164" y="3655"/>
                  <a:pt x="10485" y="1810"/>
                </a:cubicBezTo>
                <a:cubicBezTo>
                  <a:pt x="8725" y="590"/>
                  <a:pt x="6481" y="0"/>
                  <a:pt x="42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06;p18">
            <a:extLst>
              <a:ext uri="{FF2B5EF4-FFF2-40B4-BE49-F238E27FC236}">
                <a16:creationId xmlns:a16="http://schemas.microsoft.com/office/drawing/2014/main" id="{AEC467DD-BF58-A2A6-1315-95D9CF6E574D}"/>
              </a:ext>
            </a:extLst>
          </p:cNvPr>
          <p:cNvSpPr/>
          <p:nvPr/>
        </p:nvSpPr>
        <p:spPr>
          <a:xfrm>
            <a:off x="1024353" y="1868243"/>
            <a:ext cx="364393" cy="362058"/>
          </a:xfrm>
          <a:custGeom>
            <a:avLst/>
            <a:gdLst/>
            <a:ahLst/>
            <a:cxnLst/>
            <a:rect l="l" t="t" r="r" b="b"/>
            <a:pathLst>
              <a:path w="13419" h="13333" extrusionOk="0">
                <a:moveTo>
                  <a:pt x="4870" y="1893"/>
                </a:moveTo>
                <a:lnTo>
                  <a:pt x="4870" y="1893"/>
                </a:lnTo>
                <a:cubicBezTo>
                  <a:pt x="3965" y="2465"/>
                  <a:pt x="3322" y="3322"/>
                  <a:pt x="3168" y="4608"/>
                </a:cubicBezTo>
                <a:cubicBezTo>
                  <a:pt x="3037" y="5775"/>
                  <a:pt x="3322" y="8132"/>
                  <a:pt x="4632" y="8656"/>
                </a:cubicBezTo>
                <a:cubicBezTo>
                  <a:pt x="5082" y="8844"/>
                  <a:pt x="5528" y="8916"/>
                  <a:pt x="5971" y="8916"/>
                </a:cubicBezTo>
                <a:cubicBezTo>
                  <a:pt x="6796" y="8916"/>
                  <a:pt x="7614" y="8666"/>
                  <a:pt x="8442" y="8442"/>
                </a:cubicBezTo>
                <a:lnTo>
                  <a:pt x="8442" y="8442"/>
                </a:lnTo>
                <a:cubicBezTo>
                  <a:pt x="8109" y="9001"/>
                  <a:pt x="7763" y="9561"/>
                  <a:pt x="7394" y="10121"/>
                </a:cubicBezTo>
                <a:cubicBezTo>
                  <a:pt x="6952" y="10785"/>
                  <a:pt x="6534" y="12112"/>
                  <a:pt x="5647" y="12112"/>
                </a:cubicBezTo>
                <a:cubicBezTo>
                  <a:pt x="5484" y="12112"/>
                  <a:pt x="5306" y="12068"/>
                  <a:pt x="5108" y="11966"/>
                </a:cubicBezTo>
                <a:cubicBezTo>
                  <a:pt x="3953" y="11347"/>
                  <a:pt x="2846" y="10645"/>
                  <a:pt x="1715" y="9978"/>
                </a:cubicBezTo>
                <a:cubicBezTo>
                  <a:pt x="2453" y="9799"/>
                  <a:pt x="3203" y="9585"/>
                  <a:pt x="3965" y="9442"/>
                </a:cubicBezTo>
                <a:cubicBezTo>
                  <a:pt x="4299" y="9382"/>
                  <a:pt x="4358" y="8930"/>
                  <a:pt x="4144" y="8716"/>
                </a:cubicBezTo>
                <a:cubicBezTo>
                  <a:pt x="1775" y="6358"/>
                  <a:pt x="1370" y="3465"/>
                  <a:pt x="4775" y="1929"/>
                </a:cubicBezTo>
                <a:cubicBezTo>
                  <a:pt x="4799" y="1917"/>
                  <a:pt x="4835" y="1905"/>
                  <a:pt x="4870" y="1893"/>
                </a:cubicBezTo>
                <a:close/>
                <a:moveTo>
                  <a:pt x="9533" y="0"/>
                </a:moveTo>
                <a:cubicBezTo>
                  <a:pt x="7180" y="0"/>
                  <a:pt x="4783" y="664"/>
                  <a:pt x="2953" y="2024"/>
                </a:cubicBezTo>
                <a:cubicBezTo>
                  <a:pt x="346" y="3965"/>
                  <a:pt x="1239" y="6704"/>
                  <a:pt x="3013" y="8763"/>
                </a:cubicBezTo>
                <a:cubicBezTo>
                  <a:pt x="2132" y="8966"/>
                  <a:pt x="1275" y="9228"/>
                  <a:pt x="405" y="9394"/>
                </a:cubicBezTo>
                <a:cubicBezTo>
                  <a:pt x="24" y="9466"/>
                  <a:pt x="1" y="10014"/>
                  <a:pt x="310" y="10180"/>
                </a:cubicBezTo>
                <a:cubicBezTo>
                  <a:pt x="2251" y="11240"/>
                  <a:pt x="4037" y="12526"/>
                  <a:pt x="6120" y="13312"/>
                </a:cubicBezTo>
                <a:cubicBezTo>
                  <a:pt x="6154" y="13326"/>
                  <a:pt x="6192" y="13333"/>
                  <a:pt x="6230" y="13333"/>
                </a:cubicBezTo>
                <a:cubicBezTo>
                  <a:pt x="6377" y="13333"/>
                  <a:pt x="6540" y="13232"/>
                  <a:pt x="6597" y="13109"/>
                </a:cubicBezTo>
                <a:cubicBezTo>
                  <a:pt x="7525" y="11335"/>
                  <a:pt x="8775" y="9763"/>
                  <a:pt x="9704" y="7989"/>
                </a:cubicBezTo>
                <a:cubicBezTo>
                  <a:pt x="9867" y="7664"/>
                  <a:pt x="9615" y="7349"/>
                  <a:pt x="9299" y="7349"/>
                </a:cubicBezTo>
                <a:cubicBezTo>
                  <a:pt x="9268" y="7349"/>
                  <a:pt x="9236" y="7352"/>
                  <a:pt x="9204" y="7358"/>
                </a:cubicBezTo>
                <a:cubicBezTo>
                  <a:pt x="8367" y="7523"/>
                  <a:pt x="7120" y="8002"/>
                  <a:pt x="6073" y="8002"/>
                </a:cubicBezTo>
                <a:cubicBezTo>
                  <a:pt x="5230" y="8002"/>
                  <a:pt x="4517" y="7692"/>
                  <a:pt x="4251" y="6656"/>
                </a:cubicBezTo>
                <a:cubicBezTo>
                  <a:pt x="3739" y="4703"/>
                  <a:pt x="4144" y="2894"/>
                  <a:pt x="6239" y="2191"/>
                </a:cubicBezTo>
                <a:cubicBezTo>
                  <a:pt x="8192" y="1536"/>
                  <a:pt x="10252" y="1524"/>
                  <a:pt x="12276" y="1215"/>
                </a:cubicBezTo>
                <a:cubicBezTo>
                  <a:pt x="12419" y="1251"/>
                  <a:pt x="12574" y="1286"/>
                  <a:pt x="12716" y="1322"/>
                </a:cubicBezTo>
                <a:cubicBezTo>
                  <a:pt x="12764" y="1337"/>
                  <a:pt x="12809" y="1344"/>
                  <a:pt x="12852" y="1344"/>
                </a:cubicBezTo>
                <a:cubicBezTo>
                  <a:pt x="13284" y="1344"/>
                  <a:pt x="13419" y="630"/>
                  <a:pt x="12931" y="489"/>
                </a:cubicBezTo>
                <a:cubicBezTo>
                  <a:pt x="11860" y="164"/>
                  <a:pt x="10702" y="0"/>
                  <a:pt x="95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311;p18">
            <a:extLst>
              <a:ext uri="{FF2B5EF4-FFF2-40B4-BE49-F238E27FC236}">
                <a16:creationId xmlns:a16="http://schemas.microsoft.com/office/drawing/2014/main" id="{3179E835-1452-8E34-69B2-A74F9DFFC40C}"/>
              </a:ext>
            </a:extLst>
          </p:cNvPr>
          <p:cNvGrpSpPr/>
          <p:nvPr/>
        </p:nvGrpSpPr>
        <p:grpSpPr>
          <a:xfrm>
            <a:off x="323644" y="1200700"/>
            <a:ext cx="1373254" cy="583145"/>
            <a:chOff x="2748059" y="2245012"/>
            <a:chExt cx="1325273" cy="579189"/>
          </a:xfrm>
        </p:grpSpPr>
        <p:sp>
          <p:nvSpPr>
            <p:cNvPr id="26" name="Google Shape;312;p18">
              <a:extLst>
                <a:ext uri="{FF2B5EF4-FFF2-40B4-BE49-F238E27FC236}">
                  <a16:creationId xmlns:a16="http://schemas.microsoft.com/office/drawing/2014/main" id="{4725DB53-D15F-685F-9AB6-5A2EEAC28D10}"/>
                </a:ext>
              </a:extLst>
            </p:cNvPr>
            <p:cNvSpPr/>
            <p:nvPr/>
          </p:nvSpPr>
          <p:spPr>
            <a:xfrm>
              <a:off x="2748059" y="2245012"/>
              <a:ext cx="1325273" cy="579189"/>
            </a:xfrm>
            <a:custGeom>
              <a:avLst/>
              <a:gdLst/>
              <a:ahLst/>
              <a:cxnLst/>
              <a:rect l="l" t="t" r="r" b="b"/>
              <a:pathLst>
                <a:path w="48804" h="21329" extrusionOk="0">
                  <a:moveTo>
                    <a:pt x="41604" y="0"/>
                  </a:moveTo>
                  <a:cubicBezTo>
                    <a:pt x="41480" y="0"/>
                    <a:pt x="41370" y="61"/>
                    <a:pt x="41291" y="147"/>
                  </a:cubicBezTo>
                  <a:cubicBezTo>
                    <a:pt x="34907" y="806"/>
                    <a:pt x="28512" y="1454"/>
                    <a:pt x="22087" y="1454"/>
                  </a:cubicBezTo>
                  <a:cubicBezTo>
                    <a:pt x="21658" y="1454"/>
                    <a:pt x="21229" y="1451"/>
                    <a:pt x="20800" y="1445"/>
                  </a:cubicBezTo>
                  <a:cubicBezTo>
                    <a:pt x="16855" y="1390"/>
                    <a:pt x="13004" y="866"/>
                    <a:pt x="9165" y="866"/>
                  </a:cubicBezTo>
                  <a:cubicBezTo>
                    <a:pt x="6435" y="866"/>
                    <a:pt x="3711" y="1131"/>
                    <a:pt x="965" y="2017"/>
                  </a:cubicBezTo>
                  <a:cubicBezTo>
                    <a:pt x="679" y="2112"/>
                    <a:pt x="619" y="2374"/>
                    <a:pt x="703" y="2588"/>
                  </a:cubicBezTo>
                  <a:cubicBezTo>
                    <a:pt x="548" y="2600"/>
                    <a:pt x="405" y="2695"/>
                    <a:pt x="381" y="2910"/>
                  </a:cubicBezTo>
                  <a:cubicBezTo>
                    <a:pt x="119" y="5136"/>
                    <a:pt x="667" y="7184"/>
                    <a:pt x="917" y="9387"/>
                  </a:cubicBezTo>
                  <a:cubicBezTo>
                    <a:pt x="1215" y="11982"/>
                    <a:pt x="453" y="14697"/>
                    <a:pt x="48" y="17257"/>
                  </a:cubicBezTo>
                  <a:cubicBezTo>
                    <a:pt x="0" y="17542"/>
                    <a:pt x="226" y="17745"/>
                    <a:pt x="453" y="17781"/>
                  </a:cubicBezTo>
                  <a:cubicBezTo>
                    <a:pt x="1750" y="18745"/>
                    <a:pt x="3905" y="19424"/>
                    <a:pt x="4465" y="21031"/>
                  </a:cubicBezTo>
                  <a:cubicBezTo>
                    <a:pt x="4531" y="21230"/>
                    <a:pt x="4703" y="21323"/>
                    <a:pt x="4872" y="21323"/>
                  </a:cubicBezTo>
                  <a:cubicBezTo>
                    <a:pt x="4916" y="21323"/>
                    <a:pt x="4959" y="21317"/>
                    <a:pt x="5001" y="21305"/>
                  </a:cubicBezTo>
                  <a:cubicBezTo>
                    <a:pt x="5060" y="21329"/>
                    <a:pt x="5120" y="21329"/>
                    <a:pt x="5179" y="21329"/>
                  </a:cubicBezTo>
                  <a:cubicBezTo>
                    <a:pt x="12395" y="21198"/>
                    <a:pt x="19622" y="20948"/>
                    <a:pt x="26849" y="20817"/>
                  </a:cubicBezTo>
                  <a:cubicBezTo>
                    <a:pt x="30589" y="20746"/>
                    <a:pt x="34338" y="20692"/>
                    <a:pt x="38080" y="20692"/>
                  </a:cubicBezTo>
                  <a:cubicBezTo>
                    <a:pt x="38746" y="20692"/>
                    <a:pt x="39411" y="20694"/>
                    <a:pt x="40077" y="20698"/>
                  </a:cubicBezTo>
                  <a:cubicBezTo>
                    <a:pt x="40095" y="20698"/>
                    <a:pt x="40116" y="20698"/>
                    <a:pt x="40138" y="20698"/>
                  </a:cubicBezTo>
                  <a:cubicBezTo>
                    <a:pt x="40657" y="20698"/>
                    <a:pt x="42191" y="20635"/>
                    <a:pt x="43657" y="20635"/>
                  </a:cubicBezTo>
                  <a:cubicBezTo>
                    <a:pt x="45187" y="20635"/>
                    <a:pt x="46643" y="20704"/>
                    <a:pt x="46792" y="20983"/>
                  </a:cubicBezTo>
                  <a:cubicBezTo>
                    <a:pt x="46868" y="21132"/>
                    <a:pt x="46990" y="21193"/>
                    <a:pt x="47116" y="21193"/>
                  </a:cubicBezTo>
                  <a:cubicBezTo>
                    <a:pt x="47404" y="21193"/>
                    <a:pt x="47712" y="20871"/>
                    <a:pt x="47530" y="20531"/>
                  </a:cubicBezTo>
                  <a:cubicBezTo>
                    <a:pt x="47213" y="19931"/>
                    <a:pt x="45834" y="19810"/>
                    <a:pt x="44560" y="19810"/>
                  </a:cubicBezTo>
                  <a:cubicBezTo>
                    <a:pt x="43702" y="19810"/>
                    <a:pt x="42891" y="19865"/>
                    <a:pt x="42486" y="19865"/>
                  </a:cubicBezTo>
                  <a:cubicBezTo>
                    <a:pt x="42454" y="19865"/>
                    <a:pt x="42425" y="19865"/>
                    <a:pt x="42398" y="19864"/>
                  </a:cubicBezTo>
                  <a:cubicBezTo>
                    <a:pt x="40878" y="19827"/>
                    <a:pt x="39358" y="19813"/>
                    <a:pt x="37837" y="19813"/>
                  </a:cubicBezTo>
                  <a:cubicBezTo>
                    <a:pt x="34941" y="19813"/>
                    <a:pt x="32044" y="19865"/>
                    <a:pt x="29147" y="19912"/>
                  </a:cubicBezTo>
                  <a:cubicBezTo>
                    <a:pt x="21289" y="20031"/>
                    <a:pt x="13442" y="20305"/>
                    <a:pt x="5584" y="20460"/>
                  </a:cubicBezTo>
                  <a:cubicBezTo>
                    <a:pt x="5525" y="17626"/>
                    <a:pt x="5382" y="14804"/>
                    <a:pt x="5322" y="11982"/>
                  </a:cubicBezTo>
                  <a:cubicBezTo>
                    <a:pt x="5287" y="10673"/>
                    <a:pt x="5299" y="9363"/>
                    <a:pt x="5334" y="8053"/>
                  </a:cubicBezTo>
                  <a:cubicBezTo>
                    <a:pt x="5358" y="7184"/>
                    <a:pt x="9251" y="7113"/>
                    <a:pt x="9990" y="7041"/>
                  </a:cubicBezTo>
                  <a:cubicBezTo>
                    <a:pt x="15478" y="6494"/>
                    <a:pt x="21015" y="6553"/>
                    <a:pt x="26515" y="6482"/>
                  </a:cubicBezTo>
                  <a:cubicBezTo>
                    <a:pt x="31484" y="6416"/>
                    <a:pt x="36433" y="5619"/>
                    <a:pt x="41399" y="5619"/>
                  </a:cubicBezTo>
                  <a:cubicBezTo>
                    <a:pt x="41811" y="5619"/>
                    <a:pt x="42224" y="5624"/>
                    <a:pt x="42637" y="5636"/>
                  </a:cubicBezTo>
                  <a:cubicBezTo>
                    <a:pt x="44018" y="5672"/>
                    <a:pt x="45375" y="5886"/>
                    <a:pt x="46708" y="6208"/>
                  </a:cubicBezTo>
                  <a:cubicBezTo>
                    <a:pt x="47756" y="6458"/>
                    <a:pt x="47578" y="10375"/>
                    <a:pt x="47613" y="11292"/>
                  </a:cubicBezTo>
                  <a:cubicBezTo>
                    <a:pt x="47744" y="14435"/>
                    <a:pt x="47554" y="17590"/>
                    <a:pt x="47590" y="20745"/>
                  </a:cubicBezTo>
                  <a:cubicBezTo>
                    <a:pt x="47595" y="21022"/>
                    <a:pt x="47811" y="21159"/>
                    <a:pt x="48026" y="21159"/>
                  </a:cubicBezTo>
                  <a:cubicBezTo>
                    <a:pt x="48246" y="21159"/>
                    <a:pt x="48465" y="21016"/>
                    <a:pt x="48459" y="20733"/>
                  </a:cubicBezTo>
                  <a:cubicBezTo>
                    <a:pt x="48411" y="15899"/>
                    <a:pt x="48804" y="11042"/>
                    <a:pt x="47971" y="6255"/>
                  </a:cubicBezTo>
                  <a:cubicBezTo>
                    <a:pt x="48066" y="6160"/>
                    <a:pt x="48113" y="6029"/>
                    <a:pt x="48042" y="5851"/>
                  </a:cubicBezTo>
                  <a:cubicBezTo>
                    <a:pt x="46982" y="3326"/>
                    <a:pt x="44149" y="1314"/>
                    <a:pt x="41803" y="52"/>
                  </a:cubicBezTo>
                  <a:cubicBezTo>
                    <a:pt x="41735" y="16"/>
                    <a:pt x="41668" y="0"/>
                    <a:pt x="41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7" name="Google Shape;313;p18">
              <a:extLst>
                <a:ext uri="{FF2B5EF4-FFF2-40B4-BE49-F238E27FC236}">
                  <a16:creationId xmlns:a16="http://schemas.microsoft.com/office/drawing/2014/main" id="{68C3EDBA-8E3A-07DA-1A40-BB161CF65405}"/>
                </a:ext>
              </a:extLst>
            </p:cNvPr>
            <p:cNvSpPr/>
            <p:nvPr/>
          </p:nvSpPr>
          <p:spPr>
            <a:xfrm>
              <a:off x="2773911" y="2334677"/>
              <a:ext cx="101886" cy="446537"/>
            </a:xfrm>
            <a:custGeom>
              <a:avLst/>
              <a:gdLst/>
              <a:ahLst/>
              <a:cxnLst/>
              <a:rect l="l" t="t" r="r" b="b"/>
              <a:pathLst>
                <a:path w="3752" h="16444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" y="2596"/>
                    <a:pt x="1013" y="5061"/>
                    <a:pt x="846" y="7656"/>
                  </a:cubicBezTo>
                  <a:cubicBezTo>
                    <a:pt x="715" y="9716"/>
                    <a:pt x="334" y="11740"/>
                    <a:pt x="1" y="13776"/>
                  </a:cubicBezTo>
                  <a:cubicBezTo>
                    <a:pt x="1156" y="14693"/>
                    <a:pt x="2799" y="15276"/>
                    <a:pt x="3751" y="16443"/>
                  </a:cubicBezTo>
                  <a:cubicBezTo>
                    <a:pt x="3632" y="12300"/>
                    <a:pt x="3382" y="8144"/>
                    <a:pt x="3549" y="4001"/>
                  </a:cubicBezTo>
                  <a:cubicBezTo>
                    <a:pt x="3549" y="3942"/>
                    <a:pt x="3561" y="3882"/>
                    <a:pt x="3585" y="3834"/>
                  </a:cubicBezTo>
                  <a:cubicBezTo>
                    <a:pt x="3561" y="3799"/>
                    <a:pt x="3549" y="3751"/>
                    <a:pt x="3549" y="3703"/>
                  </a:cubicBezTo>
                  <a:cubicBezTo>
                    <a:pt x="3311" y="2037"/>
                    <a:pt x="1441" y="1084"/>
                    <a:pt x="25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" name="Google Shape;314;p18">
              <a:extLst>
                <a:ext uri="{FF2B5EF4-FFF2-40B4-BE49-F238E27FC236}">
                  <a16:creationId xmlns:a16="http://schemas.microsoft.com/office/drawing/2014/main" id="{E57C5F96-881C-F266-BEED-709C69F7CD2A}"/>
                </a:ext>
              </a:extLst>
            </p:cNvPr>
            <p:cNvSpPr/>
            <p:nvPr/>
          </p:nvSpPr>
          <p:spPr>
            <a:xfrm>
              <a:off x="2797182" y="2269696"/>
              <a:ext cx="1222491" cy="159753"/>
            </a:xfrm>
            <a:custGeom>
              <a:avLst/>
              <a:gdLst/>
              <a:ahLst/>
              <a:cxnLst/>
              <a:rect l="l" t="t" r="r" b="b"/>
              <a:pathLst>
                <a:path w="45019" h="5883" extrusionOk="0">
                  <a:moveTo>
                    <a:pt x="39756" y="0"/>
                  </a:moveTo>
                  <a:cubicBezTo>
                    <a:pt x="39685" y="48"/>
                    <a:pt x="39613" y="96"/>
                    <a:pt x="39506" y="108"/>
                  </a:cubicBezTo>
                  <a:cubicBezTo>
                    <a:pt x="33318" y="747"/>
                    <a:pt x="27090" y="1426"/>
                    <a:pt x="20850" y="1426"/>
                  </a:cubicBezTo>
                  <a:cubicBezTo>
                    <a:pt x="20235" y="1426"/>
                    <a:pt x="19619" y="1419"/>
                    <a:pt x="19003" y="1405"/>
                  </a:cubicBezTo>
                  <a:cubicBezTo>
                    <a:pt x="15134" y="1313"/>
                    <a:pt x="11341" y="800"/>
                    <a:pt x="7564" y="800"/>
                  </a:cubicBezTo>
                  <a:cubicBezTo>
                    <a:pt x="5042" y="800"/>
                    <a:pt x="2527" y="1029"/>
                    <a:pt x="1" y="1763"/>
                  </a:cubicBezTo>
                  <a:cubicBezTo>
                    <a:pt x="1323" y="3025"/>
                    <a:pt x="3132" y="3977"/>
                    <a:pt x="3513" y="5882"/>
                  </a:cubicBezTo>
                  <a:cubicBezTo>
                    <a:pt x="10502" y="4715"/>
                    <a:pt x="17622" y="4823"/>
                    <a:pt x="24695" y="4703"/>
                  </a:cubicBezTo>
                  <a:cubicBezTo>
                    <a:pt x="29267" y="4630"/>
                    <a:pt x="34071" y="3778"/>
                    <a:pt x="38757" y="3778"/>
                  </a:cubicBezTo>
                  <a:cubicBezTo>
                    <a:pt x="40879" y="3778"/>
                    <a:pt x="42977" y="3952"/>
                    <a:pt x="45019" y="4453"/>
                  </a:cubicBezTo>
                  <a:cubicBezTo>
                    <a:pt x="43876" y="2572"/>
                    <a:pt x="41590" y="1013"/>
                    <a:pt x="397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CBD2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29" name="Google Shape;315;p18">
              <a:extLst>
                <a:ext uri="{FF2B5EF4-FFF2-40B4-BE49-F238E27FC236}">
                  <a16:creationId xmlns:a16="http://schemas.microsoft.com/office/drawing/2014/main" id="{51F3811F-C913-0E49-4555-7520283DF912}"/>
                </a:ext>
              </a:extLst>
            </p:cNvPr>
            <p:cNvSpPr txBox="1"/>
            <p:nvPr/>
          </p:nvSpPr>
          <p:spPr>
            <a:xfrm>
              <a:off x="2903800" y="2399738"/>
              <a:ext cx="11598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1" name="Google Shape;316;p18">
            <a:extLst>
              <a:ext uri="{FF2B5EF4-FFF2-40B4-BE49-F238E27FC236}">
                <a16:creationId xmlns:a16="http://schemas.microsoft.com/office/drawing/2014/main" id="{F4BCA35C-DAB0-B897-BB56-F4D361BA93AC}"/>
              </a:ext>
            </a:extLst>
          </p:cNvPr>
          <p:cNvGrpSpPr/>
          <p:nvPr/>
        </p:nvGrpSpPr>
        <p:grpSpPr>
          <a:xfrm>
            <a:off x="2178497" y="1210759"/>
            <a:ext cx="1298863" cy="546394"/>
            <a:chOff x="4919409" y="2207512"/>
            <a:chExt cx="1324974" cy="579515"/>
          </a:xfrm>
        </p:grpSpPr>
        <p:sp>
          <p:nvSpPr>
            <p:cNvPr id="33" name="Google Shape;317;p18">
              <a:extLst>
                <a:ext uri="{FF2B5EF4-FFF2-40B4-BE49-F238E27FC236}">
                  <a16:creationId xmlns:a16="http://schemas.microsoft.com/office/drawing/2014/main" id="{F29112CE-DF24-56E5-89A3-492115407803}"/>
                </a:ext>
              </a:extLst>
            </p:cNvPr>
            <p:cNvSpPr/>
            <p:nvPr/>
          </p:nvSpPr>
          <p:spPr>
            <a:xfrm>
              <a:off x="4919409" y="2207512"/>
              <a:ext cx="1324974" cy="579515"/>
            </a:xfrm>
            <a:custGeom>
              <a:avLst/>
              <a:gdLst/>
              <a:ahLst/>
              <a:cxnLst/>
              <a:rect l="l" t="t" r="r" b="b"/>
              <a:pathLst>
                <a:path w="48793" h="21341" extrusionOk="0">
                  <a:moveTo>
                    <a:pt x="41605" y="0"/>
                  </a:moveTo>
                  <a:cubicBezTo>
                    <a:pt x="41480" y="0"/>
                    <a:pt x="41370" y="61"/>
                    <a:pt x="41291" y="147"/>
                  </a:cubicBezTo>
                  <a:cubicBezTo>
                    <a:pt x="34907" y="806"/>
                    <a:pt x="28512" y="1454"/>
                    <a:pt x="22087" y="1454"/>
                  </a:cubicBezTo>
                  <a:cubicBezTo>
                    <a:pt x="21658" y="1454"/>
                    <a:pt x="21230" y="1451"/>
                    <a:pt x="20801" y="1445"/>
                  </a:cubicBezTo>
                  <a:cubicBezTo>
                    <a:pt x="16856" y="1389"/>
                    <a:pt x="13004" y="866"/>
                    <a:pt x="9163" y="866"/>
                  </a:cubicBezTo>
                  <a:cubicBezTo>
                    <a:pt x="6431" y="866"/>
                    <a:pt x="3704" y="1131"/>
                    <a:pt x="953" y="2017"/>
                  </a:cubicBezTo>
                  <a:cubicBezTo>
                    <a:pt x="679" y="2112"/>
                    <a:pt x="620" y="2386"/>
                    <a:pt x="691" y="2600"/>
                  </a:cubicBezTo>
                  <a:cubicBezTo>
                    <a:pt x="536" y="2612"/>
                    <a:pt x="405" y="2707"/>
                    <a:pt x="382" y="2910"/>
                  </a:cubicBezTo>
                  <a:cubicBezTo>
                    <a:pt x="108" y="5136"/>
                    <a:pt x="655" y="7184"/>
                    <a:pt x="905" y="9387"/>
                  </a:cubicBezTo>
                  <a:cubicBezTo>
                    <a:pt x="1203" y="11982"/>
                    <a:pt x="453" y="14697"/>
                    <a:pt x="48" y="17257"/>
                  </a:cubicBezTo>
                  <a:cubicBezTo>
                    <a:pt x="1" y="17554"/>
                    <a:pt x="227" y="17745"/>
                    <a:pt x="453" y="17780"/>
                  </a:cubicBezTo>
                  <a:cubicBezTo>
                    <a:pt x="1751" y="18745"/>
                    <a:pt x="3906" y="19424"/>
                    <a:pt x="4454" y="21031"/>
                  </a:cubicBezTo>
                  <a:cubicBezTo>
                    <a:pt x="4528" y="21236"/>
                    <a:pt x="4698" y="21324"/>
                    <a:pt x="4865" y="21324"/>
                  </a:cubicBezTo>
                  <a:cubicBezTo>
                    <a:pt x="4911" y="21324"/>
                    <a:pt x="4957" y="21318"/>
                    <a:pt x="5001" y="21305"/>
                  </a:cubicBezTo>
                  <a:cubicBezTo>
                    <a:pt x="5061" y="21329"/>
                    <a:pt x="5108" y="21340"/>
                    <a:pt x="5168" y="21340"/>
                  </a:cubicBezTo>
                  <a:cubicBezTo>
                    <a:pt x="12395" y="21209"/>
                    <a:pt x="19622" y="20948"/>
                    <a:pt x="26849" y="20817"/>
                  </a:cubicBezTo>
                  <a:cubicBezTo>
                    <a:pt x="30589" y="20746"/>
                    <a:pt x="34338" y="20692"/>
                    <a:pt x="38081" y="20692"/>
                  </a:cubicBezTo>
                  <a:cubicBezTo>
                    <a:pt x="38746" y="20692"/>
                    <a:pt x="39412" y="20694"/>
                    <a:pt x="40077" y="20698"/>
                  </a:cubicBezTo>
                  <a:cubicBezTo>
                    <a:pt x="40096" y="20698"/>
                    <a:pt x="40116" y="20698"/>
                    <a:pt x="40139" y="20698"/>
                  </a:cubicBezTo>
                  <a:cubicBezTo>
                    <a:pt x="40657" y="20698"/>
                    <a:pt x="42192" y="20635"/>
                    <a:pt x="43656" y="20635"/>
                  </a:cubicBezTo>
                  <a:cubicBezTo>
                    <a:pt x="45185" y="20635"/>
                    <a:pt x="46637" y="20703"/>
                    <a:pt x="46780" y="20983"/>
                  </a:cubicBezTo>
                  <a:cubicBezTo>
                    <a:pt x="46861" y="21137"/>
                    <a:pt x="46986" y="21201"/>
                    <a:pt x="47114" y="21201"/>
                  </a:cubicBezTo>
                  <a:cubicBezTo>
                    <a:pt x="47403" y="21201"/>
                    <a:pt x="47704" y="20877"/>
                    <a:pt x="47530" y="20531"/>
                  </a:cubicBezTo>
                  <a:cubicBezTo>
                    <a:pt x="47213" y="19931"/>
                    <a:pt x="45834" y="19810"/>
                    <a:pt x="44561" y="19810"/>
                  </a:cubicBezTo>
                  <a:cubicBezTo>
                    <a:pt x="43702" y="19810"/>
                    <a:pt x="42892" y="19865"/>
                    <a:pt x="42487" y="19865"/>
                  </a:cubicBezTo>
                  <a:cubicBezTo>
                    <a:pt x="42455" y="19865"/>
                    <a:pt x="42425" y="19865"/>
                    <a:pt x="42399" y="19864"/>
                  </a:cubicBezTo>
                  <a:cubicBezTo>
                    <a:pt x="40873" y="19831"/>
                    <a:pt x="39348" y="19818"/>
                    <a:pt x="37822" y="19818"/>
                  </a:cubicBezTo>
                  <a:cubicBezTo>
                    <a:pt x="34931" y="19818"/>
                    <a:pt x="32039" y="19865"/>
                    <a:pt x="29147" y="19912"/>
                  </a:cubicBezTo>
                  <a:cubicBezTo>
                    <a:pt x="21289" y="20031"/>
                    <a:pt x="13443" y="20305"/>
                    <a:pt x="5585" y="20459"/>
                  </a:cubicBezTo>
                  <a:cubicBezTo>
                    <a:pt x="5525" y="17626"/>
                    <a:pt x="5382" y="14804"/>
                    <a:pt x="5311" y="11982"/>
                  </a:cubicBezTo>
                  <a:cubicBezTo>
                    <a:pt x="5287" y="10672"/>
                    <a:pt x="5299" y="9363"/>
                    <a:pt x="5335" y="8053"/>
                  </a:cubicBezTo>
                  <a:cubicBezTo>
                    <a:pt x="5358" y="7184"/>
                    <a:pt x="9252" y="7113"/>
                    <a:pt x="9990" y="7041"/>
                  </a:cubicBezTo>
                  <a:cubicBezTo>
                    <a:pt x="15479" y="6493"/>
                    <a:pt x="21015" y="6565"/>
                    <a:pt x="26516" y="6481"/>
                  </a:cubicBezTo>
                  <a:cubicBezTo>
                    <a:pt x="31485" y="6416"/>
                    <a:pt x="36433" y="5619"/>
                    <a:pt x="41399" y="5619"/>
                  </a:cubicBezTo>
                  <a:cubicBezTo>
                    <a:pt x="41812" y="5619"/>
                    <a:pt x="42224" y="5624"/>
                    <a:pt x="42637" y="5636"/>
                  </a:cubicBezTo>
                  <a:cubicBezTo>
                    <a:pt x="44018" y="5672"/>
                    <a:pt x="45375" y="5886"/>
                    <a:pt x="46709" y="6208"/>
                  </a:cubicBezTo>
                  <a:cubicBezTo>
                    <a:pt x="47757" y="6458"/>
                    <a:pt x="47578" y="10387"/>
                    <a:pt x="47614" y="11292"/>
                  </a:cubicBezTo>
                  <a:cubicBezTo>
                    <a:pt x="47733" y="14435"/>
                    <a:pt x="47554" y="17602"/>
                    <a:pt x="47590" y="20745"/>
                  </a:cubicBezTo>
                  <a:cubicBezTo>
                    <a:pt x="47596" y="21022"/>
                    <a:pt x="47811" y="21159"/>
                    <a:pt x="48026" y="21159"/>
                  </a:cubicBezTo>
                  <a:cubicBezTo>
                    <a:pt x="48246" y="21159"/>
                    <a:pt x="48465" y="21016"/>
                    <a:pt x="48459" y="20733"/>
                  </a:cubicBezTo>
                  <a:cubicBezTo>
                    <a:pt x="48400" y="15899"/>
                    <a:pt x="48792" y="11042"/>
                    <a:pt x="47971" y="6255"/>
                  </a:cubicBezTo>
                  <a:cubicBezTo>
                    <a:pt x="48066" y="6160"/>
                    <a:pt x="48114" y="6029"/>
                    <a:pt x="48042" y="5850"/>
                  </a:cubicBezTo>
                  <a:cubicBezTo>
                    <a:pt x="46983" y="3338"/>
                    <a:pt x="44149" y="1314"/>
                    <a:pt x="41803" y="52"/>
                  </a:cubicBezTo>
                  <a:cubicBezTo>
                    <a:pt x="41735" y="16"/>
                    <a:pt x="41668" y="0"/>
                    <a:pt x="416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4" name="Google Shape;318;p18">
              <a:extLst>
                <a:ext uri="{FF2B5EF4-FFF2-40B4-BE49-F238E27FC236}">
                  <a16:creationId xmlns:a16="http://schemas.microsoft.com/office/drawing/2014/main" id="{CDCEA82F-E0FF-2BC4-FF3D-D394C5443716}"/>
                </a:ext>
              </a:extLst>
            </p:cNvPr>
            <p:cNvSpPr/>
            <p:nvPr/>
          </p:nvSpPr>
          <p:spPr>
            <a:xfrm>
              <a:off x="4945287" y="2297177"/>
              <a:ext cx="101858" cy="446537"/>
            </a:xfrm>
            <a:custGeom>
              <a:avLst/>
              <a:gdLst/>
              <a:ahLst/>
              <a:cxnLst/>
              <a:rect l="l" t="t" r="r" b="b"/>
              <a:pathLst>
                <a:path w="3751" h="16444" extrusionOk="0">
                  <a:moveTo>
                    <a:pt x="250" y="1"/>
                  </a:moveTo>
                  <a:cubicBezTo>
                    <a:pt x="0" y="2596"/>
                    <a:pt x="1012" y="5061"/>
                    <a:pt x="845" y="7656"/>
                  </a:cubicBezTo>
                  <a:cubicBezTo>
                    <a:pt x="714" y="9716"/>
                    <a:pt x="333" y="11740"/>
                    <a:pt x="0" y="13776"/>
                  </a:cubicBezTo>
                  <a:cubicBezTo>
                    <a:pt x="1155" y="14693"/>
                    <a:pt x="2786" y="15288"/>
                    <a:pt x="3751" y="16443"/>
                  </a:cubicBezTo>
                  <a:cubicBezTo>
                    <a:pt x="3632" y="12300"/>
                    <a:pt x="3370" y="8144"/>
                    <a:pt x="3548" y="4001"/>
                  </a:cubicBezTo>
                  <a:cubicBezTo>
                    <a:pt x="3548" y="3941"/>
                    <a:pt x="3560" y="3882"/>
                    <a:pt x="3584" y="3834"/>
                  </a:cubicBezTo>
                  <a:cubicBezTo>
                    <a:pt x="3560" y="3799"/>
                    <a:pt x="3548" y="3763"/>
                    <a:pt x="3536" y="3715"/>
                  </a:cubicBezTo>
                  <a:cubicBezTo>
                    <a:pt x="3298" y="2036"/>
                    <a:pt x="1441" y="1084"/>
                    <a:pt x="250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5" name="Google Shape;319;p18">
              <a:extLst>
                <a:ext uri="{FF2B5EF4-FFF2-40B4-BE49-F238E27FC236}">
                  <a16:creationId xmlns:a16="http://schemas.microsoft.com/office/drawing/2014/main" id="{9E76A403-B680-6467-5C9F-5995CB72F5E1}"/>
                </a:ext>
              </a:extLst>
            </p:cNvPr>
            <p:cNvSpPr/>
            <p:nvPr/>
          </p:nvSpPr>
          <p:spPr>
            <a:xfrm>
              <a:off x="4968233" y="2232195"/>
              <a:ext cx="1222790" cy="159753"/>
            </a:xfrm>
            <a:custGeom>
              <a:avLst/>
              <a:gdLst/>
              <a:ahLst/>
              <a:cxnLst/>
              <a:rect l="l" t="t" r="r" b="b"/>
              <a:pathLst>
                <a:path w="45030" h="5883" extrusionOk="0">
                  <a:moveTo>
                    <a:pt x="39755" y="0"/>
                  </a:moveTo>
                  <a:cubicBezTo>
                    <a:pt x="39696" y="60"/>
                    <a:pt x="39613" y="96"/>
                    <a:pt x="39517" y="108"/>
                  </a:cubicBezTo>
                  <a:cubicBezTo>
                    <a:pt x="33361" y="744"/>
                    <a:pt x="27156" y="1429"/>
                    <a:pt x="20956" y="1429"/>
                  </a:cubicBezTo>
                  <a:cubicBezTo>
                    <a:pt x="20309" y="1429"/>
                    <a:pt x="19662" y="1421"/>
                    <a:pt x="19015" y="1405"/>
                  </a:cubicBezTo>
                  <a:cubicBezTo>
                    <a:pt x="15155" y="1313"/>
                    <a:pt x="11367" y="803"/>
                    <a:pt x="7596" y="803"/>
                  </a:cubicBezTo>
                  <a:cubicBezTo>
                    <a:pt x="5062" y="803"/>
                    <a:pt x="2536" y="1033"/>
                    <a:pt x="0" y="1774"/>
                  </a:cubicBezTo>
                  <a:cubicBezTo>
                    <a:pt x="1334" y="3025"/>
                    <a:pt x="3144" y="3977"/>
                    <a:pt x="3525" y="5882"/>
                  </a:cubicBezTo>
                  <a:cubicBezTo>
                    <a:pt x="10514" y="4715"/>
                    <a:pt x="17634" y="4822"/>
                    <a:pt x="24706" y="4703"/>
                  </a:cubicBezTo>
                  <a:cubicBezTo>
                    <a:pt x="29269" y="4630"/>
                    <a:pt x="34057" y="3787"/>
                    <a:pt x="38734" y="3787"/>
                  </a:cubicBezTo>
                  <a:cubicBezTo>
                    <a:pt x="40866" y="3787"/>
                    <a:pt x="42976" y="3962"/>
                    <a:pt x="45030" y="4465"/>
                  </a:cubicBezTo>
                  <a:cubicBezTo>
                    <a:pt x="43887" y="2572"/>
                    <a:pt x="41601" y="1012"/>
                    <a:pt x="3975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" name="Google Shape;320;p18">
              <a:extLst>
                <a:ext uri="{FF2B5EF4-FFF2-40B4-BE49-F238E27FC236}">
                  <a16:creationId xmlns:a16="http://schemas.microsoft.com/office/drawing/2014/main" id="{8D9B23B4-9DD8-321D-840D-4D8B3BF30FDC}"/>
                </a:ext>
              </a:extLst>
            </p:cNvPr>
            <p:cNvSpPr txBox="1"/>
            <p:nvPr/>
          </p:nvSpPr>
          <p:spPr>
            <a:xfrm>
              <a:off x="5047150" y="2369838"/>
              <a:ext cx="11598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19B77BD-281F-0DEF-BE6F-B677D73F5BFB}"/>
              </a:ext>
            </a:extLst>
          </p:cNvPr>
          <p:cNvSpPr txBox="1"/>
          <p:nvPr/>
        </p:nvSpPr>
        <p:spPr>
          <a:xfrm>
            <a:off x="3486545" y="2522790"/>
            <a:ext cx="301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solidFill>
                  <a:srgbClr val="C00000"/>
                </a:solidFill>
                <a:effectLst/>
                <a:latin typeface="Eras Medium ITC" panose="020B0602030504020804" pitchFamily="34" charset="0"/>
              </a:rPr>
              <a:t>Correct the state of mind first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Eras Medium ITC" panose="020B0602030504020804" pitchFamily="34" charset="0"/>
              </a:rPr>
              <a:t>，</a:t>
            </a:r>
            <a:endParaRPr lang="en-US" altLang="zh-CN" sz="1600" b="1" i="0" dirty="0">
              <a:solidFill>
                <a:srgbClr val="C00000"/>
              </a:solidFill>
              <a:effectLst/>
              <a:latin typeface="Eras Medium ITC" panose="020B0602030504020804" pitchFamily="34" charset="0"/>
            </a:endParaRPr>
          </a:p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Eras Medium ITC" panose="020B0602030504020804" pitchFamily="34" charset="0"/>
              </a:rPr>
              <a:t>please</a:t>
            </a:r>
            <a:endParaRPr lang="zh-CN" altLang="en-US" sz="1600" b="1" dirty="0">
              <a:solidFill>
                <a:srgbClr val="C00000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0B32CECA-E0D8-4E69-44C1-31A23E276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27" b="23697"/>
          <a:stretch/>
        </p:blipFill>
        <p:spPr>
          <a:xfrm>
            <a:off x="4014195" y="1234453"/>
            <a:ext cx="1770118" cy="111653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ADCC4B7-BF74-33AD-661E-D9C18428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666" y="3218550"/>
            <a:ext cx="948688" cy="948688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ED9AD9FF-3810-FC4C-EAD4-99C925D12E48}"/>
              </a:ext>
            </a:extLst>
          </p:cNvPr>
          <p:cNvSpPr txBox="1"/>
          <p:nvPr/>
        </p:nvSpPr>
        <p:spPr>
          <a:xfrm>
            <a:off x="1330831" y="2528085"/>
            <a:ext cx="1222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好好上网课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E3F98F7-A45E-128B-1517-22E051425629}"/>
              </a:ext>
            </a:extLst>
          </p:cNvPr>
          <p:cNvSpPr txBox="1"/>
          <p:nvPr/>
        </p:nvSpPr>
        <p:spPr>
          <a:xfrm>
            <a:off x="446060" y="1409125"/>
            <a:ext cx="1298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确实会跟不上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9702D2-D62D-708A-FB75-587775D157F4}"/>
              </a:ext>
            </a:extLst>
          </p:cNvPr>
          <p:cNvSpPr txBox="1"/>
          <p:nvPr/>
        </p:nvSpPr>
        <p:spPr>
          <a:xfrm>
            <a:off x="2253790" y="1406306"/>
            <a:ext cx="1298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期末的痛苦</a:t>
            </a:r>
          </a:p>
        </p:txBody>
      </p:sp>
      <p:grpSp>
        <p:nvGrpSpPr>
          <p:cNvPr id="55" name="Google Shape;311;p18">
            <a:extLst>
              <a:ext uri="{FF2B5EF4-FFF2-40B4-BE49-F238E27FC236}">
                <a16:creationId xmlns:a16="http://schemas.microsoft.com/office/drawing/2014/main" id="{BFEAA248-9415-8C5D-7AE2-52E1AD4D00BE}"/>
              </a:ext>
            </a:extLst>
          </p:cNvPr>
          <p:cNvGrpSpPr/>
          <p:nvPr/>
        </p:nvGrpSpPr>
        <p:grpSpPr>
          <a:xfrm>
            <a:off x="371580" y="3220784"/>
            <a:ext cx="1373254" cy="583145"/>
            <a:chOff x="2748059" y="2245012"/>
            <a:chExt cx="1325273" cy="579189"/>
          </a:xfrm>
        </p:grpSpPr>
        <p:sp>
          <p:nvSpPr>
            <p:cNvPr id="56" name="Google Shape;312;p18">
              <a:extLst>
                <a:ext uri="{FF2B5EF4-FFF2-40B4-BE49-F238E27FC236}">
                  <a16:creationId xmlns:a16="http://schemas.microsoft.com/office/drawing/2014/main" id="{B414808F-5352-7970-893D-03013B15DD9B}"/>
                </a:ext>
              </a:extLst>
            </p:cNvPr>
            <p:cNvSpPr/>
            <p:nvPr/>
          </p:nvSpPr>
          <p:spPr>
            <a:xfrm>
              <a:off x="2748059" y="2245012"/>
              <a:ext cx="1325273" cy="579189"/>
            </a:xfrm>
            <a:custGeom>
              <a:avLst/>
              <a:gdLst/>
              <a:ahLst/>
              <a:cxnLst/>
              <a:rect l="l" t="t" r="r" b="b"/>
              <a:pathLst>
                <a:path w="48804" h="21329" extrusionOk="0">
                  <a:moveTo>
                    <a:pt x="41604" y="0"/>
                  </a:moveTo>
                  <a:cubicBezTo>
                    <a:pt x="41480" y="0"/>
                    <a:pt x="41370" y="61"/>
                    <a:pt x="41291" y="147"/>
                  </a:cubicBezTo>
                  <a:cubicBezTo>
                    <a:pt x="34907" y="806"/>
                    <a:pt x="28512" y="1454"/>
                    <a:pt x="22087" y="1454"/>
                  </a:cubicBezTo>
                  <a:cubicBezTo>
                    <a:pt x="21658" y="1454"/>
                    <a:pt x="21229" y="1451"/>
                    <a:pt x="20800" y="1445"/>
                  </a:cubicBezTo>
                  <a:cubicBezTo>
                    <a:pt x="16855" y="1390"/>
                    <a:pt x="13004" y="866"/>
                    <a:pt x="9165" y="866"/>
                  </a:cubicBezTo>
                  <a:cubicBezTo>
                    <a:pt x="6435" y="866"/>
                    <a:pt x="3711" y="1131"/>
                    <a:pt x="965" y="2017"/>
                  </a:cubicBezTo>
                  <a:cubicBezTo>
                    <a:pt x="679" y="2112"/>
                    <a:pt x="619" y="2374"/>
                    <a:pt x="703" y="2588"/>
                  </a:cubicBezTo>
                  <a:cubicBezTo>
                    <a:pt x="548" y="2600"/>
                    <a:pt x="405" y="2695"/>
                    <a:pt x="381" y="2910"/>
                  </a:cubicBezTo>
                  <a:cubicBezTo>
                    <a:pt x="119" y="5136"/>
                    <a:pt x="667" y="7184"/>
                    <a:pt x="917" y="9387"/>
                  </a:cubicBezTo>
                  <a:cubicBezTo>
                    <a:pt x="1215" y="11982"/>
                    <a:pt x="453" y="14697"/>
                    <a:pt x="48" y="17257"/>
                  </a:cubicBezTo>
                  <a:cubicBezTo>
                    <a:pt x="0" y="17542"/>
                    <a:pt x="226" y="17745"/>
                    <a:pt x="453" y="17781"/>
                  </a:cubicBezTo>
                  <a:cubicBezTo>
                    <a:pt x="1750" y="18745"/>
                    <a:pt x="3905" y="19424"/>
                    <a:pt x="4465" y="21031"/>
                  </a:cubicBezTo>
                  <a:cubicBezTo>
                    <a:pt x="4531" y="21230"/>
                    <a:pt x="4703" y="21323"/>
                    <a:pt x="4872" y="21323"/>
                  </a:cubicBezTo>
                  <a:cubicBezTo>
                    <a:pt x="4916" y="21323"/>
                    <a:pt x="4959" y="21317"/>
                    <a:pt x="5001" y="21305"/>
                  </a:cubicBezTo>
                  <a:cubicBezTo>
                    <a:pt x="5060" y="21329"/>
                    <a:pt x="5120" y="21329"/>
                    <a:pt x="5179" y="21329"/>
                  </a:cubicBezTo>
                  <a:cubicBezTo>
                    <a:pt x="12395" y="21198"/>
                    <a:pt x="19622" y="20948"/>
                    <a:pt x="26849" y="20817"/>
                  </a:cubicBezTo>
                  <a:cubicBezTo>
                    <a:pt x="30589" y="20746"/>
                    <a:pt x="34338" y="20692"/>
                    <a:pt x="38080" y="20692"/>
                  </a:cubicBezTo>
                  <a:cubicBezTo>
                    <a:pt x="38746" y="20692"/>
                    <a:pt x="39411" y="20694"/>
                    <a:pt x="40077" y="20698"/>
                  </a:cubicBezTo>
                  <a:cubicBezTo>
                    <a:pt x="40095" y="20698"/>
                    <a:pt x="40116" y="20698"/>
                    <a:pt x="40138" y="20698"/>
                  </a:cubicBezTo>
                  <a:cubicBezTo>
                    <a:pt x="40657" y="20698"/>
                    <a:pt x="42191" y="20635"/>
                    <a:pt x="43657" y="20635"/>
                  </a:cubicBezTo>
                  <a:cubicBezTo>
                    <a:pt x="45187" y="20635"/>
                    <a:pt x="46643" y="20704"/>
                    <a:pt x="46792" y="20983"/>
                  </a:cubicBezTo>
                  <a:cubicBezTo>
                    <a:pt x="46868" y="21132"/>
                    <a:pt x="46990" y="21193"/>
                    <a:pt x="47116" y="21193"/>
                  </a:cubicBezTo>
                  <a:cubicBezTo>
                    <a:pt x="47404" y="21193"/>
                    <a:pt x="47712" y="20871"/>
                    <a:pt x="47530" y="20531"/>
                  </a:cubicBezTo>
                  <a:cubicBezTo>
                    <a:pt x="47213" y="19931"/>
                    <a:pt x="45834" y="19810"/>
                    <a:pt x="44560" y="19810"/>
                  </a:cubicBezTo>
                  <a:cubicBezTo>
                    <a:pt x="43702" y="19810"/>
                    <a:pt x="42891" y="19865"/>
                    <a:pt x="42486" y="19865"/>
                  </a:cubicBezTo>
                  <a:cubicBezTo>
                    <a:pt x="42454" y="19865"/>
                    <a:pt x="42425" y="19865"/>
                    <a:pt x="42398" y="19864"/>
                  </a:cubicBezTo>
                  <a:cubicBezTo>
                    <a:pt x="40878" y="19827"/>
                    <a:pt x="39358" y="19813"/>
                    <a:pt x="37837" y="19813"/>
                  </a:cubicBezTo>
                  <a:cubicBezTo>
                    <a:pt x="34941" y="19813"/>
                    <a:pt x="32044" y="19865"/>
                    <a:pt x="29147" y="19912"/>
                  </a:cubicBezTo>
                  <a:cubicBezTo>
                    <a:pt x="21289" y="20031"/>
                    <a:pt x="13442" y="20305"/>
                    <a:pt x="5584" y="20460"/>
                  </a:cubicBezTo>
                  <a:cubicBezTo>
                    <a:pt x="5525" y="17626"/>
                    <a:pt x="5382" y="14804"/>
                    <a:pt x="5322" y="11982"/>
                  </a:cubicBezTo>
                  <a:cubicBezTo>
                    <a:pt x="5287" y="10673"/>
                    <a:pt x="5299" y="9363"/>
                    <a:pt x="5334" y="8053"/>
                  </a:cubicBezTo>
                  <a:cubicBezTo>
                    <a:pt x="5358" y="7184"/>
                    <a:pt x="9251" y="7113"/>
                    <a:pt x="9990" y="7041"/>
                  </a:cubicBezTo>
                  <a:cubicBezTo>
                    <a:pt x="15478" y="6494"/>
                    <a:pt x="21015" y="6553"/>
                    <a:pt x="26515" y="6482"/>
                  </a:cubicBezTo>
                  <a:cubicBezTo>
                    <a:pt x="31484" y="6416"/>
                    <a:pt x="36433" y="5619"/>
                    <a:pt x="41399" y="5619"/>
                  </a:cubicBezTo>
                  <a:cubicBezTo>
                    <a:pt x="41811" y="5619"/>
                    <a:pt x="42224" y="5624"/>
                    <a:pt x="42637" y="5636"/>
                  </a:cubicBezTo>
                  <a:cubicBezTo>
                    <a:pt x="44018" y="5672"/>
                    <a:pt x="45375" y="5886"/>
                    <a:pt x="46708" y="6208"/>
                  </a:cubicBezTo>
                  <a:cubicBezTo>
                    <a:pt x="47756" y="6458"/>
                    <a:pt x="47578" y="10375"/>
                    <a:pt x="47613" y="11292"/>
                  </a:cubicBezTo>
                  <a:cubicBezTo>
                    <a:pt x="47744" y="14435"/>
                    <a:pt x="47554" y="17590"/>
                    <a:pt x="47590" y="20745"/>
                  </a:cubicBezTo>
                  <a:cubicBezTo>
                    <a:pt x="47595" y="21022"/>
                    <a:pt x="47811" y="21159"/>
                    <a:pt x="48026" y="21159"/>
                  </a:cubicBezTo>
                  <a:cubicBezTo>
                    <a:pt x="48246" y="21159"/>
                    <a:pt x="48465" y="21016"/>
                    <a:pt x="48459" y="20733"/>
                  </a:cubicBezTo>
                  <a:cubicBezTo>
                    <a:pt x="48411" y="15899"/>
                    <a:pt x="48804" y="11042"/>
                    <a:pt x="47971" y="6255"/>
                  </a:cubicBezTo>
                  <a:cubicBezTo>
                    <a:pt x="48066" y="6160"/>
                    <a:pt x="48113" y="6029"/>
                    <a:pt x="48042" y="5851"/>
                  </a:cubicBezTo>
                  <a:cubicBezTo>
                    <a:pt x="46982" y="3326"/>
                    <a:pt x="44149" y="1314"/>
                    <a:pt x="41803" y="52"/>
                  </a:cubicBezTo>
                  <a:cubicBezTo>
                    <a:pt x="41735" y="16"/>
                    <a:pt x="41668" y="0"/>
                    <a:pt x="41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7" name="Google Shape;313;p18">
              <a:extLst>
                <a:ext uri="{FF2B5EF4-FFF2-40B4-BE49-F238E27FC236}">
                  <a16:creationId xmlns:a16="http://schemas.microsoft.com/office/drawing/2014/main" id="{DB167C27-5278-C684-271E-F65289744D92}"/>
                </a:ext>
              </a:extLst>
            </p:cNvPr>
            <p:cNvSpPr/>
            <p:nvPr/>
          </p:nvSpPr>
          <p:spPr>
            <a:xfrm>
              <a:off x="2773911" y="2334677"/>
              <a:ext cx="101886" cy="446537"/>
            </a:xfrm>
            <a:custGeom>
              <a:avLst/>
              <a:gdLst/>
              <a:ahLst/>
              <a:cxnLst/>
              <a:rect l="l" t="t" r="r" b="b"/>
              <a:pathLst>
                <a:path w="3752" h="16444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" y="2596"/>
                    <a:pt x="1013" y="5061"/>
                    <a:pt x="846" y="7656"/>
                  </a:cubicBezTo>
                  <a:cubicBezTo>
                    <a:pt x="715" y="9716"/>
                    <a:pt x="334" y="11740"/>
                    <a:pt x="1" y="13776"/>
                  </a:cubicBezTo>
                  <a:cubicBezTo>
                    <a:pt x="1156" y="14693"/>
                    <a:pt x="2799" y="15276"/>
                    <a:pt x="3751" y="16443"/>
                  </a:cubicBezTo>
                  <a:cubicBezTo>
                    <a:pt x="3632" y="12300"/>
                    <a:pt x="3382" y="8144"/>
                    <a:pt x="3549" y="4001"/>
                  </a:cubicBezTo>
                  <a:cubicBezTo>
                    <a:pt x="3549" y="3942"/>
                    <a:pt x="3561" y="3882"/>
                    <a:pt x="3585" y="3834"/>
                  </a:cubicBezTo>
                  <a:cubicBezTo>
                    <a:pt x="3561" y="3799"/>
                    <a:pt x="3549" y="3751"/>
                    <a:pt x="3549" y="3703"/>
                  </a:cubicBezTo>
                  <a:cubicBezTo>
                    <a:pt x="3311" y="2037"/>
                    <a:pt x="1441" y="1084"/>
                    <a:pt x="25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solidFill>
                <a:srgbClr val="EC3A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58" name="Google Shape;314;p18">
              <a:extLst>
                <a:ext uri="{FF2B5EF4-FFF2-40B4-BE49-F238E27FC236}">
                  <a16:creationId xmlns:a16="http://schemas.microsoft.com/office/drawing/2014/main" id="{1A9EDABA-BC51-71BF-8725-3C875384D9E0}"/>
                </a:ext>
              </a:extLst>
            </p:cNvPr>
            <p:cNvSpPr/>
            <p:nvPr/>
          </p:nvSpPr>
          <p:spPr>
            <a:xfrm>
              <a:off x="2797182" y="2269696"/>
              <a:ext cx="1222491" cy="159753"/>
            </a:xfrm>
            <a:custGeom>
              <a:avLst/>
              <a:gdLst/>
              <a:ahLst/>
              <a:cxnLst/>
              <a:rect l="l" t="t" r="r" b="b"/>
              <a:pathLst>
                <a:path w="45019" h="5883" extrusionOk="0">
                  <a:moveTo>
                    <a:pt x="39756" y="0"/>
                  </a:moveTo>
                  <a:cubicBezTo>
                    <a:pt x="39685" y="48"/>
                    <a:pt x="39613" y="96"/>
                    <a:pt x="39506" y="108"/>
                  </a:cubicBezTo>
                  <a:cubicBezTo>
                    <a:pt x="33318" y="747"/>
                    <a:pt x="27090" y="1426"/>
                    <a:pt x="20850" y="1426"/>
                  </a:cubicBezTo>
                  <a:cubicBezTo>
                    <a:pt x="20235" y="1426"/>
                    <a:pt x="19619" y="1419"/>
                    <a:pt x="19003" y="1405"/>
                  </a:cubicBezTo>
                  <a:cubicBezTo>
                    <a:pt x="15134" y="1313"/>
                    <a:pt x="11341" y="800"/>
                    <a:pt x="7564" y="800"/>
                  </a:cubicBezTo>
                  <a:cubicBezTo>
                    <a:pt x="5042" y="800"/>
                    <a:pt x="2527" y="1029"/>
                    <a:pt x="1" y="1763"/>
                  </a:cubicBezTo>
                  <a:cubicBezTo>
                    <a:pt x="1323" y="3025"/>
                    <a:pt x="3132" y="3977"/>
                    <a:pt x="3513" y="5882"/>
                  </a:cubicBezTo>
                  <a:cubicBezTo>
                    <a:pt x="10502" y="4715"/>
                    <a:pt x="17622" y="4823"/>
                    <a:pt x="24695" y="4703"/>
                  </a:cubicBezTo>
                  <a:cubicBezTo>
                    <a:pt x="29267" y="4630"/>
                    <a:pt x="34071" y="3778"/>
                    <a:pt x="38757" y="3778"/>
                  </a:cubicBezTo>
                  <a:cubicBezTo>
                    <a:pt x="40879" y="3778"/>
                    <a:pt x="42977" y="3952"/>
                    <a:pt x="45019" y="4453"/>
                  </a:cubicBezTo>
                  <a:cubicBezTo>
                    <a:pt x="43876" y="2572"/>
                    <a:pt x="41590" y="1013"/>
                    <a:pt x="3975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solidFill>
                <a:srgbClr val="EC3A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59" name="Google Shape;315;p18">
              <a:extLst>
                <a:ext uri="{FF2B5EF4-FFF2-40B4-BE49-F238E27FC236}">
                  <a16:creationId xmlns:a16="http://schemas.microsoft.com/office/drawing/2014/main" id="{DD9AD0FE-68B5-549F-8AA8-444B0983FBAE}"/>
                </a:ext>
              </a:extLst>
            </p:cNvPr>
            <p:cNvSpPr txBox="1"/>
            <p:nvPr/>
          </p:nvSpPr>
          <p:spPr>
            <a:xfrm>
              <a:off x="2903800" y="2399738"/>
              <a:ext cx="11598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8887692-5FAA-FFF7-9D21-C9D4908B8EBF}"/>
              </a:ext>
            </a:extLst>
          </p:cNvPr>
          <p:cNvSpPr txBox="1"/>
          <p:nvPr/>
        </p:nvSpPr>
        <p:spPr>
          <a:xfrm>
            <a:off x="493996" y="3429209"/>
            <a:ext cx="1298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对自己的信任</a:t>
            </a:r>
          </a:p>
        </p:txBody>
      </p:sp>
      <p:grpSp>
        <p:nvGrpSpPr>
          <p:cNvPr id="62" name="Google Shape;311;p18">
            <a:extLst>
              <a:ext uri="{FF2B5EF4-FFF2-40B4-BE49-F238E27FC236}">
                <a16:creationId xmlns:a16="http://schemas.microsoft.com/office/drawing/2014/main" id="{554BF812-96E0-391B-EAE7-579E39A1E39C}"/>
              </a:ext>
            </a:extLst>
          </p:cNvPr>
          <p:cNvGrpSpPr/>
          <p:nvPr/>
        </p:nvGrpSpPr>
        <p:grpSpPr>
          <a:xfrm>
            <a:off x="2170838" y="3203746"/>
            <a:ext cx="1373254" cy="583145"/>
            <a:chOff x="2748059" y="2245012"/>
            <a:chExt cx="1325273" cy="579189"/>
          </a:xfrm>
        </p:grpSpPr>
        <p:sp>
          <p:nvSpPr>
            <p:cNvPr id="63" name="Google Shape;312;p18">
              <a:extLst>
                <a:ext uri="{FF2B5EF4-FFF2-40B4-BE49-F238E27FC236}">
                  <a16:creationId xmlns:a16="http://schemas.microsoft.com/office/drawing/2014/main" id="{3F8AB320-A81A-976E-03E8-5498FB4C8624}"/>
                </a:ext>
              </a:extLst>
            </p:cNvPr>
            <p:cNvSpPr/>
            <p:nvPr/>
          </p:nvSpPr>
          <p:spPr>
            <a:xfrm>
              <a:off x="2748059" y="2245012"/>
              <a:ext cx="1325273" cy="579189"/>
            </a:xfrm>
            <a:custGeom>
              <a:avLst/>
              <a:gdLst/>
              <a:ahLst/>
              <a:cxnLst/>
              <a:rect l="l" t="t" r="r" b="b"/>
              <a:pathLst>
                <a:path w="48804" h="21329" extrusionOk="0">
                  <a:moveTo>
                    <a:pt x="41604" y="0"/>
                  </a:moveTo>
                  <a:cubicBezTo>
                    <a:pt x="41480" y="0"/>
                    <a:pt x="41370" y="61"/>
                    <a:pt x="41291" y="147"/>
                  </a:cubicBezTo>
                  <a:cubicBezTo>
                    <a:pt x="34907" y="806"/>
                    <a:pt x="28512" y="1454"/>
                    <a:pt x="22087" y="1454"/>
                  </a:cubicBezTo>
                  <a:cubicBezTo>
                    <a:pt x="21658" y="1454"/>
                    <a:pt x="21229" y="1451"/>
                    <a:pt x="20800" y="1445"/>
                  </a:cubicBezTo>
                  <a:cubicBezTo>
                    <a:pt x="16855" y="1390"/>
                    <a:pt x="13004" y="866"/>
                    <a:pt x="9165" y="866"/>
                  </a:cubicBezTo>
                  <a:cubicBezTo>
                    <a:pt x="6435" y="866"/>
                    <a:pt x="3711" y="1131"/>
                    <a:pt x="965" y="2017"/>
                  </a:cubicBezTo>
                  <a:cubicBezTo>
                    <a:pt x="679" y="2112"/>
                    <a:pt x="619" y="2374"/>
                    <a:pt x="703" y="2588"/>
                  </a:cubicBezTo>
                  <a:cubicBezTo>
                    <a:pt x="548" y="2600"/>
                    <a:pt x="405" y="2695"/>
                    <a:pt x="381" y="2910"/>
                  </a:cubicBezTo>
                  <a:cubicBezTo>
                    <a:pt x="119" y="5136"/>
                    <a:pt x="667" y="7184"/>
                    <a:pt x="917" y="9387"/>
                  </a:cubicBezTo>
                  <a:cubicBezTo>
                    <a:pt x="1215" y="11982"/>
                    <a:pt x="453" y="14697"/>
                    <a:pt x="48" y="17257"/>
                  </a:cubicBezTo>
                  <a:cubicBezTo>
                    <a:pt x="0" y="17542"/>
                    <a:pt x="226" y="17745"/>
                    <a:pt x="453" y="17781"/>
                  </a:cubicBezTo>
                  <a:cubicBezTo>
                    <a:pt x="1750" y="18745"/>
                    <a:pt x="3905" y="19424"/>
                    <a:pt x="4465" y="21031"/>
                  </a:cubicBezTo>
                  <a:cubicBezTo>
                    <a:pt x="4531" y="21230"/>
                    <a:pt x="4703" y="21323"/>
                    <a:pt x="4872" y="21323"/>
                  </a:cubicBezTo>
                  <a:cubicBezTo>
                    <a:pt x="4916" y="21323"/>
                    <a:pt x="4959" y="21317"/>
                    <a:pt x="5001" y="21305"/>
                  </a:cubicBezTo>
                  <a:cubicBezTo>
                    <a:pt x="5060" y="21329"/>
                    <a:pt x="5120" y="21329"/>
                    <a:pt x="5179" y="21329"/>
                  </a:cubicBezTo>
                  <a:cubicBezTo>
                    <a:pt x="12395" y="21198"/>
                    <a:pt x="19622" y="20948"/>
                    <a:pt x="26849" y="20817"/>
                  </a:cubicBezTo>
                  <a:cubicBezTo>
                    <a:pt x="30589" y="20746"/>
                    <a:pt x="34338" y="20692"/>
                    <a:pt x="38080" y="20692"/>
                  </a:cubicBezTo>
                  <a:cubicBezTo>
                    <a:pt x="38746" y="20692"/>
                    <a:pt x="39411" y="20694"/>
                    <a:pt x="40077" y="20698"/>
                  </a:cubicBezTo>
                  <a:cubicBezTo>
                    <a:pt x="40095" y="20698"/>
                    <a:pt x="40116" y="20698"/>
                    <a:pt x="40138" y="20698"/>
                  </a:cubicBezTo>
                  <a:cubicBezTo>
                    <a:pt x="40657" y="20698"/>
                    <a:pt x="42191" y="20635"/>
                    <a:pt x="43657" y="20635"/>
                  </a:cubicBezTo>
                  <a:cubicBezTo>
                    <a:pt x="45187" y="20635"/>
                    <a:pt x="46643" y="20704"/>
                    <a:pt x="46792" y="20983"/>
                  </a:cubicBezTo>
                  <a:cubicBezTo>
                    <a:pt x="46868" y="21132"/>
                    <a:pt x="46990" y="21193"/>
                    <a:pt x="47116" y="21193"/>
                  </a:cubicBezTo>
                  <a:cubicBezTo>
                    <a:pt x="47404" y="21193"/>
                    <a:pt x="47712" y="20871"/>
                    <a:pt x="47530" y="20531"/>
                  </a:cubicBezTo>
                  <a:cubicBezTo>
                    <a:pt x="47213" y="19931"/>
                    <a:pt x="45834" y="19810"/>
                    <a:pt x="44560" y="19810"/>
                  </a:cubicBezTo>
                  <a:cubicBezTo>
                    <a:pt x="43702" y="19810"/>
                    <a:pt x="42891" y="19865"/>
                    <a:pt x="42486" y="19865"/>
                  </a:cubicBezTo>
                  <a:cubicBezTo>
                    <a:pt x="42454" y="19865"/>
                    <a:pt x="42425" y="19865"/>
                    <a:pt x="42398" y="19864"/>
                  </a:cubicBezTo>
                  <a:cubicBezTo>
                    <a:pt x="40878" y="19827"/>
                    <a:pt x="39358" y="19813"/>
                    <a:pt x="37837" y="19813"/>
                  </a:cubicBezTo>
                  <a:cubicBezTo>
                    <a:pt x="34941" y="19813"/>
                    <a:pt x="32044" y="19865"/>
                    <a:pt x="29147" y="19912"/>
                  </a:cubicBezTo>
                  <a:cubicBezTo>
                    <a:pt x="21289" y="20031"/>
                    <a:pt x="13442" y="20305"/>
                    <a:pt x="5584" y="20460"/>
                  </a:cubicBezTo>
                  <a:cubicBezTo>
                    <a:pt x="5525" y="17626"/>
                    <a:pt x="5382" y="14804"/>
                    <a:pt x="5322" y="11982"/>
                  </a:cubicBezTo>
                  <a:cubicBezTo>
                    <a:pt x="5287" y="10673"/>
                    <a:pt x="5299" y="9363"/>
                    <a:pt x="5334" y="8053"/>
                  </a:cubicBezTo>
                  <a:cubicBezTo>
                    <a:pt x="5358" y="7184"/>
                    <a:pt x="9251" y="7113"/>
                    <a:pt x="9990" y="7041"/>
                  </a:cubicBezTo>
                  <a:cubicBezTo>
                    <a:pt x="15478" y="6494"/>
                    <a:pt x="21015" y="6553"/>
                    <a:pt x="26515" y="6482"/>
                  </a:cubicBezTo>
                  <a:cubicBezTo>
                    <a:pt x="31484" y="6416"/>
                    <a:pt x="36433" y="5619"/>
                    <a:pt x="41399" y="5619"/>
                  </a:cubicBezTo>
                  <a:cubicBezTo>
                    <a:pt x="41811" y="5619"/>
                    <a:pt x="42224" y="5624"/>
                    <a:pt x="42637" y="5636"/>
                  </a:cubicBezTo>
                  <a:cubicBezTo>
                    <a:pt x="44018" y="5672"/>
                    <a:pt x="45375" y="5886"/>
                    <a:pt x="46708" y="6208"/>
                  </a:cubicBezTo>
                  <a:cubicBezTo>
                    <a:pt x="47756" y="6458"/>
                    <a:pt x="47578" y="10375"/>
                    <a:pt x="47613" y="11292"/>
                  </a:cubicBezTo>
                  <a:cubicBezTo>
                    <a:pt x="47744" y="14435"/>
                    <a:pt x="47554" y="17590"/>
                    <a:pt x="47590" y="20745"/>
                  </a:cubicBezTo>
                  <a:cubicBezTo>
                    <a:pt x="47595" y="21022"/>
                    <a:pt x="47811" y="21159"/>
                    <a:pt x="48026" y="21159"/>
                  </a:cubicBezTo>
                  <a:cubicBezTo>
                    <a:pt x="48246" y="21159"/>
                    <a:pt x="48465" y="21016"/>
                    <a:pt x="48459" y="20733"/>
                  </a:cubicBezTo>
                  <a:cubicBezTo>
                    <a:pt x="48411" y="15899"/>
                    <a:pt x="48804" y="11042"/>
                    <a:pt x="47971" y="6255"/>
                  </a:cubicBezTo>
                  <a:cubicBezTo>
                    <a:pt x="48066" y="6160"/>
                    <a:pt x="48113" y="6029"/>
                    <a:pt x="48042" y="5851"/>
                  </a:cubicBezTo>
                  <a:cubicBezTo>
                    <a:pt x="46982" y="3326"/>
                    <a:pt x="44149" y="1314"/>
                    <a:pt x="41803" y="52"/>
                  </a:cubicBezTo>
                  <a:cubicBezTo>
                    <a:pt x="41735" y="16"/>
                    <a:pt x="41668" y="0"/>
                    <a:pt x="41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4" name="Google Shape;313;p18">
              <a:extLst>
                <a:ext uri="{FF2B5EF4-FFF2-40B4-BE49-F238E27FC236}">
                  <a16:creationId xmlns:a16="http://schemas.microsoft.com/office/drawing/2014/main" id="{AAFACF17-8451-8BA1-5943-A511F007943D}"/>
                </a:ext>
              </a:extLst>
            </p:cNvPr>
            <p:cNvSpPr/>
            <p:nvPr/>
          </p:nvSpPr>
          <p:spPr>
            <a:xfrm>
              <a:off x="2773911" y="2334677"/>
              <a:ext cx="101886" cy="446537"/>
            </a:xfrm>
            <a:custGeom>
              <a:avLst/>
              <a:gdLst/>
              <a:ahLst/>
              <a:cxnLst/>
              <a:rect l="l" t="t" r="r" b="b"/>
              <a:pathLst>
                <a:path w="3752" h="16444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" y="2596"/>
                    <a:pt x="1013" y="5061"/>
                    <a:pt x="846" y="7656"/>
                  </a:cubicBezTo>
                  <a:cubicBezTo>
                    <a:pt x="715" y="9716"/>
                    <a:pt x="334" y="11740"/>
                    <a:pt x="1" y="13776"/>
                  </a:cubicBezTo>
                  <a:cubicBezTo>
                    <a:pt x="1156" y="14693"/>
                    <a:pt x="2799" y="15276"/>
                    <a:pt x="3751" y="16443"/>
                  </a:cubicBezTo>
                  <a:cubicBezTo>
                    <a:pt x="3632" y="12300"/>
                    <a:pt x="3382" y="8144"/>
                    <a:pt x="3549" y="4001"/>
                  </a:cubicBezTo>
                  <a:cubicBezTo>
                    <a:pt x="3549" y="3942"/>
                    <a:pt x="3561" y="3882"/>
                    <a:pt x="3585" y="3834"/>
                  </a:cubicBezTo>
                  <a:cubicBezTo>
                    <a:pt x="3561" y="3799"/>
                    <a:pt x="3549" y="3751"/>
                    <a:pt x="3549" y="3703"/>
                  </a:cubicBezTo>
                  <a:cubicBezTo>
                    <a:pt x="3311" y="2037"/>
                    <a:pt x="1441" y="1084"/>
                    <a:pt x="251" y="1"/>
                  </a:cubicBezTo>
                  <a:close/>
                </a:path>
              </a:pathLst>
            </a:custGeom>
            <a:solidFill>
              <a:srgbClr val="37648C"/>
            </a:solidFill>
            <a:ln>
              <a:solidFill>
                <a:srgbClr val="37648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5" name="Google Shape;314;p18">
              <a:extLst>
                <a:ext uri="{FF2B5EF4-FFF2-40B4-BE49-F238E27FC236}">
                  <a16:creationId xmlns:a16="http://schemas.microsoft.com/office/drawing/2014/main" id="{D292803A-D6C2-C668-A779-D165D5F3F6B5}"/>
                </a:ext>
              </a:extLst>
            </p:cNvPr>
            <p:cNvSpPr/>
            <p:nvPr/>
          </p:nvSpPr>
          <p:spPr>
            <a:xfrm>
              <a:off x="2797182" y="2269696"/>
              <a:ext cx="1222491" cy="159753"/>
            </a:xfrm>
            <a:custGeom>
              <a:avLst/>
              <a:gdLst/>
              <a:ahLst/>
              <a:cxnLst/>
              <a:rect l="l" t="t" r="r" b="b"/>
              <a:pathLst>
                <a:path w="45019" h="5883" extrusionOk="0">
                  <a:moveTo>
                    <a:pt x="39756" y="0"/>
                  </a:moveTo>
                  <a:cubicBezTo>
                    <a:pt x="39685" y="48"/>
                    <a:pt x="39613" y="96"/>
                    <a:pt x="39506" y="108"/>
                  </a:cubicBezTo>
                  <a:cubicBezTo>
                    <a:pt x="33318" y="747"/>
                    <a:pt x="27090" y="1426"/>
                    <a:pt x="20850" y="1426"/>
                  </a:cubicBezTo>
                  <a:cubicBezTo>
                    <a:pt x="20235" y="1426"/>
                    <a:pt x="19619" y="1419"/>
                    <a:pt x="19003" y="1405"/>
                  </a:cubicBezTo>
                  <a:cubicBezTo>
                    <a:pt x="15134" y="1313"/>
                    <a:pt x="11341" y="800"/>
                    <a:pt x="7564" y="800"/>
                  </a:cubicBezTo>
                  <a:cubicBezTo>
                    <a:pt x="5042" y="800"/>
                    <a:pt x="2527" y="1029"/>
                    <a:pt x="1" y="1763"/>
                  </a:cubicBezTo>
                  <a:cubicBezTo>
                    <a:pt x="1323" y="3025"/>
                    <a:pt x="3132" y="3977"/>
                    <a:pt x="3513" y="5882"/>
                  </a:cubicBezTo>
                  <a:cubicBezTo>
                    <a:pt x="10502" y="4715"/>
                    <a:pt x="17622" y="4823"/>
                    <a:pt x="24695" y="4703"/>
                  </a:cubicBezTo>
                  <a:cubicBezTo>
                    <a:pt x="29267" y="4630"/>
                    <a:pt x="34071" y="3778"/>
                    <a:pt x="38757" y="3778"/>
                  </a:cubicBezTo>
                  <a:cubicBezTo>
                    <a:pt x="40879" y="3778"/>
                    <a:pt x="42977" y="3952"/>
                    <a:pt x="45019" y="4453"/>
                  </a:cubicBezTo>
                  <a:cubicBezTo>
                    <a:pt x="43876" y="2572"/>
                    <a:pt x="41590" y="1013"/>
                    <a:pt x="39756" y="0"/>
                  </a:cubicBezTo>
                  <a:close/>
                </a:path>
              </a:pathLst>
            </a:custGeom>
            <a:solidFill>
              <a:srgbClr val="37648C"/>
            </a:solidFill>
            <a:ln>
              <a:solidFill>
                <a:srgbClr val="37648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66" name="Google Shape;315;p18">
              <a:extLst>
                <a:ext uri="{FF2B5EF4-FFF2-40B4-BE49-F238E27FC236}">
                  <a16:creationId xmlns:a16="http://schemas.microsoft.com/office/drawing/2014/main" id="{74C95718-C96B-C7A9-7E8B-63D97894C2F4}"/>
                </a:ext>
              </a:extLst>
            </p:cNvPr>
            <p:cNvSpPr txBox="1"/>
            <p:nvPr/>
          </p:nvSpPr>
          <p:spPr>
            <a:xfrm>
              <a:off x="2903800" y="2399738"/>
              <a:ext cx="11598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2055E227-8B51-CC96-E89B-4C12C4F56DCB}"/>
              </a:ext>
            </a:extLst>
          </p:cNvPr>
          <p:cNvSpPr txBox="1"/>
          <p:nvPr/>
        </p:nvSpPr>
        <p:spPr>
          <a:xfrm>
            <a:off x="2293254" y="3412171"/>
            <a:ext cx="1259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积累的时间</a:t>
            </a:r>
          </a:p>
        </p:txBody>
      </p:sp>
      <p:sp>
        <p:nvSpPr>
          <p:cNvPr id="74" name="Google Shape;450;p23">
            <a:extLst>
              <a:ext uri="{FF2B5EF4-FFF2-40B4-BE49-F238E27FC236}">
                <a16:creationId xmlns:a16="http://schemas.microsoft.com/office/drawing/2014/main" id="{2D68DE2B-4C66-D40B-5FB5-39FAF6135577}"/>
              </a:ext>
            </a:extLst>
          </p:cNvPr>
          <p:cNvSpPr/>
          <p:nvPr/>
        </p:nvSpPr>
        <p:spPr>
          <a:xfrm>
            <a:off x="1036349" y="4150678"/>
            <a:ext cx="1832471" cy="510880"/>
          </a:xfrm>
          <a:custGeom>
            <a:avLst/>
            <a:gdLst/>
            <a:ahLst/>
            <a:cxnLst/>
            <a:rect l="l" t="t" r="r" b="b"/>
            <a:pathLst>
              <a:path w="46973" h="18183" extrusionOk="0">
                <a:moveTo>
                  <a:pt x="28619" y="1306"/>
                </a:moveTo>
                <a:cubicBezTo>
                  <a:pt x="29706" y="1327"/>
                  <a:pt x="30793" y="1327"/>
                  <a:pt x="31881" y="1327"/>
                </a:cubicBezTo>
                <a:cubicBezTo>
                  <a:pt x="32968" y="1327"/>
                  <a:pt x="34055" y="1327"/>
                  <a:pt x="35143" y="1349"/>
                </a:cubicBezTo>
                <a:cubicBezTo>
                  <a:pt x="37665" y="1436"/>
                  <a:pt x="40231" y="1306"/>
                  <a:pt x="42667" y="2045"/>
                </a:cubicBezTo>
                <a:cubicBezTo>
                  <a:pt x="43798" y="2480"/>
                  <a:pt x="44711" y="3393"/>
                  <a:pt x="45103" y="4568"/>
                </a:cubicBezTo>
                <a:cubicBezTo>
                  <a:pt x="45625" y="6090"/>
                  <a:pt x="45451" y="7699"/>
                  <a:pt x="45451" y="9265"/>
                </a:cubicBezTo>
                <a:cubicBezTo>
                  <a:pt x="45494" y="10657"/>
                  <a:pt x="45407" y="12005"/>
                  <a:pt x="45277" y="13353"/>
                </a:cubicBezTo>
                <a:cubicBezTo>
                  <a:pt x="45103" y="14528"/>
                  <a:pt x="43406" y="15571"/>
                  <a:pt x="42189" y="15702"/>
                </a:cubicBezTo>
                <a:cubicBezTo>
                  <a:pt x="40623" y="15789"/>
                  <a:pt x="38970" y="16137"/>
                  <a:pt x="37448" y="16180"/>
                </a:cubicBezTo>
                <a:cubicBezTo>
                  <a:pt x="36091" y="16180"/>
                  <a:pt x="34734" y="16292"/>
                  <a:pt x="33355" y="16292"/>
                </a:cubicBezTo>
                <a:cubicBezTo>
                  <a:pt x="33010" y="16292"/>
                  <a:pt x="32664" y="16285"/>
                  <a:pt x="32316" y="16267"/>
                </a:cubicBezTo>
                <a:cubicBezTo>
                  <a:pt x="31720" y="16245"/>
                  <a:pt x="31122" y="16234"/>
                  <a:pt x="30522" y="16234"/>
                </a:cubicBezTo>
                <a:cubicBezTo>
                  <a:pt x="28800" y="16234"/>
                  <a:pt x="27066" y="16324"/>
                  <a:pt x="25357" y="16485"/>
                </a:cubicBezTo>
                <a:cubicBezTo>
                  <a:pt x="22225" y="16702"/>
                  <a:pt x="19050" y="16789"/>
                  <a:pt x="15919" y="16833"/>
                </a:cubicBezTo>
                <a:cubicBezTo>
                  <a:pt x="15440" y="16841"/>
                  <a:pt x="14961" y="16844"/>
                  <a:pt x="14482" y="16844"/>
                </a:cubicBezTo>
                <a:cubicBezTo>
                  <a:pt x="12350" y="16844"/>
                  <a:pt x="10213" y="16773"/>
                  <a:pt x="8047" y="16702"/>
                </a:cubicBezTo>
                <a:cubicBezTo>
                  <a:pt x="7234" y="16664"/>
                  <a:pt x="6422" y="16384"/>
                  <a:pt x="5548" y="16384"/>
                </a:cubicBezTo>
                <a:cubicBezTo>
                  <a:pt x="5439" y="16384"/>
                  <a:pt x="5330" y="16388"/>
                  <a:pt x="5220" y="16398"/>
                </a:cubicBezTo>
                <a:cubicBezTo>
                  <a:pt x="5194" y="16400"/>
                  <a:pt x="5168" y="16400"/>
                  <a:pt x="5142" y="16400"/>
                </a:cubicBezTo>
                <a:cubicBezTo>
                  <a:pt x="3881" y="16400"/>
                  <a:pt x="2042" y="14371"/>
                  <a:pt x="1914" y="13092"/>
                </a:cubicBezTo>
                <a:cubicBezTo>
                  <a:pt x="1784" y="11962"/>
                  <a:pt x="1392" y="10831"/>
                  <a:pt x="1392" y="9743"/>
                </a:cubicBezTo>
                <a:cubicBezTo>
                  <a:pt x="1392" y="8439"/>
                  <a:pt x="1392" y="7090"/>
                  <a:pt x="1392" y="5872"/>
                </a:cubicBezTo>
                <a:cubicBezTo>
                  <a:pt x="1435" y="4668"/>
                  <a:pt x="3520" y="2740"/>
                  <a:pt x="4744" y="2740"/>
                </a:cubicBezTo>
                <a:cubicBezTo>
                  <a:pt x="4758" y="2740"/>
                  <a:pt x="4771" y="2740"/>
                  <a:pt x="4785" y="2741"/>
                </a:cubicBezTo>
                <a:cubicBezTo>
                  <a:pt x="5611" y="2393"/>
                  <a:pt x="6481" y="2176"/>
                  <a:pt x="7394" y="2176"/>
                </a:cubicBezTo>
                <a:cubicBezTo>
                  <a:pt x="10134" y="1871"/>
                  <a:pt x="12874" y="1697"/>
                  <a:pt x="15614" y="1654"/>
                </a:cubicBezTo>
                <a:cubicBezTo>
                  <a:pt x="15861" y="1662"/>
                  <a:pt x="16107" y="1665"/>
                  <a:pt x="16353" y="1665"/>
                </a:cubicBezTo>
                <a:cubicBezTo>
                  <a:pt x="18674" y="1665"/>
                  <a:pt x="20996" y="1346"/>
                  <a:pt x="23317" y="1346"/>
                </a:cubicBezTo>
                <a:cubicBezTo>
                  <a:pt x="23446" y="1346"/>
                  <a:pt x="23575" y="1347"/>
                  <a:pt x="23704" y="1349"/>
                </a:cubicBezTo>
                <a:cubicBezTo>
                  <a:pt x="24035" y="1358"/>
                  <a:pt x="24363" y="1361"/>
                  <a:pt x="24691" y="1361"/>
                </a:cubicBezTo>
                <a:cubicBezTo>
                  <a:pt x="26002" y="1361"/>
                  <a:pt x="27297" y="1306"/>
                  <a:pt x="28619" y="1306"/>
                </a:cubicBezTo>
                <a:close/>
                <a:moveTo>
                  <a:pt x="26662" y="1"/>
                </a:moveTo>
                <a:cubicBezTo>
                  <a:pt x="25792" y="1"/>
                  <a:pt x="24922" y="168"/>
                  <a:pt x="24052" y="168"/>
                </a:cubicBezTo>
                <a:cubicBezTo>
                  <a:pt x="23835" y="168"/>
                  <a:pt x="23617" y="157"/>
                  <a:pt x="23400" y="131"/>
                </a:cubicBezTo>
                <a:cubicBezTo>
                  <a:pt x="22949" y="113"/>
                  <a:pt x="22506" y="103"/>
                  <a:pt x="22065" y="103"/>
                </a:cubicBezTo>
                <a:cubicBezTo>
                  <a:pt x="21440" y="103"/>
                  <a:pt x="20818" y="124"/>
                  <a:pt x="20181" y="175"/>
                </a:cubicBezTo>
                <a:cubicBezTo>
                  <a:pt x="19311" y="175"/>
                  <a:pt x="18485" y="262"/>
                  <a:pt x="17615" y="349"/>
                </a:cubicBezTo>
                <a:cubicBezTo>
                  <a:pt x="15571" y="566"/>
                  <a:pt x="13527" y="610"/>
                  <a:pt x="11483" y="610"/>
                </a:cubicBezTo>
                <a:cubicBezTo>
                  <a:pt x="9264" y="653"/>
                  <a:pt x="7090" y="1175"/>
                  <a:pt x="4872" y="1393"/>
                </a:cubicBezTo>
                <a:cubicBezTo>
                  <a:pt x="1305" y="1741"/>
                  <a:pt x="0" y="4220"/>
                  <a:pt x="131" y="7177"/>
                </a:cubicBezTo>
                <a:cubicBezTo>
                  <a:pt x="174" y="8917"/>
                  <a:pt x="261" y="10657"/>
                  <a:pt x="435" y="12353"/>
                </a:cubicBezTo>
                <a:cubicBezTo>
                  <a:pt x="696" y="15093"/>
                  <a:pt x="3045" y="17616"/>
                  <a:pt x="5828" y="17616"/>
                </a:cubicBezTo>
                <a:cubicBezTo>
                  <a:pt x="6959" y="17616"/>
                  <a:pt x="8090" y="17703"/>
                  <a:pt x="9221" y="17833"/>
                </a:cubicBezTo>
                <a:cubicBezTo>
                  <a:pt x="11570" y="18051"/>
                  <a:pt x="13875" y="18007"/>
                  <a:pt x="16180" y="18138"/>
                </a:cubicBezTo>
                <a:cubicBezTo>
                  <a:pt x="16873" y="18168"/>
                  <a:pt x="17561" y="18183"/>
                  <a:pt x="18245" y="18183"/>
                </a:cubicBezTo>
                <a:cubicBezTo>
                  <a:pt x="19493" y="18183"/>
                  <a:pt x="20729" y="18135"/>
                  <a:pt x="21964" y="18051"/>
                </a:cubicBezTo>
                <a:cubicBezTo>
                  <a:pt x="22352" y="18027"/>
                  <a:pt x="22742" y="18023"/>
                  <a:pt x="23132" y="18023"/>
                </a:cubicBezTo>
                <a:cubicBezTo>
                  <a:pt x="23373" y="18023"/>
                  <a:pt x="23613" y="18024"/>
                  <a:pt x="23853" y="18024"/>
                </a:cubicBezTo>
                <a:cubicBezTo>
                  <a:pt x="24665" y="18024"/>
                  <a:pt x="25466" y="18005"/>
                  <a:pt x="26227" y="17833"/>
                </a:cubicBezTo>
                <a:cubicBezTo>
                  <a:pt x="27917" y="17453"/>
                  <a:pt x="29616" y="17372"/>
                  <a:pt x="31316" y="17372"/>
                </a:cubicBezTo>
                <a:cubicBezTo>
                  <a:pt x="32587" y="17372"/>
                  <a:pt x="33859" y="17417"/>
                  <a:pt x="35128" y="17417"/>
                </a:cubicBezTo>
                <a:cubicBezTo>
                  <a:pt x="36048" y="17417"/>
                  <a:pt x="36967" y="17394"/>
                  <a:pt x="37883" y="17311"/>
                </a:cubicBezTo>
                <a:cubicBezTo>
                  <a:pt x="39884" y="17137"/>
                  <a:pt x="41928" y="17268"/>
                  <a:pt x="43928" y="16746"/>
                </a:cubicBezTo>
                <a:cubicBezTo>
                  <a:pt x="45016" y="16528"/>
                  <a:pt x="45929" y="15789"/>
                  <a:pt x="46364" y="14789"/>
                </a:cubicBezTo>
                <a:cubicBezTo>
                  <a:pt x="46973" y="13092"/>
                  <a:pt x="46625" y="11266"/>
                  <a:pt x="46712" y="9482"/>
                </a:cubicBezTo>
                <a:cubicBezTo>
                  <a:pt x="46842" y="7873"/>
                  <a:pt x="46929" y="6177"/>
                  <a:pt x="46451" y="4611"/>
                </a:cubicBezTo>
                <a:cubicBezTo>
                  <a:pt x="46581" y="3176"/>
                  <a:pt x="44233" y="784"/>
                  <a:pt x="42015" y="610"/>
                </a:cubicBezTo>
                <a:cubicBezTo>
                  <a:pt x="39797" y="436"/>
                  <a:pt x="37622" y="305"/>
                  <a:pt x="35447" y="218"/>
                </a:cubicBezTo>
                <a:cubicBezTo>
                  <a:pt x="32490" y="88"/>
                  <a:pt x="29576" y="1"/>
                  <a:pt x="2666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D3648BD-E998-5951-CE82-1F022D8022E5}"/>
              </a:ext>
            </a:extLst>
          </p:cNvPr>
          <p:cNvSpPr txBox="1"/>
          <p:nvPr/>
        </p:nvSpPr>
        <p:spPr>
          <a:xfrm>
            <a:off x="1112858" y="4259244"/>
            <a:ext cx="1679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Fira Sans Medium"/>
                <a:ea typeface="Fira Sans Medium"/>
                <a:cs typeface="Fira Sans Medium"/>
                <a:sym typeface="Fira Sans Medium"/>
              </a:rPr>
              <a:t>限制你的不是形式</a:t>
            </a:r>
          </a:p>
        </p:txBody>
      </p:sp>
      <p:sp>
        <p:nvSpPr>
          <p:cNvPr id="78" name="Google Shape;305;p18">
            <a:extLst>
              <a:ext uri="{FF2B5EF4-FFF2-40B4-BE49-F238E27FC236}">
                <a16:creationId xmlns:a16="http://schemas.microsoft.com/office/drawing/2014/main" id="{F600E77A-5DAC-2AE0-CBB1-00C024DAC16E}"/>
              </a:ext>
            </a:extLst>
          </p:cNvPr>
          <p:cNvSpPr/>
          <p:nvPr/>
        </p:nvSpPr>
        <p:spPr>
          <a:xfrm rot="8323346">
            <a:off x="2624575" y="2808155"/>
            <a:ext cx="372675" cy="359179"/>
          </a:xfrm>
          <a:custGeom>
            <a:avLst/>
            <a:gdLst/>
            <a:ahLst/>
            <a:cxnLst/>
            <a:rect l="l" t="t" r="r" b="b"/>
            <a:pathLst>
              <a:path w="13724" h="13227" extrusionOk="0">
                <a:moveTo>
                  <a:pt x="8580" y="1739"/>
                </a:moveTo>
                <a:lnTo>
                  <a:pt x="8580" y="1739"/>
                </a:lnTo>
                <a:cubicBezTo>
                  <a:pt x="8604" y="1750"/>
                  <a:pt x="8639" y="1762"/>
                  <a:pt x="8675" y="1774"/>
                </a:cubicBezTo>
                <a:cubicBezTo>
                  <a:pt x="12128" y="3191"/>
                  <a:pt x="11818" y="6096"/>
                  <a:pt x="9532" y="8537"/>
                </a:cubicBezTo>
                <a:cubicBezTo>
                  <a:pt x="9330" y="8751"/>
                  <a:pt x="9401" y="9204"/>
                  <a:pt x="9747" y="9251"/>
                </a:cubicBezTo>
                <a:cubicBezTo>
                  <a:pt x="10509" y="9370"/>
                  <a:pt x="11259" y="9561"/>
                  <a:pt x="12009" y="9716"/>
                </a:cubicBezTo>
                <a:cubicBezTo>
                  <a:pt x="10901" y="10418"/>
                  <a:pt x="9818" y="11168"/>
                  <a:pt x="8675" y="11811"/>
                </a:cubicBezTo>
                <a:cubicBezTo>
                  <a:pt x="8470" y="11928"/>
                  <a:pt x="8283" y="11978"/>
                  <a:pt x="8113" y="11978"/>
                </a:cubicBezTo>
                <a:cubicBezTo>
                  <a:pt x="7255" y="11978"/>
                  <a:pt x="6798" y="10695"/>
                  <a:pt x="6341" y="10049"/>
                </a:cubicBezTo>
                <a:cubicBezTo>
                  <a:pt x="5948" y="9513"/>
                  <a:pt x="5579" y="8966"/>
                  <a:pt x="5234" y="8406"/>
                </a:cubicBezTo>
                <a:lnTo>
                  <a:pt x="5234" y="8406"/>
                </a:lnTo>
                <a:cubicBezTo>
                  <a:pt x="6016" y="8596"/>
                  <a:pt x="6794" y="8804"/>
                  <a:pt x="7575" y="8804"/>
                </a:cubicBezTo>
                <a:cubicBezTo>
                  <a:pt x="8067" y="8804"/>
                  <a:pt x="8560" y="8722"/>
                  <a:pt x="9056" y="8501"/>
                </a:cubicBezTo>
                <a:cubicBezTo>
                  <a:pt x="10330" y="7918"/>
                  <a:pt x="10544" y="5560"/>
                  <a:pt x="10366" y="4394"/>
                </a:cubicBezTo>
                <a:cubicBezTo>
                  <a:pt x="10175" y="3108"/>
                  <a:pt x="9497" y="2286"/>
                  <a:pt x="8580" y="1739"/>
                </a:cubicBezTo>
                <a:close/>
                <a:moveTo>
                  <a:pt x="4263" y="0"/>
                </a:moveTo>
                <a:cubicBezTo>
                  <a:pt x="2955" y="0"/>
                  <a:pt x="1656" y="205"/>
                  <a:pt x="472" y="607"/>
                </a:cubicBezTo>
                <a:cubicBezTo>
                  <a:pt x="1" y="779"/>
                  <a:pt x="145" y="1469"/>
                  <a:pt x="560" y="1469"/>
                </a:cubicBezTo>
                <a:cubicBezTo>
                  <a:pt x="606" y="1469"/>
                  <a:pt x="657" y="1460"/>
                  <a:pt x="710" y="1441"/>
                </a:cubicBezTo>
                <a:cubicBezTo>
                  <a:pt x="853" y="1393"/>
                  <a:pt x="1007" y="1369"/>
                  <a:pt x="1150" y="1322"/>
                </a:cubicBezTo>
                <a:cubicBezTo>
                  <a:pt x="3174" y="1560"/>
                  <a:pt x="5234" y="1500"/>
                  <a:pt x="7211" y="2084"/>
                </a:cubicBezTo>
                <a:cubicBezTo>
                  <a:pt x="9342" y="2727"/>
                  <a:pt x="9794" y="4513"/>
                  <a:pt x="9366" y="6489"/>
                </a:cubicBezTo>
                <a:cubicBezTo>
                  <a:pt x="9121" y="7577"/>
                  <a:pt x="8364" y="7891"/>
                  <a:pt x="7472" y="7891"/>
                </a:cubicBezTo>
                <a:cubicBezTo>
                  <a:pt x="6450" y="7891"/>
                  <a:pt x="5250" y="7480"/>
                  <a:pt x="4436" y="7346"/>
                </a:cubicBezTo>
                <a:cubicBezTo>
                  <a:pt x="4409" y="7342"/>
                  <a:pt x="4382" y="7340"/>
                  <a:pt x="4355" y="7340"/>
                </a:cubicBezTo>
                <a:cubicBezTo>
                  <a:pt x="4024" y="7340"/>
                  <a:pt x="3773" y="7671"/>
                  <a:pt x="3960" y="8001"/>
                </a:cubicBezTo>
                <a:cubicBezTo>
                  <a:pt x="4948" y="9740"/>
                  <a:pt x="6246" y="11264"/>
                  <a:pt x="7234" y="13014"/>
                </a:cubicBezTo>
                <a:cubicBezTo>
                  <a:pt x="7300" y="13135"/>
                  <a:pt x="7460" y="13227"/>
                  <a:pt x="7606" y="13227"/>
                </a:cubicBezTo>
                <a:cubicBezTo>
                  <a:pt x="7647" y="13227"/>
                  <a:pt x="7686" y="13220"/>
                  <a:pt x="7723" y="13204"/>
                </a:cubicBezTo>
                <a:cubicBezTo>
                  <a:pt x="9770" y="12335"/>
                  <a:pt x="11509" y="10990"/>
                  <a:pt x="13414" y="9870"/>
                </a:cubicBezTo>
                <a:cubicBezTo>
                  <a:pt x="13723" y="9692"/>
                  <a:pt x="13688" y="9144"/>
                  <a:pt x="13307" y="9085"/>
                </a:cubicBezTo>
                <a:cubicBezTo>
                  <a:pt x="12414" y="8942"/>
                  <a:pt x="11544" y="8716"/>
                  <a:pt x="10675" y="8549"/>
                </a:cubicBezTo>
                <a:cubicBezTo>
                  <a:pt x="12366" y="6430"/>
                  <a:pt x="13164" y="3655"/>
                  <a:pt x="10485" y="1810"/>
                </a:cubicBezTo>
                <a:cubicBezTo>
                  <a:pt x="8725" y="590"/>
                  <a:pt x="6481" y="0"/>
                  <a:pt x="42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06;p18">
            <a:extLst>
              <a:ext uri="{FF2B5EF4-FFF2-40B4-BE49-F238E27FC236}">
                <a16:creationId xmlns:a16="http://schemas.microsoft.com/office/drawing/2014/main" id="{E1BFF438-4645-65BF-84F8-4D7345E9A921}"/>
              </a:ext>
            </a:extLst>
          </p:cNvPr>
          <p:cNvSpPr/>
          <p:nvPr/>
        </p:nvSpPr>
        <p:spPr>
          <a:xfrm rot="12498304">
            <a:off x="848886" y="2831736"/>
            <a:ext cx="364393" cy="362058"/>
          </a:xfrm>
          <a:custGeom>
            <a:avLst/>
            <a:gdLst/>
            <a:ahLst/>
            <a:cxnLst/>
            <a:rect l="l" t="t" r="r" b="b"/>
            <a:pathLst>
              <a:path w="13419" h="13333" extrusionOk="0">
                <a:moveTo>
                  <a:pt x="4870" y="1893"/>
                </a:moveTo>
                <a:lnTo>
                  <a:pt x="4870" y="1893"/>
                </a:lnTo>
                <a:cubicBezTo>
                  <a:pt x="3965" y="2465"/>
                  <a:pt x="3322" y="3322"/>
                  <a:pt x="3168" y="4608"/>
                </a:cubicBezTo>
                <a:cubicBezTo>
                  <a:pt x="3037" y="5775"/>
                  <a:pt x="3322" y="8132"/>
                  <a:pt x="4632" y="8656"/>
                </a:cubicBezTo>
                <a:cubicBezTo>
                  <a:pt x="5082" y="8844"/>
                  <a:pt x="5528" y="8916"/>
                  <a:pt x="5971" y="8916"/>
                </a:cubicBezTo>
                <a:cubicBezTo>
                  <a:pt x="6796" y="8916"/>
                  <a:pt x="7614" y="8666"/>
                  <a:pt x="8442" y="8442"/>
                </a:cubicBezTo>
                <a:lnTo>
                  <a:pt x="8442" y="8442"/>
                </a:lnTo>
                <a:cubicBezTo>
                  <a:pt x="8109" y="9001"/>
                  <a:pt x="7763" y="9561"/>
                  <a:pt x="7394" y="10121"/>
                </a:cubicBezTo>
                <a:cubicBezTo>
                  <a:pt x="6952" y="10785"/>
                  <a:pt x="6534" y="12112"/>
                  <a:pt x="5647" y="12112"/>
                </a:cubicBezTo>
                <a:cubicBezTo>
                  <a:pt x="5484" y="12112"/>
                  <a:pt x="5306" y="12068"/>
                  <a:pt x="5108" y="11966"/>
                </a:cubicBezTo>
                <a:cubicBezTo>
                  <a:pt x="3953" y="11347"/>
                  <a:pt x="2846" y="10645"/>
                  <a:pt x="1715" y="9978"/>
                </a:cubicBezTo>
                <a:cubicBezTo>
                  <a:pt x="2453" y="9799"/>
                  <a:pt x="3203" y="9585"/>
                  <a:pt x="3965" y="9442"/>
                </a:cubicBezTo>
                <a:cubicBezTo>
                  <a:pt x="4299" y="9382"/>
                  <a:pt x="4358" y="8930"/>
                  <a:pt x="4144" y="8716"/>
                </a:cubicBezTo>
                <a:cubicBezTo>
                  <a:pt x="1775" y="6358"/>
                  <a:pt x="1370" y="3465"/>
                  <a:pt x="4775" y="1929"/>
                </a:cubicBezTo>
                <a:cubicBezTo>
                  <a:pt x="4799" y="1917"/>
                  <a:pt x="4835" y="1905"/>
                  <a:pt x="4870" y="1893"/>
                </a:cubicBezTo>
                <a:close/>
                <a:moveTo>
                  <a:pt x="9533" y="0"/>
                </a:moveTo>
                <a:cubicBezTo>
                  <a:pt x="7180" y="0"/>
                  <a:pt x="4783" y="664"/>
                  <a:pt x="2953" y="2024"/>
                </a:cubicBezTo>
                <a:cubicBezTo>
                  <a:pt x="346" y="3965"/>
                  <a:pt x="1239" y="6704"/>
                  <a:pt x="3013" y="8763"/>
                </a:cubicBezTo>
                <a:cubicBezTo>
                  <a:pt x="2132" y="8966"/>
                  <a:pt x="1275" y="9228"/>
                  <a:pt x="405" y="9394"/>
                </a:cubicBezTo>
                <a:cubicBezTo>
                  <a:pt x="24" y="9466"/>
                  <a:pt x="1" y="10014"/>
                  <a:pt x="310" y="10180"/>
                </a:cubicBezTo>
                <a:cubicBezTo>
                  <a:pt x="2251" y="11240"/>
                  <a:pt x="4037" y="12526"/>
                  <a:pt x="6120" y="13312"/>
                </a:cubicBezTo>
                <a:cubicBezTo>
                  <a:pt x="6154" y="13326"/>
                  <a:pt x="6192" y="13333"/>
                  <a:pt x="6230" y="13333"/>
                </a:cubicBezTo>
                <a:cubicBezTo>
                  <a:pt x="6377" y="13333"/>
                  <a:pt x="6540" y="13232"/>
                  <a:pt x="6597" y="13109"/>
                </a:cubicBezTo>
                <a:cubicBezTo>
                  <a:pt x="7525" y="11335"/>
                  <a:pt x="8775" y="9763"/>
                  <a:pt x="9704" y="7989"/>
                </a:cubicBezTo>
                <a:cubicBezTo>
                  <a:pt x="9867" y="7664"/>
                  <a:pt x="9615" y="7349"/>
                  <a:pt x="9299" y="7349"/>
                </a:cubicBezTo>
                <a:cubicBezTo>
                  <a:pt x="9268" y="7349"/>
                  <a:pt x="9236" y="7352"/>
                  <a:pt x="9204" y="7358"/>
                </a:cubicBezTo>
                <a:cubicBezTo>
                  <a:pt x="8367" y="7523"/>
                  <a:pt x="7120" y="8002"/>
                  <a:pt x="6073" y="8002"/>
                </a:cubicBezTo>
                <a:cubicBezTo>
                  <a:pt x="5230" y="8002"/>
                  <a:pt x="4517" y="7692"/>
                  <a:pt x="4251" y="6656"/>
                </a:cubicBezTo>
                <a:cubicBezTo>
                  <a:pt x="3739" y="4703"/>
                  <a:pt x="4144" y="2894"/>
                  <a:pt x="6239" y="2191"/>
                </a:cubicBezTo>
                <a:cubicBezTo>
                  <a:pt x="8192" y="1536"/>
                  <a:pt x="10252" y="1524"/>
                  <a:pt x="12276" y="1215"/>
                </a:cubicBezTo>
                <a:cubicBezTo>
                  <a:pt x="12419" y="1251"/>
                  <a:pt x="12574" y="1286"/>
                  <a:pt x="12716" y="1322"/>
                </a:cubicBezTo>
                <a:cubicBezTo>
                  <a:pt x="12764" y="1337"/>
                  <a:pt x="12809" y="1344"/>
                  <a:pt x="12852" y="1344"/>
                </a:cubicBezTo>
                <a:cubicBezTo>
                  <a:pt x="13284" y="1344"/>
                  <a:pt x="13419" y="630"/>
                  <a:pt x="12931" y="489"/>
                </a:cubicBezTo>
                <a:cubicBezTo>
                  <a:pt x="11860" y="164"/>
                  <a:pt x="10702" y="0"/>
                  <a:pt x="95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9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394FE7-43C2-0688-916E-7EE17FF6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9" y="703975"/>
            <a:ext cx="8839966" cy="3523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CAB86B-7F0C-B643-8F87-3C1A80D2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97" y="1482291"/>
            <a:ext cx="4487137" cy="25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7EB3F5-5AEB-25CD-3FAF-D679FFC3C71D}"/>
              </a:ext>
            </a:extLst>
          </p:cNvPr>
          <p:cNvSpPr txBox="1"/>
          <p:nvPr/>
        </p:nvSpPr>
        <p:spPr>
          <a:xfrm>
            <a:off x="253093" y="24616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👀 我该怎么选择？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oogle Shape;2612;p40">
            <a:extLst>
              <a:ext uri="{FF2B5EF4-FFF2-40B4-BE49-F238E27FC236}">
                <a16:creationId xmlns:a16="http://schemas.microsoft.com/office/drawing/2014/main" id="{21899D77-23BE-7EC6-855D-9B0099B45603}"/>
              </a:ext>
            </a:extLst>
          </p:cNvPr>
          <p:cNvGrpSpPr/>
          <p:nvPr/>
        </p:nvGrpSpPr>
        <p:grpSpPr>
          <a:xfrm>
            <a:off x="3696456" y="759713"/>
            <a:ext cx="1755300" cy="432337"/>
            <a:chOff x="3674125" y="1222125"/>
            <a:chExt cx="1755300" cy="361425"/>
          </a:xfrm>
        </p:grpSpPr>
        <p:grpSp>
          <p:nvGrpSpPr>
            <p:cNvPr id="6" name="Google Shape;2613;p40">
              <a:extLst>
                <a:ext uri="{FF2B5EF4-FFF2-40B4-BE49-F238E27FC236}">
                  <a16:creationId xmlns:a16="http://schemas.microsoft.com/office/drawing/2014/main" id="{9311A237-CA6D-8A84-40BB-4109D510C61E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</p:grpSpPr>
          <p:sp>
            <p:nvSpPr>
              <p:cNvPr id="13" name="Google Shape;2614;p40">
                <a:extLst>
                  <a:ext uri="{FF2B5EF4-FFF2-40B4-BE49-F238E27FC236}">
                    <a16:creationId xmlns:a16="http://schemas.microsoft.com/office/drawing/2014/main" id="{3374DD8A-4F4E-1F73-C90D-AF5085EBF973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615;p40">
                <a:extLst>
                  <a:ext uri="{FF2B5EF4-FFF2-40B4-BE49-F238E27FC236}">
                    <a16:creationId xmlns:a16="http://schemas.microsoft.com/office/drawing/2014/main" id="{E6924FC5-C4A7-8FAD-4148-51ECF46A094F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616;p40">
                <a:extLst>
                  <a:ext uri="{FF2B5EF4-FFF2-40B4-BE49-F238E27FC236}">
                    <a16:creationId xmlns:a16="http://schemas.microsoft.com/office/drawing/2014/main" id="{8C8A5AB6-2F31-AE76-7070-AC1210717DFB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617;p40">
                <a:extLst>
                  <a:ext uri="{FF2B5EF4-FFF2-40B4-BE49-F238E27FC236}">
                    <a16:creationId xmlns:a16="http://schemas.microsoft.com/office/drawing/2014/main" id="{A821DD05-5A0A-CB4F-E6B6-069567048ADC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618;p40">
              <a:extLst>
                <a:ext uri="{FF2B5EF4-FFF2-40B4-BE49-F238E27FC236}">
                  <a16:creationId xmlns:a16="http://schemas.microsoft.com/office/drawing/2014/main" id="{CD9D5E1B-9894-7F91-56BB-C05994E22F3D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9;p40">
              <a:extLst>
                <a:ext uri="{FF2B5EF4-FFF2-40B4-BE49-F238E27FC236}">
                  <a16:creationId xmlns:a16="http://schemas.microsoft.com/office/drawing/2014/main" id="{C5AC0664-C3A8-4A17-891B-12A1C1B34D31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20;p40">
              <a:extLst>
                <a:ext uri="{FF2B5EF4-FFF2-40B4-BE49-F238E27FC236}">
                  <a16:creationId xmlns:a16="http://schemas.microsoft.com/office/drawing/2014/main" id="{9B7C5D34-6024-1205-F9A7-0C053E195B68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21;p40">
              <a:extLst>
                <a:ext uri="{FF2B5EF4-FFF2-40B4-BE49-F238E27FC236}">
                  <a16:creationId xmlns:a16="http://schemas.microsoft.com/office/drawing/2014/main" id="{A48FF73F-15E7-A547-E4BD-45AD42EFEDE4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2;p40">
              <a:extLst>
                <a:ext uri="{FF2B5EF4-FFF2-40B4-BE49-F238E27FC236}">
                  <a16:creationId xmlns:a16="http://schemas.microsoft.com/office/drawing/2014/main" id="{C3C92A24-49F9-DDC6-FA4E-E5D4C371098A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3;p40">
              <a:extLst>
                <a:ext uri="{FF2B5EF4-FFF2-40B4-BE49-F238E27FC236}">
                  <a16:creationId xmlns:a16="http://schemas.microsoft.com/office/drawing/2014/main" id="{AE3DF3D5-E5C0-3027-F27E-EAB5C6589838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633;p40">
            <a:extLst>
              <a:ext uri="{FF2B5EF4-FFF2-40B4-BE49-F238E27FC236}">
                <a16:creationId xmlns:a16="http://schemas.microsoft.com/office/drawing/2014/main" id="{DA467255-05C3-BFA3-E6F6-AD1A88158C13}"/>
              </a:ext>
            </a:extLst>
          </p:cNvPr>
          <p:cNvGrpSpPr/>
          <p:nvPr/>
        </p:nvGrpSpPr>
        <p:grpSpPr>
          <a:xfrm>
            <a:off x="4973718" y="1754832"/>
            <a:ext cx="561125" cy="267375"/>
            <a:chOff x="5031475" y="1813825"/>
            <a:chExt cx="561125" cy="267375"/>
          </a:xfrm>
        </p:grpSpPr>
        <p:sp>
          <p:nvSpPr>
            <p:cNvPr id="18" name="Google Shape;2634;p40">
              <a:extLst>
                <a:ext uri="{FF2B5EF4-FFF2-40B4-BE49-F238E27FC236}">
                  <a16:creationId xmlns:a16="http://schemas.microsoft.com/office/drawing/2014/main" id="{48A22372-1DAA-AF7F-5141-9A44B57DD965}"/>
                </a:ext>
              </a:extLst>
            </p:cNvPr>
            <p:cNvSpPr/>
            <p:nvPr/>
          </p:nvSpPr>
          <p:spPr>
            <a:xfrm>
              <a:off x="5031475" y="1838700"/>
              <a:ext cx="525350" cy="242500"/>
            </a:xfrm>
            <a:custGeom>
              <a:avLst/>
              <a:gdLst/>
              <a:ahLst/>
              <a:cxnLst/>
              <a:rect l="l" t="t" r="r" b="b"/>
              <a:pathLst>
                <a:path w="21014" h="9700" extrusionOk="0">
                  <a:moveTo>
                    <a:pt x="20661" y="1"/>
                  </a:moveTo>
                  <a:cubicBezTo>
                    <a:pt x="20637" y="1"/>
                    <a:pt x="20611" y="5"/>
                    <a:pt x="20585" y="14"/>
                  </a:cubicBezTo>
                  <a:cubicBezTo>
                    <a:pt x="17227" y="1264"/>
                    <a:pt x="13965" y="2800"/>
                    <a:pt x="10691" y="4241"/>
                  </a:cubicBezTo>
                  <a:cubicBezTo>
                    <a:pt x="7262" y="5753"/>
                    <a:pt x="3797" y="7206"/>
                    <a:pt x="416" y="8837"/>
                  </a:cubicBezTo>
                  <a:cubicBezTo>
                    <a:pt x="0" y="9039"/>
                    <a:pt x="233" y="9699"/>
                    <a:pt x="628" y="9699"/>
                  </a:cubicBezTo>
                  <a:cubicBezTo>
                    <a:pt x="674" y="9699"/>
                    <a:pt x="723" y="9690"/>
                    <a:pt x="773" y="9670"/>
                  </a:cubicBezTo>
                  <a:cubicBezTo>
                    <a:pt x="4083" y="8301"/>
                    <a:pt x="7333" y="6741"/>
                    <a:pt x="10608" y="5265"/>
                  </a:cubicBezTo>
                  <a:cubicBezTo>
                    <a:pt x="14013" y="3717"/>
                    <a:pt x="17477" y="2241"/>
                    <a:pt x="20787" y="490"/>
                  </a:cubicBezTo>
                  <a:cubicBezTo>
                    <a:pt x="21013" y="372"/>
                    <a:pt x="20889" y="1"/>
                    <a:pt x="206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35;p40">
              <a:extLst>
                <a:ext uri="{FF2B5EF4-FFF2-40B4-BE49-F238E27FC236}">
                  <a16:creationId xmlns:a16="http://schemas.microsoft.com/office/drawing/2014/main" id="{BCBCE2FB-DC5A-3D9A-BCCE-F72B4F4CF49E}"/>
                </a:ext>
              </a:extLst>
            </p:cNvPr>
            <p:cNvSpPr/>
            <p:nvPr/>
          </p:nvSpPr>
          <p:spPr>
            <a:xfrm>
              <a:off x="5507625" y="1813825"/>
              <a:ext cx="84975" cy="94875"/>
            </a:xfrm>
            <a:custGeom>
              <a:avLst/>
              <a:gdLst/>
              <a:ahLst/>
              <a:cxnLst/>
              <a:rect l="l" t="t" r="r" b="b"/>
              <a:pathLst>
                <a:path w="3399" h="3795" extrusionOk="0">
                  <a:moveTo>
                    <a:pt x="314" y="0"/>
                  </a:moveTo>
                  <a:cubicBezTo>
                    <a:pt x="146" y="0"/>
                    <a:pt x="0" y="209"/>
                    <a:pt x="158" y="366"/>
                  </a:cubicBezTo>
                  <a:cubicBezTo>
                    <a:pt x="554" y="762"/>
                    <a:pt x="993" y="916"/>
                    <a:pt x="1469" y="1115"/>
                  </a:cubicBezTo>
                  <a:lnTo>
                    <a:pt x="1469" y="1115"/>
                  </a:lnTo>
                  <a:cubicBezTo>
                    <a:pt x="1119" y="2128"/>
                    <a:pt x="1811" y="3251"/>
                    <a:pt x="2718" y="3748"/>
                  </a:cubicBezTo>
                  <a:cubicBezTo>
                    <a:pt x="2777" y="3780"/>
                    <a:pt x="2835" y="3794"/>
                    <a:pt x="2890" y="3794"/>
                  </a:cubicBezTo>
                  <a:cubicBezTo>
                    <a:pt x="3198" y="3794"/>
                    <a:pt x="3399" y="3343"/>
                    <a:pt x="3075" y="3140"/>
                  </a:cubicBezTo>
                  <a:cubicBezTo>
                    <a:pt x="2408" y="2748"/>
                    <a:pt x="1777" y="1914"/>
                    <a:pt x="2134" y="1116"/>
                  </a:cubicBezTo>
                  <a:cubicBezTo>
                    <a:pt x="2230" y="902"/>
                    <a:pt x="2122" y="664"/>
                    <a:pt x="1872" y="664"/>
                  </a:cubicBezTo>
                  <a:cubicBezTo>
                    <a:pt x="1360" y="640"/>
                    <a:pt x="837" y="402"/>
                    <a:pt x="456" y="57"/>
                  </a:cubicBezTo>
                  <a:cubicBezTo>
                    <a:pt x="411" y="17"/>
                    <a:pt x="361" y="0"/>
                    <a:pt x="3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643;p40">
            <a:extLst>
              <a:ext uri="{FF2B5EF4-FFF2-40B4-BE49-F238E27FC236}">
                <a16:creationId xmlns:a16="http://schemas.microsoft.com/office/drawing/2014/main" id="{D1962F71-285B-9C63-8DEB-3D0B9542C6D6}"/>
              </a:ext>
            </a:extLst>
          </p:cNvPr>
          <p:cNvGrpSpPr/>
          <p:nvPr/>
        </p:nvGrpSpPr>
        <p:grpSpPr>
          <a:xfrm>
            <a:off x="4967681" y="2527396"/>
            <a:ext cx="546400" cy="247275"/>
            <a:chOff x="5016975" y="2406875"/>
            <a:chExt cx="546400" cy="247275"/>
          </a:xfrm>
        </p:grpSpPr>
        <p:sp>
          <p:nvSpPr>
            <p:cNvPr id="21" name="Google Shape;2644;p40">
              <a:extLst>
                <a:ext uri="{FF2B5EF4-FFF2-40B4-BE49-F238E27FC236}">
                  <a16:creationId xmlns:a16="http://schemas.microsoft.com/office/drawing/2014/main" id="{210C7A1A-0F8B-A618-6AAF-74E45A664396}"/>
                </a:ext>
              </a:extLst>
            </p:cNvPr>
            <p:cNvSpPr/>
            <p:nvPr/>
          </p:nvSpPr>
          <p:spPr>
            <a:xfrm>
              <a:off x="5016975" y="2406875"/>
              <a:ext cx="536300" cy="213500"/>
            </a:xfrm>
            <a:custGeom>
              <a:avLst/>
              <a:gdLst/>
              <a:ahLst/>
              <a:cxnLst/>
              <a:rect l="l" t="t" r="r" b="b"/>
              <a:pathLst>
                <a:path w="21452" h="8540" extrusionOk="0">
                  <a:moveTo>
                    <a:pt x="553" y="0"/>
                  </a:moveTo>
                  <a:cubicBezTo>
                    <a:pt x="117" y="0"/>
                    <a:pt x="0" y="706"/>
                    <a:pt x="472" y="909"/>
                  </a:cubicBezTo>
                  <a:cubicBezTo>
                    <a:pt x="3841" y="2302"/>
                    <a:pt x="7294" y="3517"/>
                    <a:pt x="10711" y="4803"/>
                  </a:cubicBezTo>
                  <a:cubicBezTo>
                    <a:pt x="14117" y="6088"/>
                    <a:pt x="17522" y="7458"/>
                    <a:pt x="20998" y="8529"/>
                  </a:cubicBezTo>
                  <a:cubicBezTo>
                    <a:pt x="21023" y="8536"/>
                    <a:pt x="21046" y="8540"/>
                    <a:pt x="21069" y="8540"/>
                  </a:cubicBezTo>
                  <a:cubicBezTo>
                    <a:pt x="21313" y="8540"/>
                    <a:pt x="21451" y="8162"/>
                    <a:pt x="21201" y="8053"/>
                  </a:cubicBezTo>
                  <a:cubicBezTo>
                    <a:pt x="17950" y="6565"/>
                    <a:pt x="14557" y="5350"/>
                    <a:pt x="11223" y="4041"/>
                  </a:cubicBezTo>
                  <a:cubicBezTo>
                    <a:pt x="7735" y="2683"/>
                    <a:pt x="4246" y="1266"/>
                    <a:pt x="710" y="28"/>
                  </a:cubicBezTo>
                  <a:cubicBezTo>
                    <a:pt x="654" y="9"/>
                    <a:pt x="602" y="0"/>
                    <a:pt x="5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5;p40">
              <a:extLst>
                <a:ext uri="{FF2B5EF4-FFF2-40B4-BE49-F238E27FC236}">
                  <a16:creationId xmlns:a16="http://schemas.microsoft.com/office/drawing/2014/main" id="{C180C125-252C-7E5D-5AB5-BB9E595ACC80}"/>
                </a:ext>
              </a:extLst>
            </p:cNvPr>
            <p:cNvSpPr/>
            <p:nvPr/>
          </p:nvSpPr>
          <p:spPr>
            <a:xfrm>
              <a:off x="5502400" y="2550400"/>
              <a:ext cx="60975" cy="103750"/>
            </a:xfrm>
            <a:custGeom>
              <a:avLst/>
              <a:gdLst/>
              <a:ahLst/>
              <a:cxnLst/>
              <a:rect l="l" t="t" r="r" b="b"/>
              <a:pathLst>
                <a:path w="2439" h="4150" extrusionOk="0">
                  <a:moveTo>
                    <a:pt x="999" y="1"/>
                  </a:moveTo>
                  <a:cubicBezTo>
                    <a:pt x="865" y="1"/>
                    <a:pt x="724" y="87"/>
                    <a:pt x="712" y="264"/>
                  </a:cubicBezTo>
                  <a:cubicBezTo>
                    <a:pt x="665" y="938"/>
                    <a:pt x="923" y="1496"/>
                    <a:pt x="1270" y="2022"/>
                  </a:cubicBezTo>
                  <a:lnTo>
                    <a:pt x="1270" y="2022"/>
                  </a:lnTo>
                  <a:cubicBezTo>
                    <a:pt x="1350" y="2208"/>
                    <a:pt x="1440" y="2391"/>
                    <a:pt x="1545" y="2571"/>
                  </a:cubicBezTo>
                  <a:lnTo>
                    <a:pt x="1545" y="2571"/>
                  </a:lnTo>
                  <a:cubicBezTo>
                    <a:pt x="1005" y="2839"/>
                    <a:pt x="496" y="3180"/>
                    <a:pt x="153" y="3681"/>
                  </a:cubicBezTo>
                  <a:cubicBezTo>
                    <a:pt x="0" y="3905"/>
                    <a:pt x="219" y="4150"/>
                    <a:pt x="444" y="4150"/>
                  </a:cubicBezTo>
                  <a:cubicBezTo>
                    <a:pt x="517" y="4150"/>
                    <a:pt x="591" y="4124"/>
                    <a:pt x="653" y="4062"/>
                  </a:cubicBezTo>
                  <a:cubicBezTo>
                    <a:pt x="1129" y="3574"/>
                    <a:pt x="1641" y="3241"/>
                    <a:pt x="2236" y="2907"/>
                  </a:cubicBezTo>
                  <a:cubicBezTo>
                    <a:pt x="2367" y="2836"/>
                    <a:pt x="2439" y="2621"/>
                    <a:pt x="2343" y="2502"/>
                  </a:cubicBezTo>
                  <a:cubicBezTo>
                    <a:pt x="1831" y="1824"/>
                    <a:pt x="1212" y="1157"/>
                    <a:pt x="1248" y="264"/>
                  </a:cubicBezTo>
                  <a:lnTo>
                    <a:pt x="1248" y="264"/>
                  </a:lnTo>
                  <a:cubicBezTo>
                    <a:pt x="1248" y="264"/>
                    <a:pt x="1248" y="264"/>
                    <a:pt x="1248" y="264"/>
                  </a:cubicBezTo>
                  <a:cubicBezTo>
                    <a:pt x="1266" y="90"/>
                    <a:pt x="1136" y="1"/>
                    <a:pt x="99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653;p40">
            <a:extLst>
              <a:ext uri="{FF2B5EF4-FFF2-40B4-BE49-F238E27FC236}">
                <a16:creationId xmlns:a16="http://schemas.microsoft.com/office/drawing/2014/main" id="{7C10FC39-661C-CB9B-4083-07ED904F6A82}"/>
              </a:ext>
            </a:extLst>
          </p:cNvPr>
          <p:cNvGrpSpPr/>
          <p:nvPr/>
        </p:nvGrpSpPr>
        <p:grpSpPr>
          <a:xfrm>
            <a:off x="3546425" y="1797925"/>
            <a:ext cx="554100" cy="254425"/>
            <a:chOff x="3546425" y="1797925"/>
            <a:chExt cx="554100" cy="254425"/>
          </a:xfrm>
        </p:grpSpPr>
        <p:sp>
          <p:nvSpPr>
            <p:cNvPr id="24" name="Google Shape;2654;p40">
              <a:extLst>
                <a:ext uri="{FF2B5EF4-FFF2-40B4-BE49-F238E27FC236}">
                  <a16:creationId xmlns:a16="http://schemas.microsoft.com/office/drawing/2014/main" id="{A8FF54CE-AACC-FB40-BCA7-41C2DD60B5FF}"/>
                </a:ext>
              </a:extLst>
            </p:cNvPr>
            <p:cNvSpPr/>
            <p:nvPr/>
          </p:nvSpPr>
          <p:spPr>
            <a:xfrm>
              <a:off x="3564275" y="1838775"/>
              <a:ext cx="536250" cy="213575"/>
            </a:xfrm>
            <a:custGeom>
              <a:avLst/>
              <a:gdLst/>
              <a:ahLst/>
              <a:cxnLst/>
              <a:rect l="l" t="t" r="r" b="b"/>
              <a:pathLst>
                <a:path w="21450" h="8543" extrusionOk="0">
                  <a:moveTo>
                    <a:pt x="383" y="1"/>
                  </a:moveTo>
                  <a:cubicBezTo>
                    <a:pt x="139" y="1"/>
                    <a:pt x="1" y="379"/>
                    <a:pt x="251" y="487"/>
                  </a:cubicBezTo>
                  <a:cubicBezTo>
                    <a:pt x="3502" y="1988"/>
                    <a:pt x="6895" y="3202"/>
                    <a:pt x="10229" y="4500"/>
                  </a:cubicBezTo>
                  <a:cubicBezTo>
                    <a:pt x="13717" y="5857"/>
                    <a:pt x="17194" y="7286"/>
                    <a:pt x="20742" y="8512"/>
                  </a:cubicBezTo>
                  <a:cubicBezTo>
                    <a:pt x="20800" y="8533"/>
                    <a:pt x="20855" y="8543"/>
                    <a:pt x="20905" y="8543"/>
                  </a:cubicBezTo>
                  <a:cubicBezTo>
                    <a:pt x="21336" y="8543"/>
                    <a:pt x="21449" y="7835"/>
                    <a:pt x="20980" y="7643"/>
                  </a:cubicBezTo>
                  <a:cubicBezTo>
                    <a:pt x="17611" y="6238"/>
                    <a:pt x="14158" y="5024"/>
                    <a:pt x="10741" y="3738"/>
                  </a:cubicBezTo>
                  <a:cubicBezTo>
                    <a:pt x="7335" y="2452"/>
                    <a:pt x="3930" y="1083"/>
                    <a:pt x="454" y="11"/>
                  </a:cubicBezTo>
                  <a:cubicBezTo>
                    <a:pt x="429" y="4"/>
                    <a:pt x="406" y="1"/>
                    <a:pt x="38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5;p40">
              <a:extLst>
                <a:ext uri="{FF2B5EF4-FFF2-40B4-BE49-F238E27FC236}">
                  <a16:creationId xmlns:a16="http://schemas.microsoft.com/office/drawing/2014/main" id="{E408C038-4D7E-7B6C-CAA6-489FF38DF67B}"/>
                </a:ext>
              </a:extLst>
            </p:cNvPr>
            <p:cNvSpPr/>
            <p:nvPr/>
          </p:nvSpPr>
          <p:spPr>
            <a:xfrm>
              <a:off x="3546425" y="1797925"/>
              <a:ext cx="80975" cy="97125"/>
            </a:xfrm>
            <a:custGeom>
              <a:avLst/>
              <a:gdLst/>
              <a:ahLst/>
              <a:cxnLst/>
              <a:rect l="l" t="t" r="r" b="b"/>
              <a:pathLst>
                <a:path w="3239" h="3885" extrusionOk="0">
                  <a:moveTo>
                    <a:pt x="2880" y="0"/>
                  </a:moveTo>
                  <a:cubicBezTo>
                    <a:pt x="2835" y="0"/>
                    <a:pt x="2787" y="15"/>
                    <a:pt x="2739" y="50"/>
                  </a:cubicBezTo>
                  <a:cubicBezTo>
                    <a:pt x="1906" y="657"/>
                    <a:pt x="1287" y="1348"/>
                    <a:pt x="227" y="1562"/>
                  </a:cubicBezTo>
                  <a:cubicBezTo>
                    <a:pt x="1" y="1598"/>
                    <a:pt x="25" y="1883"/>
                    <a:pt x="168" y="2002"/>
                  </a:cubicBezTo>
                  <a:cubicBezTo>
                    <a:pt x="822" y="2502"/>
                    <a:pt x="1370" y="3110"/>
                    <a:pt x="1799" y="3800"/>
                  </a:cubicBezTo>
                  <a:cubicBezTo>
                    <a:pt x="1836" y="3859"/>
                    <a:pt x="1891" y="3884"/>
                    <a:pt x="1946" y="3884"/>
                  </a:cubicBezTo>
                  <a:cubicBezTo>
                    <a:pt x="2068" y="3884"/>
                    <a:pt x="2190" y="3761"/>
                    <a:pt x="2108" y="3622"/>
                  </a:cubicBezTo>
                  <a:cubicBezTo>
                    <a:pt x="1733" y="3000"/>
                    <a:pt x="1260" y="2476"/>
                    <a:pt x="769" y="1949"/>
                  </a:cubicBezTo>
                  <a:lnTo>
                    <a:pt x="769" y="1949"/>
                  </a:lnTo>
                  <a:cubicBezTo>
                    <a:pt x="1657" y="1719"/>
                    <a:pt x="2464" y="1170"/>
                    <a:pt x="3073" y="490"/>
                  </a:cubicBezTo>
                  <a:cubicBezTo>
                    <a:pt x="3238" y="305"/>
                    <a:pt x="3085" y="0"/>
                    <a:pt x="28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63;p40">
            <a:extLst>
              <a:ext uri="{FF2B5EF4-FFF2-40B4-BE49-F238E27FC236}">
                <a16:creationId xmlns:a16="http://schemas.microsoft.com/office/drawing/2014/main" id="{F6D2109D-AA15-6980-4772-AC4DB0747B47}"/>
              </a:ext>
            </a:extLst>
          </p:cNvPr>
          <p:cNvGrpSpPr/>
          <p:nvPr/>
        </p:nvGrpSpPr>
        <p:grpSpPr>
          <a:xfrm>
            <a:off x="3611000" y="2549284"/>
            <a:ext cx="531300" cy="263925"/>
            <a:chOff x="3554475" y="2378175"/>
            <a:chExt cx="531300" cy="263925"/>
          </a:xfrm>
        </p:grpSpPr>
        <p:sp>
          <p:nvSpPr>
            <p:cNvPr id="27" name="Google Shape;2664;p40">
              <a:extLst>
                <a:ext uri="{FF2B5EF4-FFF2-40B4-BE49-F238E27FC236}">
                  <a16:creationId xmlns:a16="http://schemas.microsoft.com/office/drawing/2014/main" id="{EC198152-0F1B-A1DD-4E9E-43FE0411ED27}"/>
                </a:ext>
              </a:extLst>
            </p:cNvPr>
            <p:cNvSpPr/>
            <p:nvPr/>
          </p:nvSpPr>
          <p:spPr>
            <a:xfrm>
              <a:off x="3560775" y="2378175"/>
              <a:ext cx="525000" cy="242350"/>
            </a:xfrm>
            <a:custGeom>
              <a:avLst/>
              <a:gdLst/>
              <a:ahLst/>
              <a:cxnLst/>
              <a:rect l="l" t="t" r="r" b="b"/>
              <a:pathLst>
                <a:path w="21000" h="9694" extrusionOk="0">
                  <a:moveTo>
                    <a:pt x="20389" y="1"/>
                  </a:moveTo>
                  <a:cubicBezTo>
                    <a:pt x="20342" y="1"/>
                    <a:pt x="20291" y="11"/>
                    <a:pt x="20239" y="33"/>
                  </a:cubicBezTo>
                  <a:cubicBezTo>
                    <a:pt x="16929" y="1402"/>
                    <a:pt x="13679" y="2950"/>
                    <a:pt x="10404" y="4438"/>
                  </a:cubicBezTo>
                  <a:cubicBezTo>
                    <a:pt x="6999" y="5974"/>
                    <a:pt x="3534" y="7451"/>
                    <a:pt x="225" y="9201"/>
                  </a:cubicBezTo>
                  <a:cubicBezTo>
                    <a:pt x="1" y="9318"/>
                    <a:pt x="121" y="9693"/>
                    <a:pt x="345" y="9693"/>
                  </a:cubicBezTo>
                  <a:cubicBezTo>
                    <a:pt x="371" y="9693"/>
                    <a:pt x="398" y="9688"/>
                    <a:pt x="427" y="9677"/>
                  </a:cubicBezTo>
                  <a:cubicBezTo>
                    <a:pt x="3785" y="8427"/>
                    <a:pt x="7047" y="6891"/>
                    <a:pt x="10321" y="5450"/>
                  </a:cubicBezTo>
                  <a:cubicBezTo>
                    <a:pt x="13750" y="3950"/>
                    <a:pt x="17215" y="2486"/>
                    <a:pt x="20596" y="855"/>
                  </a:cubicBezTo>
                  <a:cubicBezTo>
                    <a:pt x="20999" y="664"/>
                    <a:pt x="20779" y="1"/>
                    <a:pt x="203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65;p40">
              <a:extLst>
                <a:ext uri="{FF2B5EF4-FFF2-40B4-BE49-F238E27FC236}">
                  <a16:creationId xmlns:a16="http://schemas.microsoft.com/office/drawing/2014/main" id="{705BF1F1-F902-99AA-C8C2-D127180EB69C}"/>
                </a:ext>
              </a:extLst>
            </p:cNvPr>
            <p:cNvSpPr/>
            <p:nvPr/>
          </p:nvSpPr>
          <p:spPr>
            <a:xfrm>
              <a:off x="3554475" y="2536000"/>
              <a:ext cx="54325" cy="106100"/>
            </a:xfrm>
            <a:custGeom>
              <a:avLst/>
              <a:gdLst/>
              <a:ahLst/>
              <a:cxnLst/>
              <a:rect l="l" t="t" r="r" b="b"/>
              <a:pathLst>
                <a:path w="2173" h="4244" extrusionOk="0">
                  <a:moveTo>
                    <a:pt x="650" y="0"/>
                  </a:moveTo>
                  <a:cubicBezTo>
                    <a:pt x="431" y="0"/>
                    <a:pt x="199" y="248"/>
                    <a:pt x="322" y="519"/>
                  </a:cubicBezTo>
                  <a:cubicBezTo>
                    <a:pt x="774" y="1459"/>
                    <a:pt x="631" y="2293"/>
                    <a:pt x="107" y="3150"/>
                  </a:cubicBezTo>
                  <a:cubicBezTo>
                    <a:pt x="0" y="3317"/>
                    <a:pt x="96" y="3531"/>
                    <a:pt x="274" y="3590"/>
                  </a:cubicBezTo>
                  <a:cubicBezTo>
                    <a:pt x="822" y="3757"/>
                    <a:pt x="1322" y="4043"/>
                    <a:pt x="1858" y="4233"/>
                  </a:cubicBezTo>
                  <a:cubicBezTo>
                    <a:pt x="1879" y="4240"/>
                    <a:pt x="1899" y="4244"/>
                    <a:pt x="1918" y="4244"/>
                  </a:cubicBezTo>
                  <a:cubicBezTo>
                    <a:pt x="2092" y="4244"/>
                    <a:pt x="2172" y="3973"/>
                    <a:pt x="2001" y="3876"/>
                  </a:cubicBezTo>
                  <a:cubicBezTo>
                    <a:pt x="1610" y="3648"/>
                    <a:pt x="1197" y="3449"/>
                    <a:pt x="803" y="3221"/>
                  </a:cubicBezTo>
                  <a:lnTo>
                    <a:pt x="803" y="3221"/>
                  </a:lnTo>
                  <a:cubicBezTo>
                    <a:pt x="1424" y="2329"/>
                    <a:pt x="1377" y="1159"/>
                    <a:pt x="905" y="173"/>
                  </a:cubicBezTo>
                  <a:cubicBezTo>
                    <a:pt x="846" y="51"/>
                    <a:pt x="750" y="0"/>
                    <a:pt x="65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712;p40">
            <a:extLst>
              <a:ext uri="{FF2B5EF4-FFF2-40B4-BE49-F238E27FC236}">
                <a16:creationId xmlns:a16="http://schemas.microsoft.com/office/drawing/2014/main" id="{ECDF53BB-DC7E-7D91-3665-0083746EEA5D}"/>
              </a:ext>
            </a:extLst>
          </p:cNvPr>
          <p:cNvSpPr/>
          <p:nvPr/>
        </p:nvSpPr>
        <p:spPr>
          <a:xfrm>
            <a:off x="4241175" y="1913900"/>
            <a:ext cx="624500" cy="630500"/>
          </a:xfrm>
          <a:custGeom>
            <a:avLst/>
            <a:gdLst/>
            <a:ahLst/>
            <a:cxnLst/>
            <a:rect l="l" t="t" r="r" b="b"/>
            <a:pathLst>
              <a:path w="24980" h="25220" extrusionOk="0">
                <a:moveTo>
                  <a:pt x="14732" y="941"/>
                </a:moveTo>
                <a:cubicBezTo>
                  <a:pt x="16599" y="941"/>
                  <a:pt x="18353" y="1522"/>
                  <a:pt x="19883" y="2602"/>
                </a:cubicBezTo>
                <a:cubicBezTo>
                  <a:pt x="22765" y="4650"/>
                  <a:pt x="23979" y="8365"/>
                  <a:pt x="23932" y="11770"/>
                </a:cubicBezTo>
                <a:cubicBezTo>
                  <a:pt x="23850" y="17922"/>
                  <a:pt x="18820" y="24334"/>
                  <a:pt x="12394" y="24334"/>
                </a:cubicBezTo>
                <a:cubicBezTo>
                  <a:pt x="12217" y="24334"/>
                  <a:pt x="12038" y="24329"/>
                  <a:pt x="11859" y="24319"/>
                </a:cubicBezTo>
                <a:cubicBezTo>
                  <a:pt x="6179" y="24010"/>
                  <a:pt x="1810" y="18223"/>
                  <a:pt x="1214" y="12913"/>
                </a:cubicBezTo>
                <a:cubicBezTo>
                  <a:pt x="893" y="10067"/>
                  <a:pt x="1691" y="7234"/>
                  <a:pt x="3453" y="4971"/>
                </a:cubicBezTo>
                <a:cubicBezTo>
                  <a:pt x="4414" y="3742"/>
                  <a:pt x="5907" y="2274"/>
                  <a:pt x="7549" y="1545"/>
                </a:cubicBezTo>
                <a:lnTo>
                  <a:pt x="7549" y="1545"/>
                </a:lnTo>
                <a:cubicBezTo>
                  <a:pt x="7480" y="1819"/>
                  <a:pt x="7664" y="2153"/>
                  <a:pt x="7993" y="2153"/>
                </a:cubicBezTo>
                <a:cubicBezTo>
                  <a:pt x="8033" y="2153"/>
                  <a:pt x="8076" y="2148"/>
                  <a:pt x="8120" y="2138"/>
                </a:cubicBezTo>
                <a:cubicBezTo>
                  <a:pt x="9097" y="1887"/>
                  <a:pt x="10064" y="1625"/>
                  <a:pt x="11039" y="1410"/>
                </a:cubicBezTo>
                <a:lnTo>
                  <a:pt x="11039" y="1410"/>
                </a:lnTo>
                <a:cubicBezTo>
                  <a:pt x="11058" y="1417"/>
                  <a:pt x="11076" y="1419"/>
                  <a:pt x="11094" y="1419"/>
                </a:cubicBezTo>
                <a:cubicBezTo>
                  <a:pt x="11139" y="1419"/>
                  <a:pt x="11179" y="1401"/>
                  <a:pt x="11210" y="1373"/>
                </a:cubicBezTo>
                <a:lnTo>
                  <a:pt x="11210" y="1373"/>
                </a:lnTo>
                <a:cubicBezTo>
                  <a:pt x="12258" y="1149"/>
                  <a:pt x="13316" y="983"/>
                  <a:pt x="14407" y="947"/>
                </a:cubicBezTo>
                <a:cubicBezTo>
                  <a:pt x="14515" y="943"/>
                  <a:pt x="14624" y="941"/>
                  <a:pt x="14732" y="941"/>
                </a:cubicBezTo>
                <a:close/>
                <a:moveTo>
                  <a:pt x="14719" y="1"/>
                </a:moveTo>
                <a:cubicBezTo>
                  <a:pt x="13627" y="1"/>
                  <a:pt x="12526" y="147"/>
                  <a:pt x="11478" y="328"/>
                </a:cubicBezTo>
                <a:cubicBezTo>
                  <a:pt x="10921" y="425"/>
                  <a:pt x="10370" y="540"/>
                  <a:pt x="9823" y="671"/>
                </a:cubicBezTo>
                <a:lnTo>
                  <a:pt x="9823" y="671"/>
                </a:lnTo>
                <a:cubicBezTo>
                  <a:pt x="9643" y="647"/>
                  <a:pt x="9462" y="636"/>
                  <a:pt x="9282" y="636"/>
                </a:cubicBezTo>
                <a:cubicBezTo>
                  <a:pt x="6900" y="636"/>
                  <a:pt x="4535" y="2656"/>
                  <a:pt x="3060" y="4329"/>
                </a:cubicBezTo>
                <a:cubicBezTo>
                  <a:pt x="893" y="6817"/>
                  <a:pt x="0" y="10175"/>
                  <a:pt x="452" y="13425"/>
                </a:cubicBezTo>
                <a:cubicBezTo>
                  <a:pt x="1275" y="19286"/>
                  <a:pt x="6285" y="25220"/>
                  <a:pt x="12453" y="25220"/>
                </a:cubicBezTo>
                <a:cubicBezTo>
                  <a:pt x="12889" y="25220"/>
                  <a:pt x="13330" y="25190"/>
                  <a:pt x="13776" y="25129"/>
                </a:cubicBezTo>
                <a:cubicBezTo>
                  <a:pt x="20086" y="24271"/>
                  <a:pt x="24551" y="18080"/>
                  <a:pt x="24836" y="11972"/>
                </a:cubicBezTo>
                <a:cubicBezTo>
                  <a:pt x="24979" y="8710"/>
                  <a:pt x="23908" y="5341"/>
                  <a:pt x="21646" y="2936"/>
                </a:cubicBezTo>
                <a:cubicBezTo>
                  <a:pt x="20491" y="1721"/>
                  <a:pt x="19002" y="888"/>
                  <a:pt x="17419" y="376"/>
                </a:cubicBezTo>
                <a:cubicBezTo>
                  <a:pt x="16549" y="104"/>
                  <a:pt x="15637" y="1"/>
                  <a:pt x="14719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2612;p40">
            <a:extLst>
              <a:ext uri="{FF2B5EF4-FFF2-40B4-BE49-F238E27FC236}">
                <a16:creationId xmlns:a16="http://schemas.microsoft.com/office/drawing/2014/main" id="{96E7CE0A-8E91-06D6-4A25-ECE707B61151}"/>
              </a:ext>
            </a:extLst>
          </p:cNvPr>
          <p:cNvGrpSpPr/>
          <p:nvPr/>
        </p:nvGrpSpPr>
        <p:grpSpPr>
          <a:xfrm>
            <a:off x="1581250" y="1620013"/>
            <a:ext cx="1755300" cy="432337"/>
            <a:chOff x="3674125" y="1222125"/>
            <a:chExt cx="1755300" cy="361425"/>
          </a:xfrm>
          <a:solidFill>
            <a:srgbClr val="5EB2FC"/>
          </a:solidFill>
        </p:grpSpPr>
        <p:grpSp>
          <p:nvGrpSpPr>
            <p:cNvPr id="39" name="Google Shape;2613;p40">
              <a:extLst>
                <a:ext uri="{FF2B5EF4-FFF2-40B4-BE49-F238E27FC236}">
                  <a16:creationId xmlns:a16="http://schemas.microsoft.com/office/drawing/2014/main" id="{03C88C33-4947-A486-F25D-8AEF7D769A90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46" name="Google Shape;2614;p40">
                <a:extLst>
                  <a:ext uri="{FF2B5EF4-FFF2-40B4-BE49-F238E27FC236}">
                    <a16:creationId xmlns:a16="http://schemas.microsoft.com/office/drawing/2014/main" id="{F4866B05-6706-A8FA-670D-3863098F19D3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5;p40">
                <a:extLst>
                  <a:ext uri="{FF2B5EF4-FFF2-40B4-BE49-F238E27FC236}">
                    <a16:creationId xmlns:a16="http://schemas.microsoft.com/office/drawing/2014/main" id="{F3EDF45A-A786-3C95-971E-28F2DAEC6BE3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6;p40">
                <a:extLst>
                  <a:ext uri="{FF2B5EF4-FFF2-40B4-BE49-F238E27FC236}">
                    <a16:creationId xmlns:a16="http://schemas.microsoft.com/office/drawing/2014/main" id="{ABC15A87-9392-041C-0CA0-1A02C02A6656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7;p40">
                <a:extLst>
                  <a:ext uri="{FF2B5EF4-FFF2-40B4-BE49-F238E27FC236}">
                    <a16:creationId xmlns:a16="http://schemas.microsoft.com/office/drawing/2014/main" id="{4B1A98BB-5ADB-FF5A-1FC1-0D4C5C0C01F9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2618;p40">
              <a:extLst>
                <a:ext uri="{FF2B5EF4-FFF2-40B4-BE49-F238E27FC236}">
                  <a16:creationId xmlns:a16="http://schemas.microsoft.com/office/drawing/2014/main" id="{A2466DC1-2E2F-FDBC-FAE1-C982F3BAB026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9;p40">
              <a:extLst>
                <a:ext uri="{FF2B5EF4-FFF2-40B4-BE49-F238E27FC236}">
                  <a16:creationId xmlns:a16="http://schemas.microsoft.com/office/drawing/2014/main" id="{6F50C297-B645-9E61-AF66-7D97EBA6EDB6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20;p40">
              <a:extLst>
                <a:ext uri="{FF2B5EF4-FFF2-40B4-BE49-F238E27FC236}">
                  <a16:creationId xmlns:a16="http://schemas.microsoft.com/office/drawing/2014/main" id="{CA13D4F9-2D15-8F55-F549-E699B517B8AF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21;p40">
              <a:extLst>
                <a:ext uri="{FF2B5EF4-FFF2-40B4-BE49-F238E27FC236}">
                  <a16:creationId xmlns:a16="http://schemas.microsoft.com/office/drawing/2014/main" id="{2C9A8892-F701-872A-4C17-F5B968F72BA7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22;p40">
              <a:extLst>
                <a:ext uri="{FF2B5EF4-FFF2-40B4-BE49-F238E27FC236}">
                  <a16:creationId xmlns:a16="http://schemas.microsoft.com/office/drawing/2014/main" id="{8BCE5C5A-0813-F05E-74E1-C6FD7AFCE671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23;p40">
              <a:extLst>
                <a:ext uri="{FF2B5EF4-FFF2-40B4-BE49-F238E27FC236}">
                  <a16:creationId xmlns:a16="http://schemas.microsoft.com/office/drawing/2014/main" id="{7CDE7AC7-AE8C-3C01-79B3-B678A8FE54CC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663;p40">
            <a:extLst>
              <a:ext uri="{FF2B5EF4-FFF2-40B4-BE49-F238E27FC236}">
                <a16:creationId xmlns:a16="http://schemas.microsoft.com/office/drawing/2014/main" id="{E738F3BB-22F4-4882-7127-D388A89FBB22}"/>
              </a:ext>
            </a:extLst>
          </p:cNvPr>
          <p:cNvGrpSpPr/>
          <p:nvPr/>
        </p:nvGrpSpPr>
        <p:grpSpPr>
          <a:xfrm rot="17658841">
            <a:off x="4295440" y="2844562"/>
            <a:ext cx="531300" cy="263925"/>
            <a:chOff x="3554475" y="2378175"/>
            <a:chExt cx="531300" cy="263925"/>
          </a:xfrm>
        </p:grpSpPr>
        <p:sp>
          <p:nvSpPr>
            <p:cNvPr id="51" name="Google Shape;2664;p40">
              <a:extLst>
                <a:ext uri="{FF2B5EF4-FFF2-40B4-BE49-F238E27FC236}">
                  <a16:creationId xmlns:a16="http://schemas.microsoft.com/office/drawing/2014/main" id="{F67BDE20-2D8C-8E46-E1C4-F8032A402C8A}"/>
                </a:ext>
              </a:extLst>
            </p:cNvPr>
            <p:cNvSpPr/>
            <p:nvPr/>
          </p:nvSpPr>
          <p:spPr>
            <a:xfrm>
              <a:off x="3560775" y="2378175"/>
              <a:ext cx="525000" cy="242350"/>
            </a:xfrm>
            <a:custGeom>
              <a:avLst/>
              <a:gdLst/>
              <a:ahLst/>
              <a:cxnLst/>
              <a:rect l="l" t="t" r="r" b="b"/>
              <a:pathLst>
                <a:path w="21000" h="9694" extrusionOk="0">
                  <a:moveTo>
                    <a:pt x="20389" y="1"/>
                  </a:moveTo>
                  <a:cubicBezTo>
                    <a:pt x="20342" y="1"/>
                    <a:pt x="20291" y="11"/>
                    <a:pt x="20239" y="33"/>
                  </a:cubicBezTo>
                  <a:cubicBezTo>
                    <a:pt x="16929" y="1402"/>
                    <a:pt x="13679" y="2950"/>
                    <a:pt x="10404" y="4438"/>
                  </a:cubicBezTo>
                  <a:cubicBezTo>
                    <a:pt x="6999" y="5974"/>
                    <a:pt x="3534" y="7451"/>
                    <a:pt x="225" y="9201"/>
                  </a:cubicBezTo>
                  <a:cubicBezTo>
                    <a:pt x="1" y="9318"/>
                    <a:pt x="121" y="9693"/>
                    <a:pt x="345" y="9693"/>
                  </a:cubicBezTo>
                  <a:cubicBezTo>
                    <a:pt x="371" y="9693"/>
                    <a:pt x="398" y="9688"/>
                    <a:pt x="427" y="9677"/>
                  </a:cubicBezTo>
                  <a:cubicBezTo>
                    <a:pt x="3785" y="8427"/>
                    <a:pt x="7047" y="6891"/>
                    <a:pt x="10321" y="5450"/>
                  </a:cubicBezTo>
                  <a:cubicBezTo>
                    <a:pt x="13750" y="3950"/>
                    <a:pt x="17215" y="2486"/>
                    <a:pt x="20596" y="855"/>
                  </a:cubicBezTo>
                  <a:cubicBezTo>
                    <a:pt x="20999" y="664"/>
                    <a:pt x="20779" y="1"/>
                    <a:pt x="203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5;p40">
              <a:extLst>
                <a:ext uri="{FF2B5EF4-FFF2-40B4-BE49-F238E27FC236}">
                  <a16:creationId xmlns:a16="http://schemas.microsoft.com/office/drawing/2014/main" id="{8F454489-92FB-AA44-AA83-17086C4813A9}"/>
                </a:ext>
              </a:extLst>
            </p:cNvPr>
            <p:cNvSpPr/>
            <p:nvPr/>
          </p:nvSpPr>
          <p:spPr>
            <a:xfrm>
              <a:off x="3554475" y="2536000"/>
              <a:ext cx="54325" cy="106100"/>
            </a:xfrm>
            <a:custGeom>
              <a:avLst/>
              <a:gdLst/>
              <a:ahLst/>
              <a:cxnLst/>
              <a:rect l="l" t="t" r="r" b="b"/>
              <a:pathLst>
                <a:path w="2173" h="4244" extrusionOk="0">
                  <a:moveTo>
                    <a:pt x="650" y="0"/>
                  </a:moveTo>
                  <a:cubicBezTo>
                    <a:pt x="431" y="0"/>
                    <a:pt x="199" y="248"/>
                    <a:pt x="322" y="519"/>
                  </a:cubicBezTo>
                  <a:cubicBezTo>
                    <a:pt x="774" y="1459"/>
                    <a:pt x="631" y="2293"/>
                    <a:pt x="107" y="3150"/>
                  </a:cubicBezTo>
                  <a:cubicBezTo>
                    <a:pt x="0" y="3317"/>
                    <a:pt x="96" y="3531"/>
                    <a:pt x="274" y="3590"/>
                  </a:cubicBezTo>
                  <a:cubicBezTo>
                    <a:pt x="822" y="3757"/>
                    <a:pt x="1322" y="4043"/>
                    <a:pt x="1858" y="4233"/>
                  </a:cubicBezTo>
                  <a:cubicBezTo>
                    <a:pt x="1879" y="4240"/>
                    <a:pt x="1899" y="4244"/>
                    <a:pt x="1918" y="4244"/>
                  </a:cubicBezTo>
                  <a:cubicBezTo>
                    <a:pt x="2092" y="4244"/>
                    <a:pt x="2172" y="3973"/>
                    <a:pt x="2001" y="3876"/>
                  </a:cubicBezTo>
                  <a:cubicBezTo>
                    <a:pt x="1610" y="3648"/>
                    <a:pt x="1197" y="3449"/>
                    <a:pt x="803" y="3221"/>
                  </a:cubicBezTo>
                  <a:lnTo>
                    <a:pt x="803" y="3221"/>
                  </a:lnTo>
                  <a:cubicBezTo>
                    <a:pt x="1424" y="2329"/>
                    <a:pt x="1377" y="1159"/>
                    <a:pt x="905" y="173"/>
                  </a:cubicBezTo>
                  <a:cubicBezTo>
                    <a:pt x="846" y="51"/>
                    <a:pt x="750" y="0"/>
                    <a:pt x="65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653;p40">
            <a:extLst>
              <a:ext uri="{FF2B5EF4-FFF2-40B4-BE49-F238E27FC236}">
                <a16:creationId xmlns:a16="http://schemas.microsoft.com/office/drawing/2014/main" id="{1C5C921F-8DAF-B9B3-220C-178446B49A55}"/>
              </a:ext>
            </a:extLst>
          </p:cNvPr>
          <p:cNvGrpSpPr/>
          <p:nvPr/>
        </p:nvGrpSpPr>
        <p:grpSpPr>
          <a:xfrm rot="4220883">
            <a:off x="4288906" y="1418849"/>
            <a:ext cx="554100" cy="254425"/>
            <a:chOff x="3546425" y="1797925"/>
            <a:chExt cx="554100" cy="254425"/>
          </a:xfrm>
        </p:grpSpPr>
        <p:sp>
          <p:nvSpPr>
            <p:cNvPr id="54" name="Google Shape;2654;p40">
              <a:extLst>
                <a:ext uri="{FF2B5EF4-FFF2-40B4-BE49-F238E27FC236}">
                  <a16:creationId xmlns:a16="http://schemas.microsoft.com/office/drawing/2014/main" id="{1FBB04BC-25C6-6187-9FF6-BFFF03652C47}"/>
                </a:ext>
              </a:extLst>
            </p:cNvPr>
            <p:cNvSpPr/>
            <p:nvPr/>
          </p:nvSpPr>
          <p:spPr>
            <a:xfrm>
              <a:off x="3564275" y="1838775"/>
              <a:ext cx="536250" cy="213575"/>
            </a:xfrm>
            <a:custGeom>
              <a:avLst/>
              <a:gdLst/>
              <a:ahLst/>
              <a:cxnLst/>
              <a:rect l="l" t="t" r="r" b="b"/>
              <a:pathLst>
                <a:path w="21450" h="8543" extrusionOk="0">
                  <a:moveTo>
                    <a:pt x="383" y="1"/>
                  </a:moveTo>
                  <a:cubicBezTo>
                    <a:pt x="139" y="1"/>
                    <a:pt x="1" y="379"/>
                    <a:pt x="251" y="487"/>
                  </a:cubicBezTo>
                  <a:cubicBezTo>
                    <a:pt x="3502" y="1988"/>
                    <a:pt x="6895" y="3202"/>
                    <a:pt x="10229" y="4500"/>
                  </a:cubicBezTo>
                  <a:cubicBezTo>
                    <a:pt x="13717" y="5857"/>
                    <a:pt x="17194" y="7286"/>
                    <a:pt x="20742" y="8512"/>
                  </a:cubicBezTo>
                  <a:cubicBezTo>
                    <a:pt x="20800" y="8533"/>
                    <a:pt x="20855" y="8543"/>
                    <a:pt x="20905" y="8543"/>
                  </a:cubicBezTo>
                  <a:cubicBezTo>
                    <a:pt x="21336" y="8543"/>
                    <a:pt x="21449" y="7835"/>
                    <a:pt x="20980" y="7643"/>
                  </a:cubicBezTo>
                  <a:cubicBezTo>
                    <a:pt x="17611" y="6238"/>
                    <a:pt x="14158" y="5024"/>
                    <a:pt x="10741" y="3738"/>
                  </a:cubicBezTo>
                  <a:cubicBezTo>
                    <a:pt x="7335" y="2452"/>
                    <a:pt x="3930" y="1083"/>
                    <a:pt x="454" y="11"/>
                  </a:cubicBezTo>
                  <a:cubicBezTo>
                    <a:pt x="429" y="4"/>
                    <a:pt x="406" y="1"/>
                    <a:pt x="38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5;p40">
              <a:extLst>
                <a:ext uri="{FF2B5EF4-FFF2-40B4-BE49-F238E27FC236}">
                  <a16:creationId xmlns:a16="http://schemas.microsoft.com/office/drawing/2014/main" id="{DCBCC70C-3401-5F3E-313E-A8041D0F5AFB}"/>
                </a:ext>
              </a:extLst>
            </p:cNvPr>
            <p:cNvSpPr/>
            <p:nvPr/>
          </p:nvSpPr>
          <p:spPr>
            <a:xfrm>
              <a:off x="3546425" y="1797925"/>
              <a:ext cx="80975" cy="97125"/>
            </a:xfrm>
            <a:custGeom>
              <a:avLst/>
              <a:gdLst/>
              <a:ahLst/>
              <a:cxnLst/>
              <a:rect l="l" t="t" r="r" b="b"/>
              <a:pathLst>
                <a:path w="3239" h="3885" extrusionOk="0">
                  <a:moveTo>
                    <a:pt x="2880" y="0"/>
                  </a:moveTo>
                  <a:cubicBezTo>
                    <a:pt x="2835" y="0"/>
                    <a:pt x="2787" y="15"/>
                    <a:pt x="2739" y="50"/>
                  </a:cubicBezTo>
                  <a:cubicBezTo>
                    <a:pt x="1906" y="657"/>
                    <a:pt x="1287" y="1348"/>
                    <a:pt x="227" y="1562"/>
                  </a:cubicBezTo>
                  <a:cubicBezTo>
                    <a:pt x="1" y="1598"/>
                    <a:pt x="25" y="1883"/>
                    <a:pt x="168" y="2002"/>
                  </a:cubicBezTo>
                  <a:cubicBezTo>
                    <a:pt x="822" y="2502"/>
                    <a:pt x="1370" y="3110"/>
                    <a:pt x="1799" y="3800"/>
                  </a:cubicBezTo>
                  <a:cubicBezTo>
                    <a:pt x="1836" y="3859"/>
                    <a:pt x="1891" y="3884"/>
                    <a:pt x="1946" y="3884"/>
                  </a:cubicBezTo>
                  <a:cubicBezTo>
                    <a:pt x="2068" y="3884"/>
                    <a:pt x="2190" y="3761"/>
                    <a:pt x="2108" y="3622"/>
                  </a:cubicBezTo>
                  <a:cubicBezTo>
                    <a:pt x="1733" y="3000"/>
                    <a:pt x="1260" y="2476"/>
                    <a:pt x="769" y="1949"/>
                  </a:cubicBezTo>
                  <a:lnTo>
                    <a:pt x="769" y="1949"/>
                  </a:lnTo>
                  <a:cubicBezTo>
                    <a:pt x="1657" y="1719"/>
                    <a:pt x="2464" y="1170"/>
                    <a:pt x="3073" y="490"/>
                  </a:cubicBezTo>
                  <a:cubicBezTo>
                    <a:pt x="3238" y="305"/>
                    <a:pt x="3085" y="0"/>
                    <a:pt x="28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612;p40">
            <a:extLst>
              <a:ext uri="{FF2B5EF4-FFF2-40B4-BE49-F238E27FC236}">
                <a16:creationId xmlns:a16="http://schemas.microsoft.com/office/drawing/2014/main" id="{2352593F-705B-96D6-6FF4-8656242F6DD4}"/>
              </a:ext>
            </a:extLst>
          </p:cNvPr>
          <p:cNvGrpSpPr/>
          <p:nvPr/>
        </p:nvGrpSpPr>
        <p:grpSpPr>
          <a:xfrm>
            <a:off x="1700625" y="2800676"/>
            <a:ext cx="1755300" cy="432337"/>
            <a:chOff x="3674125" y="1222125"/>
            <a:chExt cx="1755300" cy="361425"/>
          </a:xfrm>
          <a:solidFill>
            <a:srgbClr val="F06868"/>
          </a:solidFill>
        </p:grpSpPr>
        <p:grpSp>
          <p:nvGrpSpPr>
            <p:cNvPr id="57" name="Google Shape;2613;p40">
              <a:extLst>
                <a:ext uri="{FF2B5EF4-FFF2-40B4-BE49-F238E27FC236}">
                  <a16:creationId xmlns:a16="http://schemas.microsoft.com/office/drawing/2014/main" id="{98E6AC39-EC3E-ABEC-A456-CCD930C9A8B3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64" name="Google Shape;2614;p40">
                <a:extLst>
                  <a:ext uri="{FF2B5EF4-FFF2-40B4-BE49-F238E27FC236}">
                    <a16:creationId xmlns:a16="http://schemas.microsoft.com/office/drawing/2014/main" id="{6FDEE956-D030-C299-E54B-CB10B863A3A2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615;p40">
                <a:extLst>
                  <a:ext uri="{FF2B5EF4-FFF2-40B4-BE49-F238E27FC236}">
                    <a16:creationId xmlns:a16="http://schemas.microsoft.com/office/drawing/2014/main" id="{961272DE-DF5A-C89D-96D4-7A7924F39864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616;p40">
                <a:extLst>
                  <a:ext uri="{FF2B5EF4-FFF2-40B4-BE49-F238E27FC236}">
                    <a16:creationId xmlns:a16="http://schemas.microsoft.com/office/drawing/2014/main" id="{3B2A6DBB-E2B4-592F-C3BC-F3DC04EA4EAC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17;p40">
                <a:extLst>
                  <a:ext uri="{FF2B5EF4-FFF2-40B4-BE49-F238E27FC236}">
                    <a16:creationId xmlns:a16="http://schemas.microsoft.com/office/drawing/2014/main" id="{1D7CBC5C-6DEA-3373-D11C-401D77B07374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2618;p40">
              <a:extLst>
                <a:ext uri="{FF2B5EF4-FFF2-40B4-BE49-F238E27FC236}">
                  <a16:creationId xmlns:a16="http://schemas.microsoft.com/office/drawing/2014/main" id="{0B7DA3C1-4552-957E-0175-81B16C5EC303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19;p40">
              <a:extLst>
                <a:ext uri="{FF2B5EF4-FFF2-40B4-BE49-F238E27FC236}">
                  <a16:creationId xmlns:a16="http://schemas.microsoft.com/office/drawing/2014/main" id="{6A037403-3ED8-EADC-9134-1FBD4DDC720B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20;p40">
              <a:extLst>
                <a:ext uri="{FF2B5EF4-FFF2-40B4-BE49-F238E27FC236}">
                  <a16:creationId xmlns:a16="http://schemas.microsoft.com/office/drawing/2014/main" id="{C233AF5A-B630-409C-D327-0AF07BDEE798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21;p40">
              <a:extLst>
                <a:ext uri="{FF2B5EF4-FFF2-40B4-BE49-F238E27FC236}">
                  <a16:creationId xmlns:a16="http://schemas.microsoft.com/office/drawing/2014/main" id="{BF79569D-3211-14CE-45DD-4FBC4F6E78D3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22;p40">
              <a:extLst>
                <a:ext uri="{FF2B5EF4-FFF2-40B4-BE49-F238E27FC236}">
                  <a16:creationId xmlns:a16="http://schemas.microsoft.com/office/drawing/2014/main" id="{91C2B871-F7B7-A36B-A222-AC472718BAB0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23;p40">
              <a:extLst>
                <a:ext uri="{FF2B5EF4-FFF2-40B4-BE49-F238E27FC236}">
                  <a16:creationId xmlns:a16="http://schemas.microsoft.com/office/drawing/2014/main" id="{0A009399-0423-01F7-FEE9-D9342664C9F8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612;p40">
            <a:extLst>
              <a:ext uri="{FF2B5EF4-FFF2-40B4-BE49-F238E27FC236}">
                <a16:creationId xmlns:a16="http://schemas.microsoft.com/office/drawing/2014/main" id="{34D9B715-30AA-26CC-0C06-46630DA284E0}"/>
              </a:ext>
            </a:extLst>
          </p:cNvPr>
          <p:cNvGrpSpPr/>
          <p:nvPr/>
        </p:nvGrpSpPr>
        <p:grpSpPr>
          <a:xfrm>
            <a:off x="3703756" y="3561600"/>
            <a:ext cx="1755300" cy="432337"/>
            <a:chOff x="3674125" y="1222125"/>
            <a:chExt cx="1755300" cy="361425"/>
          </a:xfrm>
          <a:solidFill>
            <a:srgbClr val="92D050"/>
          </a:solidFill>
        </p:grpSpPr>
        <p:grpSp>
          <p:nvGrpSpPr>
            <p:cNvPr id="69" name="Google Shape;2613;p40">
              <a:extLst>
                <a:ext uri="{FF2B5EF4-FFF2-40B4-BE49-F238E27FC236}">
                  <a16:creationId xmlns:a16="http://schemas.microsoft.com/office/drawing/2014/main" id="{3AED7B56-47CC-75CD-5D60-B3CB354E8865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76" name="Google Shape;2614;p40">
                <a:extLst>
                  <a:ext uri="{FF2B5EF4-FFF2-40B4-BE49-F238E27FC236}">
                    <a16:creationId xmlns:a16="http://schemas.microsoft.com/office/drawing/2014/main" id="{0799861E-4789-2588-A516-5BB9DBB4E1C7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615;p40">
                <a:extLst>
                  <a:ext uri="{FF2B5EF4-FFF2-40B4-BE49-F238E27FC236}">
                    <a16:creationId xmlns:a16="http://schemas.microsoft.com/office/drawing/2014/main" id="{5E93DE73-ACC2-6C53-2213-7E9CBA39E058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616;p40">
                <a:extLst>
                  <a:ext uri="{FF2B5EF4-FFF2-40B4-BE49-F238E27FC236}">
                    <a16:creationId xmlns:a16="http://schemas.microsoft.com/office/drawing/2014/main" id="{D5D4F03C-9D8B-2140-97EE-25444093728E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617;p40">
                <a:extLst>
                  <a:ext uri="{FF2B5EF4-FFF2-40B4-BE49-F238E27FC236}">
                    <a16:creationId xmlns:a16="http://schemas.microsoft.com/office/drawing/2014/main" id="{ED3BFB2C-EBBF-69CA-F008-E936D8517675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2618;p40">
              <a:extLst>
                <a:ext uri="{FF2B5EF4-FFF2-40B4-BE49-F238E27FC236}">
                  <a16:creationId xmlns:a16="http://schemas.microsoft.com/office/drawing/2014/main" id="{966A4576-8E19-305E-A8E7-F4EBB590B981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19;p40">
              <a:extLst>
                <a:ext uri="{FF2B5EF4-FFF2-40B4-BE49-F238E27FC236}">
                  <a16:creationId xmlns:a16="http://schemas.microsoft.com/office/drawing/2014/main" id="{4886C7CA-FACE-1686-30B8-188CBE5FF27A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20;p40">
              <a:extLst>
                <a:ext uri="{FF2B5EF4-FFF2-40B4-BE49-F238E27FC236}">
                  <a16:creationId xmlns:a16="http://schemas.microsoft.com/office/drawing/2014/main" id="{61620EC5-0EBD-7F1C-375D-ADBEC2A151AC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21;p40">
              <a:extLst>
                <a:ext uri="{FF2B5EF4-FFF2-40B4-BE49-F238E27FC236}">
                  <a16:creationId xmlns:a16="http://schemas.microsoft.com/office/drawing/2014/main" id="{2B8BBCBA-4EC9-4F72-FA51-012BE50070A5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22;p40">
              <a:extLst>
                <a:ext uri="{FF2B5EF4-FFF2-40B4-BE49-F238E27FC236}">
                  <a16:creationId xmlns:a16="http://schemas.microsoft.com/office/drawing/2014/main" id="{5F961697-0A77-D7D8-5C39-4FC1ACB79179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23;p40">
              <a:extLst>
                <a:ext uri="{FF2B5EF4-FFF2-40B4-BE49-F238E27FC236}">
                  <a16:creationId xmlns:a16="http://schemas.microsoft.com/office/drawing/2014/main" id="{A1C2390E-1BA6-7599-A8CA-2C799A3F8740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612;p40">
            <a:extLst>
              <a:ext uri="{FF2B5EF4-FFF2-40B4-BE49-F238E27FC236}">
                <a16:creationId xmlns:a16="http://schemas.microsoft.com/office/drawing/2014/main" id="{37A0B0AC-8CBD-1A47-580D-D58CC364E52F}"/>
              </a:ext>
            </a:extLst>
          </p:cNvPr>
          <p:cNvGrpSpPr/>
          <p:nvPr/>
        </p:nvGrpSpPr>
        <p:grpSpPr>
          <a:xfrm>
            <a:off x="5700597" y="2726250"/>
            <a:ext cx="1755300" cy="432337"/>
            <a:chOff x="3674125" y="1222125"/>
            <a:chExt cx="1755300" cy="361425"/>
          </a:xfrm>
          <a:solidFill>
            <a:schemeClr val="accent2">
              <a:lumMod val="50000"/>
            </a:schemeClr>
          </a:solidFill>
        </p:grpSpPr>
        <p:grpSp>
          <p:nvGrpSpPr>
            <p:cNvPr id="81" name="Google Shape;2613;p40">
              <a:extLst>
                <a:ext uri="{FF2B5EF4-FFF2-40B4-BE49-F238E27FC236}">
                  <a16:creationId xmlns:a16="http://schemas.microsoft.com/office/drawing/2014/main" id="{12873B3A-181F-94F5-4CE6-250EA26C8B37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88" name="Google Shape;2614;p40">
                <a:extLst>
                  <a:ext uri="{FF2B5EF4-FFF2-40B4-BE49-F238E27FC236}">
                    <a16:creationId xmlns:a16="http://schemas.microsoft.com/office/drawing/2014/main" id="{4DE6E098-D5EF-B8DB-25F2-41D656BF6B60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615;p40">
                <a:extLst>
                  <a:ext uri="{FF2B5EF4-FFF2-40B4-BE49-F238E27FC236}">
                    <a16:creationId xmlns:a16="http://schemas.microsoft.com/office/drawing/2014/main" id="{A8034907-AB35-D9C9-77B2-C8D49F906799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616;p40">
                <a:extLst>
                  <a:ext uri="{FF2B5EF4-FFF2-40B4-BE49-F238E27FC236}">
                    <a16:creationId xmlns:a16="http://schemas.microsoft.com/office/drawing/2014/main" id="{76E28518-7106-C02A-B3FB-9BB825C8B796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17;p40">
                <a:extLst>
                  <a:ext uri="{FF2B5EF4-FFF2-40B4-BE49-F238E27FC236}">
                    <a16:creationId xmlns:a16="http://schemas.microsoft.com/office/drawing/2014/main" id="{03AA7441-AAB4-ACC1-613A-F45D1F250D52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2618;p40">
              <a:extLst>
                <a:ext uri="{FF2B5EF4-FFF2-40B4-BE49-F238E27FC236}">
                  <a16:creationId xmlns:a16="http://schemas.microsoft.com/office/drawing/2014/main" id="{06FCD541-79B0-0871-8030-FB57F09CBCC7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19;p40">
              <a:extLst>
                <a:ext uri="{FF2B5EF4-FFF2-40B4-BE49-F238E27FC236}">
                  <a16:creationId xmlns:a16="http://schemas.microsoft.com/office/drawing/2014/main" id="{5F228007-F054-E2D2-24BB-882DC09CD609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20;p40">
              <a:extLst>
                <a:ext uri="{FF2B5EF4-FFF2-40B4-BE49-F238E27FC236}">
                  <a16:creationId xmlns:a16="http://schemas.microsoft.com/office/drawing/2014/main" id="{F4FBCF18-D50E-C84B-234B-DCF50164A156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21;p40">
              <a:extLst>
                <a:ext uri="{FF2B5EF4-FFF2-40B4-BE49-F238E27FC236}">
                  <a16:creationId xmlns:a16="http://schemas.microsoft.com/office/drawing/2014/main" id="{238F8C5A-D459-5C50-E202-F12C8403EB5B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22;p40">
              <a:extLst>
                <a:ext uri="{FF2B5EF4-FFF2-40B4-BE49-F238E27FC236}">
                  <a16:creationId xmlns:a16="http://schemas.microsoft.com/office/drawing/2014/main" id="{EBF13746-838C-C4AE-D26E-3C31B9C11950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23;p40">
              <a:extLst>
                <a:ext uri="{FF2B5EF4-FFF2-40B4-BE49-F238E27FC236}">
                  <a16:creationId xmlns:a16="http://schemas.microsoft.com/office/drawing/2014/main" id="{C6E4626E-FDDC-D701-B7BA-B23A13C34112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2612;p40">
            <a:extLst>
              <a:ext uri="{FF2B5EF4-FFF2-40B4-BE49-F238E27FC236}">
                <a16:creationId xmlns:a16="http://schemas.microsoft.com/office/drawing/2014/main" id="{89D0AAB7-C2FE-EFEB-57D8-A113DEE179F6}"/>
              </a:ext>
            </a:extLst>
          </p:cNvPr>
          <p:cNvGrpSpPr/>
          <p:nvPr/>
        </p:nvGrpSpPr>
        <p:grpSpPr>
          <a:xfrm>
            <a:off x="5725456" y="1568905"/>
            <a:ext cx="1755300" cy="432337"/>
            <a:chOff x="3674125" y="1222125"/>
            <a:chExt cx="1755300" cy="361425"/>
          </a:xfrm>
          <a:solidFill>
            <a:schemeClr val="bg2">
              <a:lumMod val="75000"/>
              <a:lumOff val="25000"/>
            </a:schemeClr>
          </a:solidFill>
        </p:grpSpPr>
        <p:grpSp>
          <p:nvGrpSpPr>
            <p:cNvPr id="93" name="Google Shape;2613;p40">
              <a:extLst>
                <a:ext uri="{FF2B5EF4-FFF2-40B4-BE49-F238E27FC236}">
                  <a16:creationId xmlns:a16="http://schemas.microsoft.com/office/drawing/2014/main" id="{C7B8B8C1-EB68-DF74-0685-1A855F031490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100" name="Google Shape;2614;p40">
                <a:extLst>
                  <a:ext uri="{FF2B5EF4-FFF2-40B4-BE49-F238E27FC236}">
                    <a16:creationId xmlns:a16="http://schemas.microsoft.com/office/drawing/2014/main" id="{6EF9A7C3-CDC7-430A-A3ED-22D85B55921E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615;p40">
                <a:extLst>
                  <a:ext uri="{FF2B5EF4-FFF2-40B4-BE49-F238E27FC236}">
                    <a16:creationId xmlns:a16="http://schemas.microsoft.com/office/drawing/2014/main" id="{EF56DAE2-2BD6-D373-CC7C-803D0B08F1EE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616;p40">
                <a:extLst>
                  <a:ext uri="{FF2B5EF4-FFF2-40B4-BE49-F238E27FC236}">
                    <a16:creationId xmlns:a16="http://schemas.microsoft.com/office/drawing/2014/main" id="{C03A11A7-7B88-2B5E-8159-4FBBAA271FCE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617;p40">
                <a:extLst>
                  <a:ext uri="{FF2B5EF4-FFF2-40B4-BE49-F238E27FC236}">
                    <a16:creationId xmlns:a16="http://schemas.microsoft.com/office/drawing/2014/main" id="{2953EEBF-E8AB-D611-4BB3-A978DAA6DEEA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2618;p40">
              <a:extLst>
                <a:ext uri="{FF2B5EF4-FFF2-40B4-BE49-F238E27FC236}">
                  <a16:creationId xmlns:a16="http://schemas.microsoft.com/office/drawing/2014/main" id="{A778D8B2-EBCB-B9C1-2D8D-4C955C306485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19;p40">
              <a:extLst>
                <a:ext uri="{FF2B5EF4-FFF2-40B4-BE49-F238E27FC236}">
                  <a16:creationId xmlns:a16="http://schemas.microsoft.com/office/drawing/2014/main" id="{581A9DEA-68B5-4A87-75C0-7300BF8052B2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20;p40">
              <a:extLst>
                <a:ext uri="{FF2B5EF4-FFF2-40B4-BE49-F238E27FC236}">
                  <a16:creationId xmlns:a16="http://schemas.microsoft.com/office/drawing/2014/main" id="{34A66A2A-2BD8-6043-5000-320709C7DCCA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21;p40">
              <a:extLst>
                <a:ext uri="{FF2B5EF4-FFF2-40B4-BE49-F238E27FC236}">
                  <a16:creationId xmlns:a16="http://schemas.microsoft.com/office/drawing/2014/main" id="{73FFB058-FE99-6D37-EAF8-C2EB5B482FD4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22;p40">
              <a:extLst>
                <a:ext uri="{FF2B5EF4-FFF2-40B4-BE49-F238E27FC236}">
                  <a16:creationId xmlns:a16="http://schemas.microsoft.com/office/drawing/2014/main" id="{AE6E056B-26BC-8898-FD70-069EFBDCCEB1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23;p40">
              <a:extLst>
                <a:ext uri="{FF2B5EF4-FFF2-40B4-BE49-F238E27FC236}">
                  <a16:creationId xmlns:a16="http://schemas.microsoft.com/office/drawing/2014/main" id="{BD5AF710-07B7-3040-F2E9-C49B5B7FFAD1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7E788A9-5AEB-5B76-A1C7-C01EB2FF6B07}"/>
              </a:ext>
            </a:extLst>
          </p:cNvPr>
          <p:cNvSpPr txBox="1"/>
          <p:nvPr/>
        </p:nvSpPr>
        <p:spPr>
          <a:xfrm>
            <a:off x="4241175" y="825882"/>
            <a:ext cx="718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保研？</a:t>
            </a:r>
            <a:endParaRPr lang="zh-CN" altLang="en-US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B163C6F-3416-63C5-F52A-FA86FF393BED}"/>
              </a:ext>
            </a:extLst>
          </p:cNvPr>
          <p:cNvSpPr txBox="1"/>
          <p:nvPr/>
        </p:nvSpPr>
        <p:spPr>
          <a:xfrm>
            <a:off x="2148660" y="1680419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出国？</a:t>
            </a:r>
            <a:endParaRPr lang="zh-CN" altLang="en-US" b="1" dirty="0"/>
          </a:p>
        </p:txBody>
      </p:sp>
      <p:grpSp>
        <p:nvGrpSpPr>
          <p:cNvPr id="114" name="Google Shape;2309;p42">
            <a:extLst>
              <a:ext uri="{FF2B5EF4-FFF2-40B4-BE49-F238E27FC236}">
                <a16:creationId xmlns:a16="http://schemas.microsoft.com/office/drawing/2014/main" id="{871C254C-BEDA-36DA-1CC5-7DB68EB77F2C}"/>
              </a:ext>
            </a:extLst>
          </p:cNvPr>
          <p:cNvGrpSpPr/>
          <p:nvPr/>
        </p:nvGrpSpPr>
        <p:grpSpPr>
          <a:xfrm>
            <a:off x="4378654" y="384273"/>
            <a:ext cx="361808" cy="360774"/>
            <a:chOff x="2773799" y="3668840"/>
            <a:chExt cx="361808" cy="360774"/>
          </a:xfrm>
        </p:grpSpPr>
        <p:grpSp>
          <p:nvGrpSpPr>
            <p:cNvPr id="115" name="Google Shape;2310;p42">
              <a:extLst>
                <a:ext uri="{FF2B5EF4-FFF2-40B4-BE49-F238E27FC236}">
                  <a16:creationId xmlns:a16="http://schemas.microsoft.com/office/drawing/2014/main" id="{B6597BD0-8E51-F71E-2026-CFB17C1B500E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17" name="Google Shape;2311;p42">
                <a:extLst>
                  <a:ext uri="{FF2B5EF4-FFF2-40B4-BE49-F238E27FC236}">
                    <a16:creationId xmlns:a16="http://schemas.microsoft.com/office/drawing/2014/main" id="{FF7A34DB-AB8C-BC0B-FB9D-60E2F5A02CFE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8" name="Google Shape;2312;p42">
                <a:extLst>
                  <a:ext uri="{FF2B5EF4-FFF2-40B4-BE49-F238E27FC236}">
                    <a16:creationId xmlns:a16="http://schemas.microsoft.com/office/drawing/2014/main" id="{3CA6A1DF-3FF7-33BB-D7BF-64F773E4A0D1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9" name="Google Shape;2313;p42">
                <a:extLst>
                  <a:ext uri="{FF2B5EF4-FFF2-40B4-BE49-F238E27FC236}">
                    <a16:creationId xmlns:a16="http://schemas.microsoft.com/office/drawing/2014/main" id="{8733EEFF-A2F4-A289-CD66-462D22E6B57C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0" name="Google Shape;2314;p42">
                <a:extLst>
                  <a:ext uri="{FF2B5EF4-FFF2-40B4-BE49-F238E27FC236}">
                    <a16:creationId xmlns:a16="http://schemas.microsoft.com/office/drawing/2014/main" id="{D776BFFB-A954-6B26-CF5C-E98A84ECD0EF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1" name="Google Shape;2315;p42">
                <a:extLst>
                  <a:ext uri="{FF2B5EF4-FFF2-40B4-BE49-F238E27FC236}">
                    <a16:creationId xmlns:a16="http://schemas.microsoft.com/office/drawing/2014/main" id="{961BDAB7-2A97-56BB-A0EF-8E56C141634F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2" name="Google Shape;2316;p42">
                <a:extLst>
                  <a:ext uri="{FF2B5EF4-FFF2-40B4-BE49-F238E27FC236}">
                    <a16:creationId xmlns:a16="http://schemas.microsoft.com/office/drawing/2014/main" id="{C53A0065-A180-052C-96A8-833EA62A47A7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3" name="Google Shape;2317;p42">
                <a:extLst>
                  <a:ext uri="{FF2B5EF4-FFF2-40B4-BE49-F238E27FC236}">
                    <a16:creationId xmlns:a16="http://schemas.microsoft.com/office/drawing/2014/main" id="{58F7DA4C-7FD6-707F-ABBF-709F123E80BD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4" name="Google Shape;2318;p42">
                <a:extLst>
                  <a:ext uri="{FF2B5EF4-FFF2-40B4-BE49-F238E27FC236}">
                    <a16:creationId xmlns:a16="http://schemas.microsoft.com/office/drawing/2014/main" id="{E8855A3F-72F7-D35E-330D-CB2F9FBA9A63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5" name="Google Shape;2319;p42">
                <a:extLst>
                  <a:ext uri="{FF2B5EF4-FFF2-40B4-BE49-F238E27FC236}">
                    <a16:creationId xmlns:a16="http://schemas.microsoft.com/office/drawing/2014/main" id="{4684F37D-A378-F881-B949-15FF6F19283E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6" name="Google Shape;2320;p42">
                <a:extLst>
                  <a:ext uri="{FF2B5EF4-FFF2-40B4-BE49-F238E27FC236}">
                    <a16:creationId xmlns:a16="http://schemas.microsoft.com/office/drawing/2014/main" id="{F095A1FE-7544-045D-C90D-D46C0218BECB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7" name="Google Shape;2321;p42">
                <a:extLst>
                  <a:ext uri="{FF2B5EF4-FFF2-40B4-BE49-F238E27FC236}">
                    <a16:creationId xmlns:a16="http://schemas.microsoft.com/office/drawing/2014/main" id="{E0A20037-A066-12C9-0D28-499BBB59B5C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16" name="Google Shape;2322;p42">
              <a:extLst>
                <a:ext uri="{FF2B5EF4-FFF2-40B4-BE49-F238E27FC236}">
                  <a16:creationId xmlns:a16="http://schemas.microsoft.com/office/drawing/2014/main" id="{47B88B15-EEB8-2DC6-83B0-94995B41AD63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28" name="Google Shape;2309;p42">
            <a:extLst>
              <a:ext uri="{FF2B5EF4-FFF2-40B4-BE49-F238E27FC236}">
                <a16:creationId xmlns:a16="http://schemas.microsoft.com/office/drawing/2014/main" id="{8CDCDDDF-059A-594A-6912-F8A293525CCC}"/>
              </a:ext>
            </a:extLst>
          </p:cNvPr>
          <p:cNvGrpSpPr/>
          <p:nvPr/>
        </p:nvGrpSpPr>
        <p:grpSpPr>
          <a:xfrm>
            <a:off x="2261383" y="1229309"/>
            <a:ext cx="361808" cy="360774"/>
            <a:chOff x="2773799" y="3668840"/>
            <a:chExt cx="361808" cy="360774"/>
          </a:xfrm>
        </p:grpSpPr>
        <p:grpSp>
          <p:nvGrpSpPr>
            <p:cNvPr id="129" name="Google Shape;2310;p42">
              <a:extLst>
                <a:ext uri="{FF2B5EF4-FFF2-40B4-BE49-F238E27FC236}">
                  <a16:creationId xmlns:a16="http://schemas.microsoft.com/office/drawing/2014/main" id="{A94962DF-305D-CD15-9F6F-93A233680225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31" name="Google Shape;2311;p42">
                <a:extLst>
                  <a:ext uri="{FF2B5EF4-FFF2-40B4-BE49-F238E27FC236}">
                    <a16:creationId xmlns:a16="http://schemas.microsoft.com/office/drawing/2014/main" id="{C53EEF22-0D18-A03C-BA3D-53D9FCA1D3B8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2" name="Google Shape;2312;p42">
                <a:extLst>
                  <a:ext uri="{FF2B5EF4-FFF2-40B4-BE49-F238E27FC236}">
                    <a16:creationId xmlns:a16="http://schemas.microsoft.com/office/drawing/2014/main" id="{B47FEFDE-855C-407E-57FE-BAC9E5CAC295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3" name="Google Shape;2313;p42">
                <a:extLst>
                  <a:ext uri="{FF2B5EF4-FFF2-40B4-BE49-F238E27FC236}">
                    <a16:creationId xmlns:a16="http://schemas.microsoft.com/office/drawing/2014/main" id="{3DA76C26-51B6-54E9-402A-FA0FB75D431E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4" name="Google Shape;2314;p42">
                <a:extLst>
                  <a:ext uri="{FF2B5EF4-FFF2-40B4-BE49-F238E27FC236}">
                    <a16:creationId xmlns:a16="http://schemas.microsoft.com/office/drawing/2014/main" id="{3112E4C2-6462-907A-C6FA-62564190F4FE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5" name="Google Shape;2315;p42">
                <a:extLst>
                  <a:ext uri="{FF2B5EF4-FFF2-40B4-BE49-F238E27FC236}">
                    <a16:creationId xmlns:a16="http://schemas.microsoft.com/office/drawing/2014/main" id="{F6871C71-4ECB-D182-E273-CECF7761CB36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6" name="Google Shape;2316;p42">
                <a:extLst>
                  <a:ext uri="{FF2B5EF4-FFF2-40B4-BE49-F238E27FC236}">
                    <a16:creationId xmlns:a16="http://schemas.microsoft.com/office/drawing/2014/main" id="{123B0C86-6B96-2BD5-6820-5F90B119E0E4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7" name="Google Shape;2317;p42">
                <a:extLst>
                  <a:ext uri="{FF2B5EF4-FFF2-40B4-BE49-F238E27FC236}">
                    <a16:creationId xmlns:a16="http://schemas.microsoft.com/office/drawing/2014/main" id="{7882C784-8A98-6F02-9793-341A65E3D82D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8" name="Google Shape;2318;p42">
                <a:extLst>
                  <a:ext uri="{FF2B5EF4-FFF2-40B4-BE49-F238E27FC236}">
                    <a16:creationId xmlns:a16="http://schemas.microsoft.com/office/drawing/2014/main" id="{20FA8EB5-EF4A-99C2-807E-D2BF82159171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9" name="Google Shape;2319;p42">
                <a:extLst>
                  <a:ext uri="{FF2B5EF4-FFF2-40B4-BE49-F238E27FC236}">
                    <a16:creationId xmlns:a16="http://schemas.microsoft.com/office/drawing/2014/main" id="{AA5A3849-3D0E-1A37-A9FA-F314AA8EF919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0" name="Google Shape;2320;p42">
                <a:extLst>
                  <a:ext uri="{FF2B5EF4-FFF2-40B4-BE49-F238E27FC236}">
                    <a16:creationId xmlns:a16="http://schemas.microsoft.com/office/drawing/2014/main" id="{316CC1E1-7AEA-FE77-8B5A-E9DCC022CE7B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1" name="Google Shape;2321;p42">
                <a:extLst>
                  <a:ext uri="{FF2B5EF4-FFF2-40B4-BE49-F238E27FC236}">
                    <a16:creationId xmlns:a16="http://schemas.microsoft.com/office/drawing/2014/main" id="{8C26BD3E-666D-C721-FF75-669DBB34673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30" name="Google Shape;2322;p42">
              <a:extLst>
                <a:ext uri="{FF2B5EF4-FFF2-40B4-BE49-F238E27FC236}">
                  <a16:creationId xmlns:a16="http://schemas.microsoft.com/office/drawing/2014/main" id="{3B375B34-F249-F8A0-692C-AC708142EA8A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42" name="Google Shape;2309;p42">
            <a:extLst>
              <a:ext uri="{FF2B5EF4-FFF2-40B4-BE49-F238E27FC236}">
                <a16:creationId xmlns:a16="http://schemas.microsoft.com/office/drawing/2014/main" id="{7EB3D104-ECEE-59C8-8436-0C9DD0FF526E}"/>
              </a:ext>
            </a:extLst>
          </p:cNvPr>
          <p:cNvGrpSpPr/>
          <p:nvPr/>
        </p:nvGrpSpPr>
        <p:grpSpPr>
          <a:xfrm>
            <a:off x="2334142" y="2398082"/>
            <a:ext cx="361808" cy="360774"/>
            <a:chOff x="2773799" y="3668840"/>
            <a:chExt cx="361808" cy="360774"/>
          </a:xfrm>
        </p:grpSpPr>
        <p:grpSp>
          <p:nvGrpSpPr>
            <p:cNvPr id="143" name="Google Shape;2310;p42">
              <a:extLst>
                <a:ext uri="{FF2B5EF4-FFF2-40B4-BE49-F238E27FC236}">
                  <a16:creationId xmlns:a16="http://schemas.microsoft.com/office/drawing/2014/main" id="{7B767ED9-BDEB-5421-E19D-ADE453F76E74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45" name="Google Shape;2311;p42">
                <a:extLst>
                  <a:ext uri="{FF2B5EF4-FFF2-40B4-BE49-F238E27FC236}">
                    <a16:creationId xmlns:a16="http://schemas.microsoft.com/office/drawing/2014/main" id="{A7FC44B4-680E-5A3A-EAA4-E9279D7D11DE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6" name="Google Shape;2312;p42">
                <a:extLst>
                  <a:ext uri="{FF2B5EF4-FFF2-40B4-BE49-F238E27FC236}">
                    <a16:creationId xmlns:a16="http://schemas.microsoft.com/office/drawing/2014/main" id="{4BE5AD81-6F41-6126-0C32-81DBE718F444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7" name="Google Shape;2313;p42">
                <a:extLst>
                  <a:ext uri="{FF2B5EF4-FFF2-40B4-BE49-F238E27FC236}">
                    <a16:creationId xmlns:a16="http://schemas.microsoft.com/office/drawing/2014/main" id="{37E49AC5-D0F7-B5D1-6819-AC6279E6780B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8" name="Google Shape;2314;p42">
                <a:extLst>
                  <a:ext uri="{FF2B5EF4-FFF2-40B4-BE49-F238E27FC236}">
                    <a16:creationId xmlns:a16="http://schemas.microsoft.com/office/drawing/2014/main" id="{EA19DE65-B656-0C00-83F9-FBB5BEE1146E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9" name="Google Shape;2315;p42">
                <a:extLst>
                  <a:ext uri="{FF2B5EF4-FFF2-40B4-BE49-F238E27FC236}">
                    <a16:creationId xmlns:a16="http://schemas.microsoft.com/office/drawing/2014/main" id="{7750BD27-EC16-4523-F19A-F942D8126FE8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0" name="Google Shape;2316;p42">
                <a:extLst>
                  <a:ext uri="{FF2B5EF4-FFF2-40B4-BE49-F238E27FC236}">
                    <a16:creationId xmlns:a16="http://schemas.microsoft.com/office/drawing/2014/main" id="{25CBCEA1-A78A-213F-9161-451EB9A93ABA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1" name="Google Shape;2317;p42">
                <a:extLst>
                  <a:ext uri="{FF2B5EF4-FFF2-40B4-BE49-F238E27FC236}">
                    <a16:creationId xmlns:a16="http://schemas.microsoft.com/office/drawing/2014/main" id="{553B10D5-057E-C07B-5D67-980A5D1C850C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2" name="Google Shape;2318;p42">
                <a:extLst>
                  <a:ext uri="{FF2B5EF4-FFF2-40B4-BE49-F238E27FC236}">
                    <a16:creationId xmlns:a16="http://schemas.microsoft.com/office/drawing/2014/main" id="{3281CCD0-B646-0D9D-FAB8-DCC8EFCAB0F1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3" name="Google Shape;2319;p42">
                <a:extLst>
                  <a:ext uri="{FF2B5EF4-FFF2-40B4-BE49-F238E27FC236}">
                    <a16:creationId xmlns:a16="http://schemas.microsoft.com/office/drawing/2014/main" id="{8030109F-F760-DC39-12FF-244C0A7F9A39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4" name="Google Shape;2320;p42">
                <a:extLst>
                  <a:ext uri="{FF2B5EF4-FFF2-40B4-BE49-F238E27FC236}">
                    <a16:creationId xmlns:a16="http://schemas.microsoft.com/office/drawing/2014/main" id="{75ADB424-52BE-F1D1-5A57-7045E040A1D2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5" name="Google Shape;2321;p42">
                <a:extLst>
                  <a:ext uri="{FF2B5EF4-FFF2-40B4-BE49-F238E27FC236}">
                    <a16:creationId xmlns:a16="http://schemas.microsoft.com/office/drawing/2014/main" id="{A47AFEC1-A16B-A046-3455-1556ACA6C0A8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44" name="Google Shape;2322;p42">
              <a:extLst>
                <a:ext uri="{FF2B5EF4-FFF2-40B4-BE49-F238E27FC236}">
                  <a16:creationId xmlns:a16="http://schemas.microsoft.com/office/drawing/2014/main" id="{892594F0-58AC-926F-1ACA-001AD055D41D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F0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56" name="Google Shape;2309;p42">
            <a:extLst>
              <a:ext uri="{FF2B5EF4-FFF2-40B4-BE49-F238E27FC236}">
                <a16:creationId xmlns:a16="http://schemas.microsoft.com/office/drawing/2014/main" id="{2B985FBC-3921-53BF-C7C7-90F38CE924D7}"/>
              </a:ext>
            </a:extLst>
          </p:cNvPr>
          <p:cNvGrpSpPr/>
          <p:nvPr/>
        </p:nvGrpSpPr>
        <p:grpSpPr>
          <a:xfrm>
            <a:off x="4356481" y="4071383"/>
            <a:ext cx="361808" cy="360774"/>
            <a:chOff x="2773799" y="3668840"/>
            <a:chExt cx="361808" cy="360774"/>
          </a:xfrm>
        </p:grpSpPr>
        <p:grpSp>
          <p:nvGrpSpPr>
            <p:cNvPr id="157" name="Google Shape;2310;p42">
              <a:extLst>
                <a:ext uri="{FF2B5EF4-FFF2-40B4-BE49-F238E27FC236}">
                  <a16:creationId xmlns:a16="http://schemas.microsoft.com/office/drawing/2014/main" id="{17889883-EBF8-37C1-021A-5CC4E4DB957B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59" name="Google Shape;2311;p42">
                <a:extLst>
                  <a:ext uri="{FF2B5EF4-FFF2-40B4-BE49-F238E27FC236}">
                    <a16:creationId xmlns:a16="http://schemas.microsoft.com/office/drawing/2014/main" id="{EAE30664-EAC8-E407-EF5A-C10C2BB8E03D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0" name="Google Shape;2312;p42">
                <a:extLst>
                  <a:ext uri="{FF2B5EF4-FFF2-40B4-BE49-F238E27FC236}">
                    <a16:creationId xmlns:a16="http://schemas.microsoft.com/office/drawing/2014/main" id="{7D5DBAE4-7A98-EF07-A6B5-9D836B221E1C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1" name="Google Shape;2313;p42">
                <a:extLst>
                  <a:ext uri="{FF2B5EF4-FFF2-40B4-BE49-F238E27FC236}">
                    <a16:creationId xmlns:a16="http://schemas.microsoft.com/office/drawing/2014/main" id="{FC64E39C-CC8D-DF07-4ED0-74EDAA2D3F80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2" name="Google Shape;2314;p42">
                <a:extLst>
                  <a:ext uri="{FF2B5EF4-FFF2-40B4-BE49-F238E27FC236}">
                    <a16:creationId xmlns:a16="http://schemas.microsoft.com/office/drawing/2014/main" id="{9450FDA9-8A68-D0EA-567A-CED710A89EF3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3" name="Google Shape;2315;p42">
                <a:extLst>
                  <a:ext uri="{FF2B5EF4-FFF2-40B4-BE49-F238E27FC236}">
                    <a16:creationId xmlns:a16="http://schemas.microsoft.com/office/drawing/2014/main" id="{49F5DBE7-02DD-2856-8852-199CFD082F82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4" name="Google Shape;2316;p42">
                <a:extLst>
                  <a:ext uri="{FF2B5EF4-FFF2-40B4-BE49-F238E27FC236}">
                    <a16:creationId xmlns:a16="http://schemas.microsoft.com/office/drawing/2014/main" id="{31BEA3B9-6A43-3232-4D53-422D4C6C5BED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5" name="Google Shape;2317;p42">
                <a:extLst>
                  <a:ext uri="{FF2B5EF4-FFF2-40B4-BE49-F238E27FC236}">
                    <a16:creationId xmlns:a16="http://schemas.microsoft.com/office/drawing/2014/main" id="{1182C564-30D6-0711-B0F4-22C38EA7D29A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6" name="Google Shape;2318;p42">
                <a:extLst>
                  <a:ext uri="{FF2B5EF4-FFF2-40B4-BE49-F238E27FC236}">
                    <a16:creationId xmlns:a16="http://schemas.microsoft.com/office/drawing/2014/main" id="{736EDB98-91DC-C3E6-0364-3E26A7956670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7" name="Google Shape;2319;p42">
                <a:extLst>
                  <a:ext uri="{FF2B5EF4-FFF2-40B4-BE49-F238E27FC236}">
                    <a16:creationId xmlns:a16="http://schemas.microsoft.com/office/drawing/2014/main" id="{ED3417D5-BCA5-8881-81CA-9CE6481FFC60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8" name="Google Shape;2320;p42">
                <a:extLst>
                  <a:ext uri="{FF2B5EF4-FFF2-40B4-BE49-F238E27FC236}">
                    <a16:creationId xmlns:a16="http://schemas.microsoft.com/office/drawing/2014/main" id="{600C3397-FB91-D7EC-9E2E-D3950722A28A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9" name="Google Shape;2321;p42">
                <a:extLst>
                  <a:ext uri="{FF2B5EF4-FFF2-40B4-BE49-F238E27FC236}">
                    <a16:creationId xmlns:a16="http://schemas.microsoft.com/office/drawing/2014/main" id="{7220BFD4-725F-DD63-9044-ACA1BDA60B11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58" name="Google Shape;2322;p42">
              <a:extLst>
                <a:ext uri="{FF2B5EF4-FFF2-40B4-BE49-F238E27FC236}">
                  <a16:creationId xmlns:a16="http://schemas.microsoft.com/office/drawing/2014/main" id="{5050FFC5-FD57-676A-93C9-4CA49F0BBB38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70" name="Google Shape;2309;p42">
            <a:extLst>
              <a:ext uri="{FF2B5EF4-FFF2-40B4-BE49-F238E27FC236}">
                <a16:creationId xmlns:a16="http://schemas.microsoft.com/office/drawing/2014/main" id="{509B7A0D-76D6-D244-6E97-6D73FEFA4767}"/>
              </a:ext>
            </a:extLst>
          </p:cNvPr>
          <p:cNvGrpSpPr/>
          <p:nvPr/>
        </p:nvGrpSpPr>
        <p:grpSpPr>
          <a:xfrm>
            <a:off x="6377770" y="3212957"/>
            <a:ext cx="361808" cy="360774"/>
            <a:chOff x="2773799" y="3668840"/>
            <a:chExt cx="361808" cy="360774"/>
          </a:xfrm>
        </p:grpSpPr>
        <p:grpSp>
          <p:nvGrpSpPr>
            <p:cNvPr id="171" name="Google Shape;2310;p42">
              <a:extLst>
                <a:ext uri="{FF2B5EF4-FFF2-40B4-BE49-F238E27FC236}">
                  <a16:creationId xmlns:a16="http://schemas.microsoft.com/office/drawing/2014/main" id="{96CA7389-6AF1-37B4-ABA0-87D38640F6A1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73" name="Google Shape;2311;p42">
                <a:extLst>
                  <a:ext uri="{FF2B5EF4-FFF2-40B4-BE49-F238E27FC236}">
                    <a16:creationId xmlns:a16="http://schemas.microsoft.com/office/drawing/2014/main" id="{00E0C655-C426-2457-E136-7D9076FDD25B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4" name="Google Shape;2312;p42">
                <a:extLst>
                  <a:ext uri="{FF2B5EF4-FFF2-40B4-BE49-F238E27FC236}">
                    <a16:creationId xmlns:a16="http://schemas.microsoft.com/office/drawing/2014/main" id="{1E20C62D-AE1D-D265-0424-2408B6D6E48B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5" name="Google Shape;2313;p42">
                <a:extLst>
                  <a:ext uri="{FF2B5EF4-FFF2-40B4-BE49-F238E27FC236}">
                    <a16:creationId xmlns:a16="http://schemas.microsoft.com/office/drawing/2014/main" id="{D3B1FD80-5C38-B710-A28F-E04F844D699B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6" name="Google Shape;2314;p42">
                <a:extLst>
                  <a:ext uri="{FF2B5EF4-FFF2-40B4-BE49-F238E27FC236}">
                    <a16:creationId xmlns:a16="http://schemas.microsoft.com/office/drawing/2014/main" id="{D0BAF648-E9F8-D523-DA5E-7687BCCF1C87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7" name="Google Shape;2315;p42">
                <a:extLst>
                  <a:ext uri="{FF2B5EF4-FFF2-40B4-BE49-F238E27FC236}">
                    <a16:creationId xmlns:a16="http://schemas.microsoft.com/office/drawing/2014/main" id="{B15ECC29-82A4-8A12-6E40-1F633AB9A848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8" name="Google Shape;2316;p42">
                <a:extLst>
                  <a:ext uri="{FF2B5EF4-FFF2-40B4-BE49-F238E27FC236}">
                    <a16:creationId xmlns:a16="http://schemas.microsoft.com/office/drawing/2014/main" id="{01BC69B9-73BB-F184-0CE6-6A41D3143027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9" name="Google Shape;2317;p42">
                <a:extLst>
                  <a:ext uri="{FF2B5EF4-FFF2-40B4-BE49-F238E27FC236}">
                    <a16:creationId xmlns:a16="http://schemas.microsoft.com/office/drawing/2014/main" id="{4FDAD71C-C7A8-3A38-630B-D79ABA8AB1FE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0" name="Google Shape;2318;p42">
                <a:extLst>
                  <a:ext uri="{FF2B5EF4-FFF2-40B4-BE49-F238E27FC236}">
                    <a16:creationId xmlns:a16="http://schemas.microsoft.com/office/drawing/2014/main" id="{56818E6B-0147-206B-DFCD-93AE0C4ECE74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1" name="Google Shape;2319;p42">
                <a:extLst>
                  <a:ext uri="{FF2B5EF4-FFF2-40B4-BE49-F238E27FC236}">
                    <a16:creationId xmlns:a16="http://schemas.microsoft.com/office/drawing/2014/main" id="{CC114F71-B663-0554-856F-FA23D0178560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2" name="Google Shape;2320;p42">
                <a:extLst>
                  <a:ext uri="{FF2B5EF4-FFF2-40B4-BE49-F238E27FC236}">
                    <a16:creationId xmlns:a16="http://schemas.microsoft.com/office/drawing/2014/main" id="{A8E49462-5D7E-54DB-FA01-24A954F06074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3" name="Google Shape;2321;p42">
                <a:extLst>
                  <a:ext uri="{FF2B5EF4-FFF2-40B4-BE49-F238E27FC236}">
                    <a16:creationId xmlns:a16="http://schemas.microsoft.com/office/drawing/2014/main" id="{2B6820EB-BB64-8BBB-374A-68817D798CC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72" name="Google Shape;2322;p42">
              <a:extLst>
                <a:ext uri="{FF2B5EF4-FFF2-40B4-BE49-F238E27FC236}">
                  <a16:creationId xmlns:a16="http://schemas.microsoft.com/office/drawing/2014/main" id="{B4F2A7C7-4A34-F1BA-B882-62428D7EAC1E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C985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84" name="Google Shape;2309;p42">
            <a:extLst>
              <a:ext uri="{FF2B5EF4-FFF2-40B4-BE49-F238E27FC236}">
                <a16:creationId xmlns:a16="http://schemas.microsoft.com/office/drawing/2014/main" id="{8AD0CEEF-F6C7-B374-EFB6-B2CB5045562A}"/>
              </a:ext>
            </a:extLst>
          </p:cNvPr>
          <p:cNvGrpSpPr/>
          <p:nvPr/>
        </p:nvGrpSpPr>
        <p:grpSpPr>
          <a:xfrm>
            <a:off x="6403362" y="2031216"/>
            <a:ext cx="361808" cy="360774"/>
            <a:chOff x="2773799" y="3668840"/>
            <a:chExt cx="361808" cy="360774"/>
          </a:xfrm>
        </p:grpSpPr>
        <p:grpSp>
          <p:nvGrpSpPr>
            <p:cNvPr id="185" name="Google Shape;2310;p42">
              <a:extLst>
                <a:ext uri="{FF2B5EF4-FFF2-40B4-BE49-F238E27FC236}">
                  <a16:creationId xmlns:a16="http://schemas.microsoft.com/office/drawing/2014/main" id="{4899D838-8F69-7B5A-CBB2-F0087BCC6915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87" name="Google Shape;2311;p42">
                <a:extLst>
                  <a:ext uri="{FF2B5EF4-FFF2-40B4-BE49-F238E27FC236}">
                    <a16:creationId xmlns:a16="http://schemas.microsoft.com/office/drawing/2014/main" id="{AE6663CE-AA4E-7EAA-7309-395080D3FDD2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8" name="Google Shape;2312;p42">
                <a:extLst>
                  <a:ext uri="{FF2B5EF4-FFF2-40B4-BE49-F238E27FC236}">
                    <a16:creationId xmlns:a16="http://schemas.microsoft.com/office/drawing/2014/main" id="{84624005-6F68-D7D6-DA51-874BCFE0F0DA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9" name="Google Shape;2313;p42">
                <a:extLst>
                  <a:ext uri="{FF2B5EF4-FFF2-40B4-BE49-F238E27FC236}">
                    <a16:creationId xmlns:a16="http://schemas.microsoft.com/office/drawing/2014/main" id="{F4374954-CC5B-B0F7-6B9A-CD7F4E920A60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0" name="Google Shape;2314;p42">
                <a:extLst>
                  <a:ext uri="{FF2B5EF4-FFF2-40B4-BE49-F238E27FC236}">
                    <a16:creationId xmlns:a16="http://schemas.microsoft.com/office/drawing/2014/main" id="{2680A3AC-8385-9902-AAA4-E6EB43A21F84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1" name="Google Shape;2315;p42">
                <a:extLst>
                  <a:ext uri="{FF2B5EF4-FFF2-40B4-BE49-F238E27FC236}">
                    <a16:creationId xmlns:a16="http://schemas.microsoft.com/office/drawing/2014/main" id="{91518829-7F2A-2F64-1766-04994610F3D0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2" name="Google Shape;2316;p42">
                <a:extLst>
                  <a:ext uri="{FF2B5EF4-FFF2-40B4-BE49-F238E27FC236}">
                    <a16:creationId xmlns:a16="http://schemas.microsoft.com/office/drawing/2014/main" id="{25D1665F-973A-1CDF-D933-FB7DFD062A7A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3" name="Google Shape;2317;p42">
                <a:extLst>
                  <a:ext uri="{FF2B5EF4-FFF2-40B4-BE49-F238E27FC236}">
                    <a16:creationId xmlns:a16="http://schemas.microsoft.com/office/drawing/2014/main" id="{1A10446D-18AC-D130-C276-AD60339A576E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4" name="Google Shape;2318;p42">
                <a:extLst>
                  <a:ext uri="{FF2B5EF4-FFF2-40B4-BE49-F238E27FC236}">
                    <a16:creationId xmlns:a16="http://schemas.microsoft.com/office/drawing/2014/main" id="{9A951950-269B-293F-7AA0-D58066F97B6C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5" name="Google Shape;2319;p42">
                <a:extLst>
                  <a:ext uri="{FF2B5EF4-FFF2-40B4-BE49-F238E27FC236}">
                    <a16:creationId xmlns:a16="http://schemas.microsoft.com/office/drawing/2014/main" id="{78F2FFE3-DCD5-DC3F-6ECF-5A2EA1851D02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6" name="Google Shape;2320;p42">
                <a:extLst>
                  <a:ext uri="{FF2B5EF4-FFF2-40B4-BE49-F238E27FC236}">
                    <a16:creationId xmlns:a16="http://schemas.microsoft.com/office/drawing/2014/main" id="{671E4370-9B9F-9342-88A2-99C8A500E457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7" name="Google Shape;2321;p42">
                <a:extLst>
                  <a:ext uri="{FF2B5EF4-FFF2-40B4-BE49-F238E27FC236}">
                    <a16:creationId xmlns:a16="http://schemas.microsoft.com/office/drawing/2014/main" id="{C108174E-4097-FDAF-9614-2C525210658E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86" name="Google Shape;2322;p42">
              <a:extLst>
                <a:ext uri="{FF2B5EF4-FFF2-40B4-BE49-F238E27FC236}">
                  <a16:creationId xmlns:a16="http://schemas.microsoft.com/office/drawing/2014/main" id="{6668EB6A-2D9F-0930-3733-B105DCDF555D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37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F0111BF-451E-FF0A-47C6-2D5278D57082}"/>
              </a:ext>
            </a:extLst>
          </p:cNvPr>
          <p:cNvSpPr txBox="1"/>
          <p:nvPr/>
        </p:nvSpPr>
        <p:spPr>
          <a:xfrm>
            <a:off x="4434478" y="404329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1</a:t>
            </a:r>
            <a:endParaRPr lang="zh-CN" altLang="en-US" dirty="0"/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4CA60EB9-2EAB-A31D-50CC-013B4F56D954}"/>
              </a:ext>
            </a:extLst>
          </p:cNvPr>
          <p:cNvSpPr txBox="1"/>
          <p:nvPr/>
        </p:nvSpPr>
        <p:spPr>
          <a:xfrm>
            <a:off x="2317207" y="1249365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2</a:t>
            </a:r>
            <a:endParaRPr lang="zh-CN" altLang="en-US" dirty="0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F7EB15CF-1EB6-547B-F3C0-07901AE8E692}"/>
              </a:ext>
            </a:extLst>
          </p:cNvPr>
          <p:cNvSpPr txBox="1"/>
          <p:nvPr/>
        </p:nvSpPr>
        <p:spPr>
          <a:xfrm>
            <a:off x="2389966" y="2418138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3</a:t>
            </a:r>
            <a:endParaRPr lang="zh-CN" altLang="en-US" dirty="0"/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AD4C5F1B-B84C-BD18-CA6D-AFF460D9205F}"/>
              </a:ext>
            </a:extLst>
          </p:cNvPr>
          <p:cNvSpPr txBox="1"/>
          <p:nvPr/>
        </p:nvSpPr>
        <p:spPr>
          <a:xfrm>
            <a:off x="4412305" y="4091439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4</a:t>
            </a:r>
            <a:endParaRPr lang="zh-CN" altLang="en-US" dirty="0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1A1CBF43-A71A-7691-090D-36D970EDF8DE}"/>
              </a:ext>
            </a:extLst>
          </p:cNvPr>
          <p:cNvSpPr txBox="1"/>
          <p:nvPr/>
        </p:nvSpPr>
        <p:spPr>
          <a:xfrm>
            <a:off x="6433594" y="3233013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5</a:t>
            </a:r>
            <a:endParaRPr lang="zh-CN" altLang="en-US" dirty="0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3F7DA73-9701-3AD6-D2A2-F42B500EA952}"/>
              </a:ext>
            </a:extLst>
          </p:cNvPr>
          <p:cNvSpPr txBox="1"/>
          <p:nvPr/>
        </p:nvSpPr>
        <p:spPr>
          <a:xfrm>
            <a:off x="6459186" y="2051272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6</a:t>
            </a:r>
            <a:endParaRPr lang="zh-CN" altLang="en-US" dirty="0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AEE8FDC-746D-A904-E50B-A266853C15CA}"/>
              </a:ext>
            </a:extLst>
          </p:cNvPr>
          <p:cNvSpPr txBox="1"/>
          <p:nvPr/>
        </p:nvSpPr>
        <p:spPr>
          <a:xfrm>
            <a:off x="2133501" y="2871977"/>
            <a:ext cx="1299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走项目？</a:t>
            </a:r>
            <a:endParaRPr lang="zh-CN" altLang="en-US" b="1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37E413F9-4B46-2686-1534-9B2904A280FC}"/>
              </a:ext>
            </a:extLst>
          </p:cNvPr>
          <p:cNvSpPr txBox="1"/>
          <p:nvPr/>
        </p:nvSpPr>
        <p:spPr>
          <a:xfrm>
            <a:off x="4239371" y="3636259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考研？</a:t>
            </a:r>
            <a:endParaRPr lang="zh-CN" altLang="en-US" b="1" dirty="0"/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45C2652A-C2C5-4E17-ECFE-3E891CB514A8}"/>
              </a:ext>
            </a:extLst>
          </p:cNvPr>
          <p:cNvSpPr txBox="1"/>
          <p:nvPr/>
        </p:nvSpPr>
        <p:spPr>
          <a:xfrm>
            <a:off x="6255356" y="2783262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工作？</a:t>
            </a:r>
            <a:endParaRPr lang="zh-CN" altLang="en-US" b="1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97F29B7-1A0C-8061-C809-EB4791808D46}"/>
              </a:ext>
            </a:extLst>
          </p:cNvPr>
          <p:cNvSpPr txBox="1"/>
          <p:nvPr/>
        </p:nvSpPr>
        <p:spPr>
          <a:xfrm>
            <a:off x="6352462" y="1649128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考公？</a:t>
            </a:r>
            <a:endParaRPr lang="zh-CN" altLang="en-US" b="1" dirty="0"/>
          </a:p>
        </p:txBody>
      </p:sp>
      <p:grpSp>
        <p:nvGrpSpPr>
          <p:cNvPr id="256" name="Google Shape;2713;p40">
            <a:extLst>
              <a:ext uri="{FF2B5EF4-FFF2-40B4-BE49-F238E27FC236}">
                <a16:creationId xmlns:a16="http://schemas.microsoft.com/office/drawing/2014/main" id="{C7021A04-2C70-92A8-96D6-6867058EB5FB}"/>
              </a:ext>
            </a:extLst>
          </p:cNvPr>
          <p:cNvGrpSpPr/>
          <p:nvPr/>
        </p:nvGrpSpPr>
        <p:grpSpPr>
          <a:xfrm>
            <a:off x="4428480" y="2069656"/>
            <a:ext cx="275057" cy="339271"/>
            <a:chOff x="3330525" y="4399275"/>
            <a:chExt cx="390650" cy="481850"/>
          </a:xfrm>
        </p:grpSpPr>
        <p:sp>
          <p:nvSpPr>
            <p:cNvPr id="257" name="Google Shape;2714;p40">
              <a:extLst>
                <a:ext uri="{FF2B5EF4-FFF2-40B4-BE49-F238E27FC236}">
                  <a16:creationId xmlns:a16="http://schemas.microsoft.com/office/drawing/2014/main" id="{FBB8873A-4D83-0BF8-846F-F4B3E09CEDE9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2715;p40">
              <a:extLst>
                <a:ext uri="{FF2B5EF4-FFF2-40B4-BE49-F238E27FC236}">
                  <a16:creationId xmlns:a16="http://schemas.microsoft.com/office/drawing/2014/main" id="{6B8533DF-978B-4563-BFB2-F0A727975783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" name="Google Shape;2716;p40">
              <a:extLst>
                <a:ext uri="{FF2B5EF4-FFF2-40B4-BE49-F238E27FC236}">
                  <a16:creationId xmlns:a16="http://schemas.microsoft.com/office/drawing/2014/main" id="{B19F0FA6-6705-8511-181F-71B662BA818B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" name="Google Shape;2717;p40">
              <a:extLst>
                <a:ext uri="{FF2B5EF4-FFF2-40B4-BE49-F238E27FC236}">
                  <a16:creationId xmlns:a16="http://schemas.microsoft.com/office/drawing/2014/main" id="{639E59EB-411D-5947-9B8E-6C5363768A6D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" name="Google Shape;2718;p40">
              <a:extLst>
                <a:ext uri="{FF2B5EF4-FFF2-40B4-BE49-F238E27FC236}">
                  <a16:creationId xmlns:a16="http://schemas.microsoft.com/office/drawing/2014/main" id="{79411973-E6D4-AE4B-58DE-35C7DE0118E5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719;p40">
              <a:extLst>
                <a:ext uri="{FF2B5EF4-FFF2-40B4-BE49-F238E27FC236}">
                  <a16:creationId xmlns:a16="http://schemas.microsoft.com/office/drawing/2014/main" id="{BBE7864C-E05E-43A4-D278-F4603325D3ED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" name="Google Shape;2720;p40">
              <a:extLst>
                <a:ext uri="{FF2B5EF4-FFF2-40B4-BE49-F238E27FC236}">
                  <a16:creationId xmlns:a16="http://schemas.microsoft.com/office/drawing/2014/main" id="{ADFB66DA-B568-0242-662F-6F33BBF99718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00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7EB3F5-5AEB-25CD-3FAF-D679FFC3C71D}"/>
              </a:ext>
            </a:extLst>
          </p:cNvPr>
          <p:cNvSpPr txBox="1"/>
          <p:nvPr/>
        </p:nvSpPr>
        <p:spPr>
          <a:xfrm>
            <a:off x="253093" y="24616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👀 我该怎么选择？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oogle Shape;2612;p40">
            <a:extLst>
              <a:ext uri="{FF2B5EF4-FFF2-40B4-BE49-F238E27FC236}">
                <a16:creationId xmlns:a16="http://schemas.microsoft.com/office/drawing/2014/main" id="{21899D77-23BE-7EC6-855D-9B0099B45603}"/>
              </a:ext>
            </a:extLst>
          </p:cNvPr>
          <p:cNvGrpSpPr/>
          <p:nvPr/>
        </p:nvGrpSpPr>
        <p:grpSpPr>
          <a:xfrm>
            <a:off x="3696456" y="759713"/>
            <a:ext cx="1755300" cy="432337"/>
            <a:chOff x="3674125" y="1222125"/>
            <a:chExt cx="1755300" cy="361425"/>
          </a:xfrm>
        </p:grpSpPr>
        <p:grpSp>
          <p:nvGrpSpPr>
            <p:cNvPr id="6" name="Google Shape;2613;p40">
              <a:extLst>
                <a:ext uri="{FF2B5EF4-FFF2-40B4-BE49-F238E27FC236}">
                  <a16:creationId xmlns:a16="http://schemas.microsoft.com/office/drawing/2014/main" id="{9311A237-CA6D-8A84-40BB-4109D510C61E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</p:grpSpPr>
          <p:sp>
            <p:nvSpPr>
              <p:cNvPr id="13" name="Google Shape;2614;p40">
                <a:extLst>
                  <a:ext uri="{FF2B5EF4-FFF2-40B4-BE49-F238E27FC236}">
                    <a16:creationId xmlns:a16="http://schemas.microsoft.com/office/drawing/2014/main" id="{3374DD8A-4F4E-1F73-C90D-AF5085EBF973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615;p40">
                <a:extLst>
                  <a:ext uri="{FF2B5EF4-FFF2-40B4-BE49-F238E27FC236}">
                    <a16:creationId xmlns:a16="http://schemas.microsoft.com/office/drawing/2014/main" id="{E6924FC5-C4A7-8FAD-4148-51ECF46A094F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616;p40">
                <a:extLst>
                  <a:ext uri="{FF2B5EF4-FFF2-40B4-BE49-F238E27FC236}">
                    <a16:creationId xmlns:a16="http://schemas.microsoft.com/office/drawing/2014/main" id="{8C8A5AB6-2F31-AE76-7070-AC1210717DFB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617;p40">
                <a:extLst>
                  <a:ext uri="{FF2B5EF4-FFF2-40B4-BE49-F238E27FC236}">
                    <a16:creationId xmlns:a16="http://schemas.microsoft.com/office/drawing/2014/main" id="{A821DD05-5A0A-CB4F-E6B6-069567048ADC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618;p40">
              <a:extLst>
                <a:ext uri="{FF2B5EF4-FFF2-40B4-BE49-F238E27FC236}">
                  <a16:creationId xmlns:a16="http://schemas.microsoft.com/office/drawing/2014/main" id="{CD9D5E1B-9894-7F91-56BB-C05994E22F3D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19;p40">
              <a:extLst>
                <a:ext uri="{FF2B5EF4-FFF2-40B4-BE49-F238E27FC236}">
                  <a16:creationId xmlns:a16="http://schemas.microsoft.com/office/drawing/2014/main" id="{C5AC0664-C3A8-4A17-891B-12A1C1B34D31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20;p40">
              <a:extLst>
                <a:ext uri="{FF2B5EF4-FFF2-40B4-BE49-F238E27FC236}">
                  <a16:creationId xmlns:a16="http://schemas.microsoft.com/office/drawing/2014/main" id="{9B7C5D34-6024-1205-F9A7-0C053E195B68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21;p40">
              <a:extLst>
                <a:ext uri="{FF2B5EF4-FFF2-40B4-BE49-F238E27FC236}">
                  <a16:creationId xmlns:a16="http://schemas.microsoft.com/office/drawing/2014/main" id="{A48FF73F-15E7-A547-E4BD-45AD42EFEDE4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2;p40">
              <a:extLst>
                <a:ext uri="{FF2B5EF4-FFF2-40B4-BE49-F238E27FC236}">
                  <a16:creationId xmlns:a16="http://schemas.microsoft.com/office/drawing/2014/main" id="{C3C92A24-49F9-DDC6-FA4E-E5D4C371098A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3;p40">
              <a:extLst>
                <a:ext uri="{FF2B5EF4-FFF2-40B4-BE49-F238E27FC236}">
                  <a16:creationId xmlns:a16="http://schemas.microsoft.com/office/drawing/2014/main" id="{AE3DF3D5-E5C0-3027-F27E-EAB5C6589838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633;p40">
            <a:extLst>
              <a:ext uri="{FF2B5EF4-FFF2-40B4-BE49-F238E27FC236}">
                <a16:creationId xmlns:a16="http://schemas.microsoft.com/office/drawing/2014/main" id="{DA467255-05C3-BFA3-E6F6-AD1A88158C13}"/>
              </a:ext>
            </a:extLst>
          </p:cNvPr>
          <p:cNvGrpSpPr/>
          <p:nvPr/>
        </p:nvGrpSpPr>
        <p:grpSpPr>
          <a:xfrm>
            <a:off x="4973718" y="1754832"/>
            <a:ext cx="561125" cy="267375"/>
            <a:chOff x="5031475" y="1813825"/>
            <a:chExt cx="561125" cy="267375"/>
          </a:xfrm>
        </p:grpSpPr>
        <p:sp>
          <p:nvSpPr>
            <p:cNvPr id="18" name="Google Shape;2634;p40">
              <a:extLst>
                <a:ext uri="{FF2B5EF4-FFF2-40B4-BE49-F238E27FC236}">
                  <a16:creationId xmlns:a16="http://schemas.microsoft.com/office/drawing/2014/main" id="{48A22372-1DAA-AF7F-5141-9A44B57DD965}"/>
                </a:ext>
              </a:extLst>
            </p:cNvPr>
            <p:cNvSpPr/>
            <p:nvPr/>
          </p:nvSpPr>
          <p:spPr>
            <a:xfrm>
              <a:off x="5031475" y="1838700"/>
              <a:ext cx="525350" cy="242500"/>
            </a:xfrm>
            <a:custGeom>
              <a:avLst/>
              <a:gdLst/>
              <a:ahLst/>
              <a:cxnLst/>
              <a:rect l="l" t="t" r="r" b="b"/>
              <a:pathLst>
                <a:path w="21014" h="9700" extrusionOk="0">
                  <a:moveTo>
                    <a:pt x="20661" y="1"/>
                  </a:moveTo>
                  <a:cubicBezTo>
                    <a:pt x="20637" y="1"/>
                    <a:pt x="20611" y="5"/>
                    <a:pt x="20585" y="14"/>
                  </a:cubicBezTo>
                  <a:cubicBezTo>
                    <a:pt x="17227" y="1264"/>
                    <a:pt x="13965" y="2800"/>
                    <a:pt x="10691" y="4241"/>
                  </a:cubicBezTo>
                  <a:cubicBezTo>
                    <a:pt x="7262" y="5753"/>
                    <a:pt x="3797" y="7206"/>
                    <a:pt x="416" y="8837"/>
                  </a:cubicBezTo>
                  <a:cubicBezTo>
                    <a:pt x="0" y="9039"/>
                    <a:pt x="233" y="9699"/>
                    <a:pt x="628" y="9699"/>
                  </a:cubicBezTo>
                  <a:cubicBezTo>
                    <a:pt x="674" y="9699"/>
                    <a:pt x="723" y="9690"/>
                    <a:pt x="773" y="9670"/>
                  </a:cubicBezTo>
                  <a:cubicBezTo>
                    <a:pt x="4083" y="8301"/>
                    <a:pt x="7333" y="6741"/>
                    <a:pt x="10608" y="5265"/>
                  </a:cubicBezTo>
                  <a:cubicBezTo>
                    <a:pt x="14013" y="3717"/>
                    <a:pt x="17477" y="2241"/>
                    <a:pt x="20787" y="490"/>
                  </a:cubicBezTo>
                  <a:cubicBezTo>
                    <a:pt x="21013" y="372"/>
                    <a:pt x="20889" y="1"/>
                    <a:pt x="206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35;p40">
              <a:extLst>
                <a:ext uri="{FF2B5EF4-FFF2-40B4-BE49-F238E27FC236}">
                  <a16:creationId xmlns:a16="http://schemas.microsoft.com/office/drawing/2014/main" id="{BCBCE2FB-DC5A-3D9A-BCCE-F72B4F4CF49E}"/>
                </a:ext>
              </a:extLst>
            </p:cNvPr>
            <p:cNvSpPr/>
            <p:nvPr/>
          </p:nvSpPr>
          <p:spPr>
            <a:xfrm>
              <a:off x="5507625" y="1813825"/>
              <a:ext cx="84975" cy="94875"/>
            </a:xfrm>
            <a:custGeom>
              <a:avLst/>
              <a:gdLst/>
              <a:ahLst/>
              <a:cxnLst/>
              <a:rect l="l" t="t" r="r" b="b"/>
              <a:pathLst>
                <a:path w="3399" h="3795" extrusionOk="0">
                  <a:moveTo>
                    <a:pt x="314" y="0"/>
                  </a:moveTo>
                  <a:cubicBezTo>
                    <a:pt x="146" y="0"/>
                    <a:pt x="0" y="209"/>
                    <a:pt x="158" y="366"/>
                  </a:cubicBezTo>
                  <a:cubicBezTo>
                    <a:pt x="554" y="762"/>
                    <a:pt x="993" y="916"/>
                    <a:pt x="1469" y="1115"/>
                  </a:cubicBezTo>
                  <a:lnTo>
                    <a:pt x="1469" y="1115"/>
                  </a:lnTo>
                  <a:cubicBezTo>
                    <a:pt x="1119" y="2128"/>
                    <a:pt x="1811" y="3251"/>
                    <a:pt x="2718" y="3748"/>
                  </a:cubicBezTo>
                  <a:cubicBezTo>
                    <a:pt x="2777" y="3780"/>
                    <a:pt x="2835" y="3794"/>
                    <a:pt x="2890" y="3794"/>
                  </a:cubicBezTo>
                  <a:cubicBezTo>
                    <a:pt x="3198" y="3794"/>
                    <a:pt x="3399" y="3343"/>
                    <a:pt x="3075" y="3140"/>
                  </a:cubicBezTo>
                  <a:cubicBezTo>
                    <a:pt x="2408" y="2748"/>
                    <a:pt x="1777" y="1914"/>
                    <a:pt x="2134" y="1116"/>
                  </a:cubicBezTo>
                  <a:cubicBezTo>
                    <a:pt x="2230" y="902"/>
                    <a:pt x="2122" y="664"/>
                    <a:pt x="1872" y="664"/>
                  </a:cubicBezTo>
                  <a:cubicBezTo>
                    <a:pt x="1360" y="640"/>
                    <a:pt x="837" y="402"/>
                    <a:pt x="456" y="57"/>
                  </a:cubicBezTo>
                  <a:cubicBezTo>
                    <a:pt x="411" y="17"/>
                    <a:pt x="361" y="0"/>
                    <a:pt x="3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643;p40">
            <a:extLst>
              <a:ext uri="{FF2B5EF4-FFF2-40B4-BE49-F238E27FC236}">
                <a16:creationId xmlns:a16="http://schemas.microsoft.com/office/drawing/2014/main" id="{D1962F71-285B-9C63-8DEB-3D0B9542C6D6}"/>
              </a:ext>
            </a:extLst>
          </p:cNvPr>
          <p:cNvGrpSpPr/>
          <p:nvPr/>
        </p:nvGrpSpPr>
        <p:grpSpPr>
          <a:xfrm>
            <a:off x="4967681" y="2527396"/>
            <a:ext cx="546400" cy="247275"/>
            <a:chOff x="5016975" y="2406875"/>
            <a:chExt cx="546400" cy="247275"/>
          </a:xfrm>
        </p:grpSpPr>
        <p:sp>
          <p:nvSpPr>
            <p:cNvPr id="21" name="Google Shape;2644;p40">
              <a:extLst>
                <a:ext uri="{FF2B5EF4-FFF2-40B4-BE49-F238E27FC236}">
                  <a16:creationId xmlns:a16="http://schemas.microsoft.com/office/drawing/2014/main" id="{210C7A1A-0F8B-A618-6AAF-74E45A664396}"/>
                </a:ext>
              </a:extLst>
            </p:cNvPr>
            <p:cNvSpPr/>
            <p:nvPr/>
          </p:nvSpPr>
          <p:spPr>
            <a:xfrm>
              <a:off x="5016975" y="2406875"/>
              <a:ext cx="536300" cy="213500"/>
            </a:xfrm>
            <a:custGeom>
              <a:avLst/>
              <a:gdLst/>
              <a:ahLst/>
              <a:cxnLst/>
              <a:rect l="l" t="t" r="r" b="b"/>
              <a:pathLst>
                <a:path w="21452" h="8540" extrusionOk="0">
                  <a:moveTo>
                    <a:pt x="553" y="0"/>
                  </a:moveTo>
                  <a:cubicBezTo>
                    <a:pt x="117" y="0"/>
                    <a:pt x="0" y="706"/>
                    <a:pt x="472" y="909"/>
                  </a:cubicBezTo>
                  <a:cubicBezTo>
                    <a:pt x="3841" y="2302"/>
                    <a:pt x="7294" y="3517"/>
                    <a:pt x="10711" y="4803"/>
                  </a:cubicBezTo>
                  <a:cubicBezTo>
                    <a:pt x="14117" y="6088"/>
                    <a:pt x="17522" y="7458"/>
                    <a:pt x="20998" y="8529"/>
                  </a:cubicBezTo>
                  <a:cubicBezTo>
                    <a:pt x="21023" y="8536"/>
                    <a:pt x="21046" y="8540"/>
                    <a:pt x="21069" y="8540"/>
                  </a:cubicBezTo>
                  <a:cubicBezTo>
                    <a:pt x="21313" y="8540"/>
                    <a:pt x="21451" y="8162"/>
                    <a:pt x="21201" y="8053"/>
                  </a:cubicBezTo>
                  <a:cubicBezTo>
                    <a:pt x="17950" y="6565"/>
                    <a:pt x="14557" y="5350"/>
                    <a:pt x="11223" y="4041"/>
                  </a:cubicBezTo>
                  <a:cubicBezTo>
                    <a:pt x="7735" y="2683"/>
                    <a:pt x="4246" y="1266"/>
                    <a:pt x="710" y="28"/>
                  </a:cubicBezTo>
                  <a:cubicBezTo>
                    <a:pt x="654" y="9"/>
                    <a:pt x="602" y="0"/>
                    <a:pt x="5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5;p40">
              <a:extLst>
                <a:ext uri="{FF2B5EF4-FFF2-40B4-BE49-F238E27FC236}">
                  <a16:creationId xmlns:a16="http://schemas.microsoft.com/office/drawing/2014/main" id="{C180C125-252C-7E5D-5AB5-BB9E595ACC80}"/>
                </a:ext>
              </a:extLst>
            </p:cNvPr>
            <p:cNvSpPr/>
            <p:nvPr/>
          </p:nvSpPr>
          <p:spPr>
            <a:xfrm>
              <a:off x="5502400" y="2550400"/>
              <a:ext cx="60975" cy="103750"/>
            </a:xfrm>
            <a:custGeom>
              <a:avLst/>
              <a:gdLst/>
              <a:ahLst/>
              <a:cxnLst/>
              <a:rect l="l" t="t" r="r" b="b"/>
              <a:pathLst>
                <a:path w="2439" h="4150" extrusionOk="0">
                  <a:moveTo>
                    <a:pt x="999" y="1"/>
                  </a:moveTo>
                  <a:cubicBezTo>
                    <a:pt x="865" y="1"/>
                    <a:pt x="724" y="87"/>
                    <a:pt x="712" y="264"/>
                  </a:cubicBezTo>
                  <a:cubicBezTo>
                    <a:pt x="665" y="938"/>
                    <a:pt x="923" y="1496"/>
                    <a:pt x="1270" y="2022"/>
                  </a:cubicBezTo>
                  <a:lnTo>
                    <a:pt x="1270" y="2022"/>
                  </a:lnTo>
                  <a:cubicBezTo>
                    <a:pt x="1350" y="2208"/>
                    <a:pt x="1440" y="2391"/>
                    <a:pt x="1545" y="2571"/>
                  </a:cubicBezTo>
                  <a:lnTo>
                    <a:pt x="1545" y="2571"/>
                  </a:lnTo>
                  <a:cubicBezTo>
                    <a:pt x="1005" y="2839"/>
                    <a:pt x="496" y="3180"/>
                    <a:pt x="153" y="3681"/>
                  </a:cubicBezTo>
                  <a:cubicBezTo>
                    <a:pt x="0" y="3905"/>
                    <a:pt x="219" y="4150"/>
                    <a:pt x="444" y="4150"/>
                  </a:cubicBezTo>
                  <a:cubicBezTo>
                    <a:pt x="517" y="4150"/>
                    <a:pt x="591" y="4124"/>
                    <a:pt x="653" y="4062"/>
                  </a:cubicBezTo>
                  <a:cubicBezTo>
                    <a:pt x="1129" y="3574"/>
                    <a:pt x="1641" y="3241"/>
                    <a:pt x="2236" y="2907"/>
                  </a:cubicBezTo>
                  <a:cubicBezTo>
                    <a:pt x="2367" y="2836"/>
                    <a:pt x="2439" y="2621"/>
                    <a:pt x="2343" y="2502"/>
                  </a:cubicBezTo>
                  <a:cubicBezTo>
                    <a:pt x="1831" y="1824"/>
                    <a:pt x="1212" y="1157"/>
                    <a:pt x="1248" y="264"/>
                  </a:cubicBezTo>
                  <a:lnTo>
                    <a:pt x="1248" y="264"/>
                  </a:lnTo>
                  <a:cubicBezTo>
                    <a:pt x="1248" y="264"/>
                    <a:pt x="1248" y="264"/>
                    <a:pt x="1248" y="264"/>
                  </a:cubicBezTo>
                  <a:cubicBezTo>
                    <a:pt x="1266" y="90"/>
                    <a:pt x="1136" y="1"/>
                    <a:pt x="99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653;p40">
            <a:extLst>
              <a:ext uri="{FF2B5EF4-FFF2-40B4-BE49-F238E27FC236}">
                <a16:creationId xmlns:a16="http://schemas.microsoft.com/office/drawing/2014/main" id="{7C10FC39-661C-CB9B-4083-07ED904F6A82}"/>
              </a:ext>
            </a:extLst>
          </p:cNvPr>
          <p:cNvGrpSpPr/>
          <p:nvPr/>
        </p:nvGrpSpPr>
        <p:grpSpPr>
          <a:xfrm>
            <a:off x="3546425" y="1797925"/>
            <a:ext cx="554100" cy="254425"/>
            <a:chOff x="3546425" y="1797925"/>
            <a:chExt cx="554100" cy="254425"/>
          </a:xfrm>
        </p:grpSpPr>
        <p:sp>
          <p:nvSpPr>
            <p:cNvPr id="24" name="Google Shape;2654;p40">
              <a:extLst>
                <a:ext uri="{FF2B5EF4-FFF2-40B4-BE49-F238E27FC236}">
                  <a16:creationId xmlns:a16="http://schemas.microsoft.com/office/drawing/2014/main" id="{A8FF54CE-AACC-FB40-BCA7-41C2DD60B5FF}"/>
                </a:ext>
              </a:extLst>
            </p:cNvPr>
            <p:cNvSpPr/>
            <p:nvPr/>
          </p:nvSpPr>
          <p:spPr>
            <a:xfrm>
              <a:off x="3564275" y="1838775"/>
              <a:ext cx="536250" cy="213575"/>
            </a:xfrm>
            <a:custGeom>
              <a:avLst/>
              <a:gdLst/>
              <a:ahLst/>
              <a:cxnLst/>
              <a:rect l="l" t="t" r="r" b="b"/>
              <a:pathLst>
                <a:path w="21450" h="8543" extrusionOk="0">
                  <a:moveTo>
                    <a:pt x="383" y="1"/>
                  </a:moveTo>
                  <a:cubicBezTo>
                    <a:pt x="139" y="1"/>
                    <a:pt x="1" y="379"/>
                    <a:pt x="251" y="487"/>
                  </a:cubicBezTo>
                  <a:cubicBezTo>
                    <a:pt x="3502" y="1988"/>
                    <a:pt x="6895" y="3202"/>
                    <a:pt x="10229" y="4500"/>
                  </a:cubicBezTo>
                  <a:cubicBezTo>
                    <a:pt x="13717" y="5857"/>
                    <a:pt x="17194" y="7286"/>
                    <a:pt x="20742" y="8512"/>
                  </a:cubicBezTo>
                  <a:cubicBezTo>
                    <a:pt x="20800" y="8533"/>
                    <a:pt x="20855" y="8543"/>
                    <a:pt x="20905" y="8543"/>
                  </a:cubicBezTo>
                  <a:cubicBezTo>
                    <a:pt x="21336" y="8543"/>
                    <a:pt x="21449" y="7835"/>
                    <a:pt x="20980" y="7643"/>
                  </a:cubicBezTo>
                  <a:cubicBezTo>
                    <a:pt x="17611" y="6238"/>
                    <a:pt x="14158" y="5024"/>
                    <a:pt x="10741" y="3738"/>
                  </a:cubicBezTo>
                  <a:cubicBezTo>
                    <a:pt x="7335" y="2452"/>
                    <a:pt x="3930" y="1083"/>
                    <a:pt x="454" y="11"/>
                  </a:cubicBezTo>
                  <a:cubicBezTo>
                    <a:pt x="429" y="4"/>
                    <a:pt x="406" y="1"/>
                    <a:pt x="38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5;p40">
              <a:extLst>
                <a:ext uri="{FF2B5EF4-FFF2-40B4-BE49-F238E27FC236}">
                  <a16:creationId xmlns:a16="http://schemas.microsoft.com/office/drawing/2014/main" id="{E408C038-4D7E-7B6C-CAA6-489FF38DF67B}"/>
                </a:ext>
              </a:extLst>
            </p:cNvPr>
            <p:cNvSpPr/>
            <p:nvPr/>
          </p:nvSpPr>
          <p:spPr>
            <a:xfrm>
              <a:off x="3546425" y="1797925"/>
              <a:ext cx="80975" cy="97125"/>
            </a:xfrm>
            <a:custGeom>
              <a:avLst/>
              <a:gdLst/>
              <a:ahLst/>
              <a:cxnLst/>
              <a:rect l="l" t="t" r="r" b="b"/>
              <a:pathLst>
                <a:path w="3239" h="3885" extrusionOk="0">
                  <a:moveTo>
                    <a:pt x="2880" y="0"/>
                  </a:moveTo>
                  <a:cubicBezTo>
                    <a:pt x="2835" y="0"/>
                    <a:pt x="2787" y="15"/>
                    <a:pt x="2739" y="50"/>
                  </a:cubicBezTo>
                  <a:cubicBezTo>
                    <a:pt x="1906" y="657"/>
                    <a:pt x="1287" y="1348"/>
                    <a:pt x="227" y="1562"/>
                  </a:cubicBezTo>
                  <a:cubicBezTo>
                    <a:pt x="1" y="1598"/>
                    <a:pt x="25" y="1883"/>
                    <a:pt x="168" y="2002"/>
                  </a:cubicBezTo>
                  <a:cubicBezTo>
                    <a:pt x="822" y="2502"/>
                    <a:pt x="1370" y="3110"/>
                    <a:pt x="1799" y="3800"/>
                  </a:cubicBezTo>
                  <a:cubicBezTo>
                    <a:pt x="1836" y="3859"/>
                    <a:pt x="1891" y="3884"/>
                    <a:pt x="1946" y="3884"/>
                  </a:cubicBezTo>
                  <a:cubicBezTo>
                    <a:pt x="2068" y="3884"/>
                    <a:pt x="2190" y="3761"/>
                    <a:pt x="2108" y="3622"/>
                  </a:cubicBezTo>
                  <a:cubicBezTo>
                    <a:pt x="1733" y="3000"/>
                    <a:pt x="1260" y="2476"/>
                    <a:pt x="769" y="1949"/>
                  </a:cubicBezTo>
                  <a:lnTo>
                    <a:pt x="769" y="1949"/>
                  </a:lnTo>
                  <a:cubicBezTo>
                    <a:pt x="1657" y="1719"/>
                    <a:pt x="2464" y="1170"/>
                    <a:pt x="3073" y="490"/>
                  </a:cubicBezTo>
                  <a:cubicBezTo>
                    <a:pt x="3238" y="305"/>
                    <a:pt x="3085" y="0"/>
                    <a:pt x="28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63;p40">
            <a:extLst>
              <a:ext uri="{FF2B5EF4-FFF2-40B4-BE49-F238E27FC236}">
                <a16:creationId xmlns:a16="http://schemas.microsoft.com/office/drawing/2014/main" id="{F6D2109D-AA15-6980-4772-AC4DB0747B47}"/>
              </a:ext>
            </a:extLst>
          </p:cNvPr>
          <p:cNvGrpSpPr/>
          <p:nvPr/>
        </p:nvGrpSpPr>
        <p:grpSpPr>
          <a:xfrm>
            <a:off x="3611000" y="2549284"/>
            <a:ext cx="531300" cy="263925"/>
            <a:chOff x="3554475" y="2378175"/>
            <a:chExt cx="531300" cy="263925"/>
          </a:xfrm>
        </p:grpSpPr>
        <p:sp>
          <p:nvSpPr>
            <p:cNvPr id="27" name="Google Shape;2664;p40">
              <a:extLst>
                <a:ext uri="{FF2B5EF4-FFF2-40B4-BE49-F238E27FC236}">
                  <a16:creationId xmlns:a16="http://schemas.microsoft.com/office/drawing/2014/main" id="{EC198152-0F1B-A1DD-4E9E-43FE0411ED27}"/>
                </a:ext>
              </a:extLst>
            </p:cNvPr>
            <p:cNvSpPr/>
            <p:nvPr/>
          </p:nvSpPr>
          <p:spPr>
            <a:xfrm>
              <a:off x="3560775" y="2378175"/>
              <a:ext cx="525000" cy="242350"/>
            </a:xfrm>
            <a:custGeom>
              <a:avLst/>
              <a:gdLst/>
              <a:ahLst/>
              <a:cxnLst/>
              <a:rect l="l" t="t" r="r" b="b"/>
              <a:pathLst>
                <a:path w="21000" h="9694" extrusionOk="0">
                  <a:moveTo>
                    <a:pt x="20389" y="1"/>
                  </a:moveTo>
                  <a:cubicBezTo>
                    <a:pt x="20342" y="1"/>
                    <a:pt x="20291" y="11"/>
                    <a:pt x="20239" y="33"/>
                  </a:cubicBezTo>
                  <a:cubicBezTo>
                    <a:pt x="16929" y="1402"/>
                    <a:pt x="13679" y="2950"/>
                    <a:pt x="10404" y="4438"/>
                  </a:cubicBezTo>
                  <a:cubicBezTo>
                    <a:pt x="6999" y="5974"/>
                    <a:pt x="3534" y="7451"/>
                    <a:pt x="225" y="9201"/>
                  </a:cubicBezTo>
                  <a:cubicBezTo>
                    <a:pt x="1" y="9318"/>
                    <a:pt x="121" y="9693"/>
                    <a:pt x="345" y="9693"/>
                  </a:cubicBezTo>
                  <a:cubicBezTo>
                    <a:pt x="371" y="9693"/>
                    <a:pt x="398" y="9688"/>
                    <a:pt x="427" y="9677"/>
                  </a:cubicBezTo>
                  <a:cubicBezTo>
                    <a:pt x="3785" y="8427"/>
                    <a:pt x="7047" y="6891"/>
                    <a:pt x="10321" y="5450"/>
                  </a:cubicBezTo>
                  <a:cubicBezTo>
                    <a:pt x="13750" y="3950"/>
                    <a:pt x="17215" y="2486"/>
                    <a:pt x="20596" y="855"/>
                  </a:cubicBezTo>
                  <a:cubicBezTo>
                    <a:pt x="20999" y="664"/>
                    <a:pt x="20779" y="1"/>
                    <a:pt x="203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65;p40">
              <a:extLst>
                <a:ext uri="{FF2B5EF4-FFF2-40B4-BE49-F238E27FC236}">
                  <a16:creationId xmlns:a16="http://schemas.microsoft.com/office/drawing/2014/main" id="{705BF1F1-F902-99AA-C8C2-D127180EB69C}"/>
                </a:ext>
              </a:extLst>
            </p:cNvPr>
            <p:cNvSpPr/>
            <p:nvPr/>
          </p:nvSpPr>
          <p:spPr>
            <a:xfrm>
              <a:off x="3554475" y="2536000"/>
              <a:ext cx="54325" cy="106100"/>
            </a:xfrm>
            <a:custGeom>
              <a:avLst/>
              <a:gdLst/>
              <a:ahLst/>
              <a:cxnLst/>
              <a:rect l="l" t="t" r="r" b="b"/>
              <a:pathLst>
                <a:path w="2173" h="4244" extrusionOk="0">
                  <a:moveTo>
                    <a:pt x="650" y="0"/>
                  </a:moveTo>
                  <a:cubicBezTo>
                    <a:pt x="431" y="0"/>
                    <a:pt x="199" y="248"/>
                    <a:pt x="322" y="519"/>
                  </a:cubicBezTo>
                  <a:cubicBezTo>
                    <a:pt x="774" y="1459"/>
                    <a:pt x="631" y="2293"/>
                    <a:pt x="107" y="3150"/>
                  </a:cubicBezTo>
                  <a:cubicBezTo>
                    <a:pt x="0" y="3317"/>
                    <a:pt x="96" y="3531"/>
                    <a:pt x="274" y="3590"/>
                  </a:cubicBezTo>
                  <a:cubicBezTo>
                    <a:pt x="822" y="3757"/>
                    <a:pt x="1322" y="4043"/>
                    <a:pt x="1858" y="4233"/>
                  </a:cubicBezTo>
                  <a:cubicBezTo>
                    <a:pt x="1879" y="4240"/>
                    <a:pt x="1899" y="4244"/>
                    <a:pt x="1918" y="4244"/>
                  </a:cubicBezTo>
                  <a:cubicBezTo>
                    <a:pt x="2092" y="4244"/>
                    <a:pt x="2172" y="3973"/>
                    <a:pt x="2001" y="3876"/>
                  </a:cubicBezTo>
                  <a:cubicBezTo>
                    <a:pt x="1610" y="3648"/>
                    <a:pt x="1197" y="3449"/>
                    <a:pt x="803" y="3221"/>
                  </a:cubicBezTo>
                  <a:lnTo>
                    <a:pt x="803" y="3221"/>
                  </a:lnTo>
                  <a:cubicBezTo>
                    <a:pt x="1424" y="2329"/>
                    <a:pt x="1377" y="1159"/>
                    <a:pt x="905" y="173"/>
                  </a:cubicBezTo>
                  <a:cubicBezTo>
                    <a:pt x="846" y="51"/>
                    <a:pt x="750" y="0"/>
                    <a:pt x="65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712;p40">
            <a:extLst>
              <a:ext uri="{FF2B5EF4-FFF2-40B4-BE49-F238E27FC236}">
                <a16:creationId xmlns:a16="http://schemas.microsoft.com/office/drawing/2014/main" id="{ECDF53BB-DC7E-7D91-3665-0083746EEA5D}"/>
              </a:ext>
            </a:extLst>
          </p:cNvPr>
          <p:cNvSpPr/>
          <p:nvPr/>
        </p:nvSpPr>
        <p:spPr>
          <a:xfrm>
            <a:off x="4241175" y="1913900"/>
            <a:ext cx="624500" cy="630500"/>
          </a:xfrm>
          <a:custGeom>
            <a:avLst/>
            <a:gdLst/>
            <a:ahLst/>
            <a:cxnLst/>
            <a:rect l="l" t="t" r="r" b="b"/>
            <a:pathLst>
              <a:path w="24980" h="25220" extrusionOk="0">
                <a:moveTo>
                  <a:pt x="14732" y="941"/>
                </a:moveTo>
                <a:cubicBezTo>
                  <a:pt x="16599" y="941"/>
                  <a:pt x="18353" y="1522"/>
                  <a:pt x="19883" y="2602"/>
                </a:cubicBezTo>
                <a:cubicBezTo>
                  <a:pt x="22765" y="4650"/>
                  <a:pt x="23979" y="8365"/>
                  <a:pt x="23932" y="11770"/>
                </a:cubicBezTo>
                <a:cubicBezTo>
                  <a:pt x="23850" y="17922"/>
                  <a:pt x="18820" y="24334"/>
                  <a:pt x="12394" y="24334"/>
                </a:cubicBezTo>
                <a:cubicBezTo>
                  <a:pt x="12217" y="24334"/>
                  <a:pt x="12038" y="24329"/>
                  <a:pt x="11859" y="24319"/>
                </a:cubicBezTo>
                <a:cubicBezTo>
                  <a:pt x="6179" y="24010"/>
                  <a:pt x="1810" y="18223"/>
                  <a:pt x="1214" y="12913"/>
                </a:cubicBezTo>
                <a:cubicBezTo>
                  <a:pt x="893" y="10067"/>
                  <a:pt x="1691" y="7234"/>
                  <a:pt x="3453" y="4971"/>
                </a:cubicBezTo>
                <a:cubicBezTo>
                  <a:pt x="4414" y="3742"/>
                  <a:pt x="5907" y="2274"/>
                  <a:pt x="7549" y="1545"/>
                </a:cubicBezTo>
                <a:lnTo>
                  <a:pt x="7549" y="1545"/>
                </a:lnTo>
                <a:cubicBezTo>
                  <a:pt x="7480" y="1819"/>
                  <a:pt x="7664" y="2153"/>
                  <a:pt x="7993" y="2153"/>
                </a:cubicBezTo>
                <a:cubicBezTo>
                  <a:pt x="8033" y="2153"/>
                  <a:pt x="8076" y="2148"/>
                  <a:pt x="8120" y="2138"/>
                </a:cubicBezTo>
                <a:cubicBezTo>
                  <a:pt x="9097" y="1887"/>
                  <a:pt x="10064" y="1625"/>
                  <a:pt x="11039" y="1410"/>
                </a:cubicBezTo>
                <a:lnTo>
                  <a:pt x="11039" y="1410"/>
                </a:lnTo>
                <a:cubicBezTo>
                  <a:pt x="11058" y="1417"/>
                  <a:pt x="11076" y="1419"/>
                  <a:pt x="11094" y="1419"/>
                </a:cubicBezTo>
                <a:cubicBezTo>
                  <a:pt x="11139" y="1419"/>
                  <a:pt x="11179" y="1401"/>
                  <a:pt x="11210" y="1373"/>
                </a:cubicBezTo>
                <a:lnTo>
                  <a:pt x="11210" y="1373"/>
                </a:lnTo>
                <a:cubicBezTo>
                  <a:pt x="12258" y="1149"/>
                  <a:pt x="13316" y="983"/>
                  <a:pt x="14407" y="947"/>
                </a:cubicBezTo>
                <a:cubicBezTo>
                  <a:pt x="14515" y="943"/>
                  <a:pt x="14624" y="941"/>
                  <a:pt x="14732" y="941"/>
                </a:cubicBezTo>
                <a:close/>
                <a:moveTo>
                  <a:pt x="14719" y="1"/>
                </a:moveTo>
                <a:cubicBezTo>
                  <a:pt x="13627" y="1"/>
                  <a:pt x="12526" y="147"/>
                  <a:pt x="11478" y="328"/>
                </a:cubicBezTo>
                <a:cubicBezTo>
                  <a:pt x="10921" y="425"/>
                  <a:pt x="10370" y="540"/>
                  <a:pt x="9823" y="671"/>
                </a:cubicBezTo>
                <a:lnTo>
                  <a:pt x="9823" y="671"/>
                </a:lnTo>
                <a:cubicBezTo>
                  <a:pt x="9643" y="647"/>
                  <a:pt x="9462" y="636"/>
                  <a:pt x="9282" y="636"/>
                </a:cubicBezTo>
                <a:cubicBezTo>
                  <a:pt x="6900" y="636"/>
                  <a:pt x="4535" y="2656"/>
                  <a:pt x="3060" y="4329"/>
                </a:cubicBezTo>
                <a:cubicBezTo>
                  <a:pt x="893" y="6817"/>
                  <a:pt x="0" y="10175"/>
                  <a:pt x="452" y="13425"/>
                </a:cubicBezTo>
                <a:cubicBezTo>
                  <a:pt x="1275" y="19286"/>
                  <a:pt x="6285" y="25220"/>
                  <a:pt x="12453" y="25220"/>
                </a:cubicBezTo>
                <a:cubicBezTo>
                  <a:pt x="12889" y="25220"/>
                  <a:pt x="13330" y="25190"/>
                  <a:pt x="13776" y="25129"/>
                </a:cubicBezTo>
                <a:cubicBezTo>
                  <a:pt x="20086" y="24271"/>
                  <a:pt x="24551" y="18080"/>
                  <a:pt x="24836" y="11972"/>
                </a:cubicBezTo>
                <a:cubicBezTo>
                  <a:pt x="24979" y="8710"/>
                  <a:pt x="23908" y="5341"/>
                  <a:pt x="21646" y="2936"/>
                </a:cubicBezTo>
                <a:cubicBezTo>
                  <a:pt x="20491" y="1721"/>
                  <a:pt x="19002" y="888"/>
                  <a:pt x="17419" y="376"/>
                </a:cubicBezTo>
                <a:cubicBezTo>
                  <a:pt x="16549" y="104"/>
                  <a:pt x="15637" y="1"/>
                  <a:pt x="14719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2612;p40">
            <a:extLst>
              <a:ext uri="{FF2B5EF4-FFF2-40B4-BE49-F238E27FC236}">
                <a16:creationId xmlns:a16="http://schemas.microsoft.com/office/drawing/2014/main" id="{96E7CE0A-8E91-06D6-4A25-ECE707B61151}"/>
              </a:ext>
            </a:extLst>
          </p:cNvPr>
          <p:cNvGrpSpPr/>
          <p:nvPr/>
        </p:nvGrpSpPr>
        <p:grpSpPr>
          <a:xfrm>
            <a:off x="1581250" y="1620013"/>
            <a:ext cx="1755300" cy="432337"/>
            <a:chOff x="3674125" y="1222125"/>
            <a:chExt cx="1755300" cy="361425"/>
          </a:xfrm>
          <a:solidFill>
            <a:srgbClr val="5EB2FC"/>
          </a:solidFill>
        </p:grpSpPr>
        <p:grpSp>
          <p:nvGrpSpPr>
            <p:cNvPr id="39" name="Google Shape;2613;p40">
              <a:extLst>
                <a:ext uri="{FF2B5EF4-FFF2-40B4-BE49-F238E27FC236}">
                  <a16:creationId xmlns:a16="http://schemas.microsoft.com/office/drawing/2014/main" id="{03C88C33-4947-A486-F25D-8AEF7D769A90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46" name="Google Shape;2614;p40">
                <a:extLst>
                  <a:ext uri="{FF2B5EF4-FFF2-40B4-BE49-F238E27FC236}">
                    <a16:creationId xmlns:a16="http://schemas.microsoft.com/office/drawing/2014/main" id="{F4866B05-6706-A8FA-670D-3863098F19D3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5;p40">
                <a:extLst>
                  <a:ext uri="{FF2B5EF4-FFF2-40B4-BE49-F238E27FC236}">
                    <a16:creationId xmlns:a16="http://schemas.microsoft.com/office/drawing/2014/main" id="{F3EDF45A-A786-3C95-971E-28F2DAEC6BE3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6;p40">
                <a:extLst>
                  <a:ext uri="{FF2B5EF4-FFF2-40B4-BE49-F238E27FC236}">
                    <a16:creationId xmlns:a16="http://schemas.microsoft.com/office/drawing/2014/main" id="{ABC15A87-9392-041C-0CA0-1A02C02A6656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7;p40">
                <a:extLst>
                  <a:ext uri="{FF2B5EF4-FFF2-40B4-BE49-F238E27FC236}">
                    <a16:creationId xmlns:a16="http://schemas.microsoft.com/office/drawing/2014/main" id="{4B1A98BB-5ADB-FF5A-1FC1-0D4C5C0C01F9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2618;p40">
              <a:extLst>
                <a:ext uri="{FF2B5EF4-FFF2-40B4-BE49-F238E27FC236}">
                  <a16:creationId xmlns:a16="http://schemas.microsoft.com/office/drawing/2014/main" id="{A2466DC1-2E2F-FDBC-FAE1-C982F3BAB026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9;p40">
              <a:extLst>
                <a:ext uri="{FF2B5EF4-FFF2-40B4-BE49-F238E27FC236}">
                  <a16:creationId xmlns:a16="http://schemas.microsoft.com/office/drawing/2014/main" id="{6F50C297-B645-9E61-AF66-7D97EBA6EDB6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20;p40">
              <a:extLst>
                <a:ext uri="{FF2B5EF4-FFF2-40B4-BE49-F238E27FC236}">
                  <a16:creationId xmlns:a16="http://schemas.microsoft.com/office/drawing/2014/main" id="{CA13D4F9-2D15-8F55-F549-E699B517B8AF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21;p40">
              <a:extLst>
                <a:ext uri="{FF2B5EF4-FFF2-40B4-BE49-F238E27FC236}">
                  <a16:creationId xmlns:a16="http://schemas.microsoft.com/office/drawing/2014/main" id="{2C9A8892-F701-872A-4C17-F5B968F72BA7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22;p40">
              <a:extLst>
                <a:ext uri="{FF2B5EF4-FFF2-40B4-BE49-F238E27FC236}">
                  <a16:creationId xmlns:a16="http://schemas.microsoft.com/office/drawing/2014/main" id="{8BCE5C5A-0813-F05E-74E1-C6FD7AFCE671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23;p40">
              <a:extLst>
                <a:ext uri="{FF2B5EF4-FFF2-40B4-BE49-F238E27FC236}">
                  <a16:creationId xmlns:a16="http://schemas.microsoft.com/office/drawing/2014/main" id="{7CDE7AC7-AE8C-3C01-79B3-B678A8FE54CC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663;p40">
            <a:extLst>
              <a:ext uri="{FF2B5EF4-FFF2-40B4-BE49-F238E27FC236}">
                <a16:creationId xmlns:a16="http://schemas.microsoft.com/office/drawing/2014/main" id="{E738F3BB-22F4-4882-7127-D388A89FBB22}"/>
              </a:ext>
            </a:extLst>
          </p:cNvPr>
          <p:cNvGrpSpPr/>
          <p:nvPr/>
        </p:nvGrpSpPr>
        <p:grpSpPr>
          <a:xfrm rot="17658841">
            <a:off x="4295440" y="2844562"/>
            <a:ext cx="531300" cy="263925"/>
            <a:chOff x="3554475" y="2378175"/>
            <a:chExt cx="531300" cy="263925"/>
          </a:xfrm>
        </p:grpSpPr>
        <p:sp>
          <p:nvSpPr>
            <p:cNvPr id="51" name="Google Shape;2664;p40">
              <a:extLst>
                <a:ext uri="{FF2B5EF4-FFF2-40B4-BE49-F238E27FC236}">
                  <a16:creationId xmlns:a16="http://schemas.microsoft.com/office/drawing/2014/main" id="{F67BDE20-2D8C-8E46-E1C4-F8032A402C8A}"/>
                </a:ext>
              </a:extLst>
            </p:cNvPr>
            <p:cNvSpPr/>
            <p:nvPr/>
          </p:nvSpPr>
          <p:spPr>
            <a:xfrm>
              <a:off x="3560775" y="2378175"/>
              <a:ext cx="525000" cy="242350"/>
            </a:xfrm>
            <a:custGeom>
              <a:avLst/>
              <a:gdLst/>
              <a:ahLst/>
              <a:cxnLst/>
              <a:rect l="l" t="t" r="r" b="b"/>
              <a:pathLst>
                <a:path w="21000" h="9694" extrusionOk="0">
                  <a:moveTo>
                    <a:pt x="20389" y="1"/>
                  </a:moveTo>
                  <a:cubicBezTo>
                    <a:pt x="20342" y="1"/>
                    <a:pt x="20291" y="11"/>
                    <a:pt x="20239" y="33"/>
                  </a:cubicBezTo>
                  <a:cubicBezTo>
                    <a:pt x="16929" y="1402"/>
                    <a:pt x="13679" y="2950"/>
                    <a:pt x="10404" y="4438"/>
                  </a:cubicBezTo>
                  <a:cubicBezTo>
                    <a:pt x="6999" y="5974"/>
                    <a:pt x="3534" y="7451"/>
                    <a:pt x="225" y="9201"/>
                  </a:cubicBezTo>
                  <a:cubicBezTo>
                    <a:pt x="1" y="9318"/>
                    <a:pt x="121" y="9693"/>
                    <a:pt x="345" y="9693"/>
                  </a:cubicBezTo>
                  <a:cubicBezTo>
                    <a:pt x="371" y="9693"/>
                    <a:pt x="398" y="9688"/>
                    <a:pt x="427" y="9677"/>
                  </a:cubicBezTo>
                  <a:cubicBezTo>
                    <a:pt x="3785" y="8427"/>
                    <a:pt x="7047" y="6891"/>
                    <a:pt x="10321" y="5450"/>
                  </a:cubicBezTo>
                  <a:cubicBezTo>
                    <a:pt x="13750" y="3950"/>
                    <a:pt x="17215" y="2486"/>
                    <a:pt x="20596" y="855"/>
                  </a:cubicBezTo>
                  <a:cubicBezTo>
                    <a:pt x="20999" y="664"/>
                    <a:pt x="20779" y="1"/>
                    <a:pt x="203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5;p40">
              <a:extLst>
                <a:ext uri="{FF2B5EF4-FFF2-40B4-BE49-F238E27FC236}">
                  <a16:creationId xmlns:a16="http://schemas.microsoft.com/office/drawing/2014/main" id="{8F454489-92FB-AA44-AA83-17086C4813A9}"/>
                </a:ext>
              </a:extLst>
            </p:cNvPr>
            <p:cNvSpPr/>
            <p:nvPr/>
          </p:nvSpPr>
          <p:spPr>
            <a:xfrm>
              <a:off x="3554475" y="2536000"/>
              <a:ext cx="54325" cy="106100"/>
            </a:xfrm>
            <a:custGeom>
              <a:avLst/>
              <a:gdLst/>
              <a:ahLst/>
              <a:cxnLst/>
              <a:rect l="l" t="t" r="r" b="b"/>
              <a:pathLst>
                <a:path w="2173" h="4244" extrusionOk="0">
                  <a:moveTo>
                    <a:pt x="650" y="0"/>
                  </a:moveTo>
                  <a:cubicBezTo>
                    <a:pt x="431" y="0"/>
                    <a:pt x="199" y="248"/>
                    <a:pt x="322" y="519"/>
                  </a:cubicBezTo>
                  <a:cubicBezTo>
                    <a:pt x="774" y="1459"/>
                    <a:pt x="631" y="2293"/>
                    <a:pt x="107" y="3150"/>
                  </a:cubicBezTo>
                  <a:cubicBezTo>
                    <a:pt x="0" y="3317"/>
                    <a:pt x="96" y="3531"/>
                    <a:pt x="274" y="3590"/>
                  </a:cubicBezTo>
                  <a:cubicBezTo>
                    <a:pt x="822" y="3757"/>
                    <a:pt x="1322" y="4043"/>
                    <a:pt x="1858" y="4233"/>
                  </a:cubicBezTo>
                  <a:cubicBezTo>
                    <a:pt x="1879" y="4240"/>
                    <a:pt x="1899" y="4244"/>
                    <a:pt x="1918" y="4244"/>
                  </a:cubicBezTo>
                  <a:cubicBezTo>
                    <a:pt x="2092" y="4244"/>
                    <a:pt x="2172" y="3973"/>
                    <a:pt x="2001" y="3876"/>
                  </a:cubicBezTo>
                  <a:cubicBezTo>
                    <a:pt x="1610" y="3648"/>
                    <a:pt x="1197" y="3449"/>
                    <a:pt x="803" y="3221"/>
                  </a:cubicBezTo>
                  <a:lnTo>
                    <a:pt x="803" y="3221"/>
                  </a:lnTo>
                  <a:cubicBezTo>
                    <a:pt x="1424" y="2329"/>
                    <a:pt x="1377" y="1159"/>
                    <a:pt x="905" y="173"/>
                  </a:cubicBezTo>
                  <a:cubicBezTo>
                    <a:pt x="846" y="51"/>
                    <a:pt x="750" y="0"/>
                    <a:pt x="65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653;p40">
            <a:extLst>
              <a:ext uri="{FF2B5EF4-FFF2-40B4-BE49-F238E27FC236}">
                <a16:creationId xmlns:a16="http://schemas.microsoft.com/office/drawing/2014/main" id="{1C5C921F-8DAF-B9B3-220C-178446B49A55}"/>
              </a:ext>
            </a:extLst>
          </p:cNvPr>
          <p:cNvGrpSpPr/>
          <p:nvPr/>
        </p:nvGrpSpPr>
        <p:grpSpPr>
          <a:xfrm rot="4220883">
            <a:off x="4288906" y="1418849"/>
            <a:ext cx="554100" cy="254425"/>
            <a:chOff x="3546425" y="1797925"/>
            <a:chExt cx="554100" cy="254425"/>
          </a:xfrm>
        </p:grpSpPr>
        <p:sp>
          <p:nvSpPr>
            <p:cNvPr id="54" name="Google Shape;2654;p40">
              <a:extLst>
                <a:ext uri="{FF2B5EF4-FFF2-40B4-BE49-F238E27FC236}">
                  <a16:creationId xmlns:a16="http://schemas.microsoft.com/office/drawing/2014/main" id="{1FBB04BC-25C6-6187-9FF6-BFFF03652C47}"/>
                </a:ext>
              </a:extLst>
            </p:cNvPr>
            <p:cNvSpPr/>
            <p:nvPr/>
          </p:nvSpPr>
          <p:spPr>
            <a:xfrm>
              <a:off x="3564275" y="1838775"/>
              <a:ext cx="536250" cy="213575"/>
            </a:xfrm>
            <a:custGeom>
              <a:avLst/>
              <a:gdLst/>
              <a:ahLst/>
              <a:cxnLst/>
              <a:rect l="l" t="t" r="r" b="b"/>
              <a:pathLst>
                <a:path w="21450" h="8543" extrusionOk="0">
                  <a:moveTo>
                    <a:pt x="383" y="1"/>
                  </a:moveTo>
                  <a:cubicBezTo>
                    <a:pt x="139" y="1"/>
                    <a:pt x="1" y="379"/>
                    <a:pt x="251" y="487"/>
                  </a:cubicBezTo>
                  <a:cubicBezTo>
                    <a:pt x="3502" y="1988"/>
                    <a:pt x="6895" y="3202"/>
                    <a:pt x="10229" y="4500"/>
                  </a:cubicBezTo>
                  <a:cubicBezTo>
                    <a:pt x="13717" y="5857"/>
                    <a:pt x="17194" y="7286"/>
                    <a:pt x="20742" y="8512"/>
                  </a:cubicBezTo>
                  <a:cubicBezTo>
                    <a:pt x="20800" y="8533"/>
                    <a:pt x="20855" y="8543"/>
                    <a:pt x="20905" y="8543"/>
                  </a:cubicBezTo>
                  <a:cubicBezTo>
                    <a:pt x="21336" y="8543"/>
                    <a:pt x="21449" y="7835"/>
                    <a:pt x="20980" y="7643"/>
                  </a:cubicBezTo>
                  <a:cubicBezTo>
                    <a:pt x="17611" y="6238"/>
                    <a:pt x="14158" y="5024"/>
                    <a:pt x="10741" y="3738"/>
                  </a:cubicBezTo>
                  <a:cubicBezTo>
                    <a:pt x="7335" y="2452"/>
                    <a:pt x="3930" y="1083"/>
                    <a:pt x="454" y="11"/>
                  </a:cubicBezTo>
                  <a:cubicBezTo>
                    <a:pt x="429" y="4"/>
                    <a:pt x="406" y="1"/>
                    <a:pt x="38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5;p40">
              <a:extLst>
                <a:ext uri="{FF2B5EF4-FFF2-40B4-BE49-F238E27FC236}">
                  <a16:creationId xmlns:a16="http://schemas.microsoft.com/office/drawing/2014/main" id="{DCBCC70C-3401-5F3E-313E-A8041D0F5AFB}"/>
                </a:ext>
              </a:extLst>
            </p:cNvPr>
            <p:cNvSpPr/>
            <p:nvPr/>
          </p:nvSpPr>
          <p:spPr>
            <a:xfrm>
              <a:off x="3546425" y="1797925"/>
              <a:ext cx="80975" cy="97125"/>
            </a:xfrm>
            <a:custGeom>
              <a:avLst/>
              <a:gdLst/>
              <a:ahLst/>
              <a:cxnLst/>
              <a:rect l="l" t="t" r="r" b="b"/>
              <a:pathLst>
                <a:path w="3239" h="3885" extrusionOk="0">
                  <a:moveTo>
                    <a:pt x="2880" y="0"/>
                  </a:moveTo>
                  <a:cubicBezTo>
                    <a:pt x="2835" y="0"/>
                    <a:pt x="2787" y="15"/>
                    <a:pt x="2739" y="50"/>
                  </a:cubicBezTo>
                  <a:cubicBezTo>
                    <a:pt x="1906" y="657"/>
                    <a:pt x="1287" y="1348"/>
                    <a:pt x="227" y="1562"/>
                  </a:cubicBezTo>
                  <a:cubicBezTo>
                    <a:pt x="1" y="1598"/>
                    <a:pt x="25" y="1883"/>
                    <a:pt x="168" y="2002"/>
                  </a:cubicBezTo>
                  <a:cubicBezTo>
                    <a:pt x="822" y="2502"/>
                    <a:pt x="1370" y="3110"/>
                    <a:pt x="1799" y="3800"/>
                  </a:cubicBezTo>
                  <a:cubicBezTo>
                    <a:pt x="1836" y="3859"/>
                    <a:pt x="1891" y="3884"/>
                    <a:pt x="1946" y="3884"/>
                  </a:cubicBezTo>
                  <a:cubicBezTo>
                    <a:pt x="2068" y="3884"/>
                    <a:pt x="2190" y="3761"/>
                    <a:pt x="2108" y="3622"/>
                  </a:cubicBezTo>
                  <a:cubicBezTo>
                    <a:pt x="1733" y="3000"/>
                    <a:pt x="1260" y="2476"/>
                    <a:pt x="769" y="1949"/>
                  </a:cubicBezTo>
                  <a:lnTo>
                    <a:pt x="769" y="1949"/>
                  </a:lnTo>
                  <a:cubicBezTo>
                    <a:pt x="1657" y="1719"/>
                    <a:pt x="2464" y="1170"/>
                    <a:pt x="3073" y="490"/>
                  </a:cubicBezTo>
                  <a:cubicBezTo>
                    <a:pt x="3238" y="305"/>
                    <a:pt x="3085" y="0"/>
                    <a:pt x="28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612;p40">
            <a:extLst>
              <a:ext uri="{FF2B5EF4-FFF2-40B4-BE49-F238E27FC236}">
                <a16:creationId xmlns:a16="http://schemas.microsoft.com/office/drawing/2014/main" id="{2352593F-705B-96D6-6FF4-8656242F6DD4}"/>
              </a:ext>
            </a:extLst>
          </p:cNvPr>
          <p:cNvGrpSpPr/>
          <p:nvPr/>
        </p:nvGrpSpPr>
        <p:grpSpPr>
          <a:xfrm>
            <a:off x="1700625" y="2800676"/>
            <a:ext cx="1755300" cy="432337"/>
            <a:chOff x="3674125" y="1222125"/>
            <a:chExt cx="1755300" cy="361425"/>
          </a:xfrm>
          <a:solidFill>
            <a:srgbClr val="F06868"/>
          </a:solidFill>
        </p:grpSpPr>
        <p:grpSp>
          <p:nvGrpSpPr>
            <p:cNvPr id="57" name="Google Shape;2613;p40">
              <a:extLst>
                <a:ext uri="{FF2B5EF4-FFF2-40B4-BE49-F238E27FC236}">
                  <a16:creationId xmlns:a16="http://schemas.microsoft.com/office/drawing/2014/main" id="{98E6AC39-EC3E-ABEC-A456-CCD930C9A8B3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64" name="Google Shape;2614;p40">
                <a:extLst>
                  <a:ext uri="{FF2B5EF4-FFF2-40B4-BE49-F238E27FC236}">
                    <a16:creationId xmlns:a16="http://schemas.microsoft.com/office/drawing/2014/main" id="{6FDEE956-D030-C299-E54B-CB10B863A3A2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615;p40">
                <a:extLst>
                  <a:ext uri="{FF2B5EF4-FFF2-40B4-BE49-F238E27FC236}">
                    <a16:creationId xmlns:a16="http://schemas.microsoft.com/office/drawing/2014/main" id="{961272DE-DF5A-C89D-96D4-7A7924F39864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616;p40">
                <a:extLst>
                  <a:ext uri="{FF2B5EF4-FFF2-40B4-BE49-F238E27FC236}">
                    <a16:creationId xmlns:a16="http://schemas.microsoft.com/office/drawing/2014/main" id="{3B2A6DBB-E2B4-592F-C3BC-F3DC04EA4EAC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17;p40">
                <a:extLst>
                  <a:ext uri="{FF2B5EF4-FFF2-40B4-BE49-F238E27FC236}">
                    <a16:creationId xmlns:a16="http://schemas.microsoft.com/office/drawing/2014/main" id="{1D7CBC5C-6DEA-3373-D11C-401D77B07374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2618;p40">
              <a:extLst>
                <a:ext uri="{FF2B5EF4-FFF2-40B4-BE49-F238E27FC236}">
                  <a16:creationId xmlns:a16="http://schemas.microsoft.com/office/drawing/2014/main" id="{0B7DA3C1-4552-957E-0175-81B16C5EC303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19;p40">
              <a:extLst>
                <a:ext uri="{FF2B5EF4-FFF2-40B4-BE49-F238E27FC236}">
                  <a16:creationId xmlns:a16="http://schemas.microsoft.com/office/drawing/2014/main" id="{6A037403-3ED8-EADC-9134-1FBD4DDC720B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20;p40">
              <a:extLst>
                <a:ext uri="{FF2B5EF4-FFF2-40B4-BE49-F238E27FC236}">
                  <a16:creationId xmlns:a16="http://schemas.microsoft.com/office/drawing/2014/main" id="{C233AF5A-B630-409C-D327-0AF07BDEE798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21;p40">
              <a:extLst>
                <a:ext uri="{FF2B5EF4-FFF2-40B4-BE49-F238E27FC236}">
                  <a16:creationId xmlns:a16="http://schemas.microsoft.com/office/drawing/2014/main" id="{BF79569D-3211-14CE-45DD-4FBC4F6E78D3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22;p40">
              <a:extLst>
                <a:ext uri="{FF2B5EF4-FFF2-40B4-BE49-F238E27FC236}">
                  <a16:creationId xmlns:a16="http://schemas.microsoft.com/office/drawing/2014/main" id="{91C2B871-F7B7-A36B-A222-AC472718BAB0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23;p40">
              <a:extLst>
                <a:ext uri="{FF2B5EF4-FFF2-40B4-BE49-F238E27FC236}">
                  <a16:creationId xmlns:a16="http://schemas.microsoft.com/office/drawing/2014/main" id="{0A009399-0423-01F7-FEE9-D9342664C9F8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612;p40">
            <a:extLst>
              <a:ext uri="{FF2B5EF4-FFF2-40B4-BE49-F238E27FC236}">
                <a16:creationId xmlns:a16="http://schemas.microsoft.com/office/drawing/2014/main" id="{34D9B715-30AA-26CC-0C06-46630DA284E0}"/>
              </a:ext>
            </a:extLst>
          </p:cNvPr>
          <p:cNvGrpSpPr/>
          <p:nvPr/>
        </p:nvGrpSpPr>
        <p:grpSpPr>
          <a:xfrm>
            <a:off x="3703756" y="3561600"/>
            <a:ext cx="1755300" cy="432337"/>
            <a:chOff x="3674125" y="1222125"/>
            <a:chExt cx="1755300" cy="361425"/>
          </a:xfrm>
          <a:solidFill>
            <a:srgbClr val="92D050"/>
          </a:solidFill>
        </p:grpSpPr>
        <p:grpSp>
          <p:nvGrpSpPr>
            <p:cNvPr id="69" name="Google Shape;2613;p40">
              <a:extLst>
                <a:ext uri="{FF2B5EF4-FFF2-40B4-BE49-F238E27FC236}">
                  <a16:creationId xmlns:a16="http://schemas.microsoft.com/office/drawing/2014/main" id="{3AED7B56-47CC-75CD-5D60-B3CB354E8865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76" name="Google Shape;2614;p40">
                <a:extLst>
                  <a:ext uri="{FF2B5EF4-FFF2-40B4-BE49-F238E27FC236}">
                    <a16:creationId xmlns:a16="http://schemas.microsoft.com/office/drawing/2014/main" id="{0799861E-4789-2588-A516-5BB9DBB4E1C7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615;p40">
                <a:extLst>
                  <a:ext uri="{FF2B5EF4-FFF2-40B4-BE49-F238E27FC236}">
                    <a16:creationId xmlns:a16="http://schemas.microsoft.com/office/drawing/2014/main" id="{5E93DE73-ACC2-6C53-2213-7E9CBA39E058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616;p40">
                <a:extLst>
                  <a:ext uri="{FF2B5EF4-FFF2-40B4-BE49-F238E27FC236}">
                    <a16:creationId xmlns:a16="http://schemas.microsoft.com/office/drawing/2014/main" id="{D5D4F03C-9D8B-2140-97EE-25444093728E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617;p40">
                <a:extLst>
                  <a:ext uri="{FF2B5EF4-FFF2-40B4-BE49-F238E27FC236}">
                    <a16:creationId xmlns:a16="http://schemas.microsoft.com/office/drawing/2014/main" id="{ED3BFB2C-EBBF-69CA-F008-E936D8517675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2618;p40">
              <a:extLst>
                <a:ext uri="{FF2B5EF4-FFF2-40B4-BE49-F238E27FC236}">
                  <a16:creationId xmlns:a16="http://schemas.microsoft.com/office/drawing/2014/main" id="{966A4576-8E19-305E-A8E7-F4EBB590B981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19;p40">
              <a:extLst>
                <a:ext uri="{FF2B5EF4-FFF2-40B4-BE49-F238E27FC236}">
                  <a16:creationId xmlns:a16="http://schemas.microsoft.com/office/drawing/2014/main" id="{4886C7CA-FACE-1686-30B8-188CBE5FF27A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20;p40">
              <a:extLst>
                <a:ext uri="{FF2B5EF4-FFF2-40B4-BE49-F238E27FC236}">
                  <a16:creationId xmlns:a16="http://schemas.microsoft.com/office/drawing/2014/main" id="{61620EC5-0EBD-7F1C-375D-ADBEC2A151AC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21;p40">
              <a:extLst>
                <a:ext uri="{FF2B5EF4-FFF2-40B4-BE49-F238E27FC236}">
                  <a16:creationId xmlns:a16="http://schemas.microsoft.com/office/drawing/2014/main" id="{2B8BBCBA-4EC9-4F72-FA51-012BE50070A5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22;p40">
              <a:extLst>
                <a:ext uri="{FF2B5EF4-FFF2-40B4-BE49-F238E27FC236}">
                  <a16:creationId xmlns:a16="http://schemas.microsoft.com/office/drawing/2014/main" id="{5F961697-0A77-D7D8-5C39-4FC1ACB79179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23;p40">
              <a:extLst>
                <a:ext uri="{FF2B5EF4-FFF2-40B4-BE49-F238E27FC236}">
                  <a16:creationId xmlns:a16="http://schemas.microsoft.com/office/drawing/2014/main" id="{A1C2390E-1BA6-7599-A8CA-2C799A3F8740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612;p40">
            <a:extLst>
              <a:ext uri="{FF2B5EF4-FFF2-40B4-BE49-F238E27FC236}">
                <a16:creationId xmlns:a16="http://schemas.microsoft.com/office/drawing/2014/main" id="{37A0B0AC-8CBD-1A47-580D-D58CC364E52F}"/>
              </a:ext>
            </a:extLst>
          </p:cNvPr>
          <p:cNvGrpSpPr/>
          <p:nvPr/>
        </p:nvGrpSpPr>
        <p:grpSpPr>
          <a:xfrm>
            <a:off x="5700597" y="2726250"/>
            <a:ext cx="1755300" cy="432337"/>
            <a:chOff x="3674125" y="1222125"/>
            <a:chExt cx="1755300" cy="361425"/>
          </a:xfrm>
          <a:solidFill>
            <a:schemeClr val="accent2">
              <a:lumMod val="50000"/>
            </a:schemeClr>
          </a:solidFill>
        </p:grpSpPr>
        <p:grpSp>
          <p:nvGrpSpPr>
            <p:cNvPr id="81" name="Google Shape;2613;p40">
              <a:extLst>
                <a:ext uri="{FF2B5EF4-FFF2-40B4-BE49-F238E27FC236}">
                  <a16:creationId xmlns:a16="http://schemas.microsoft.com/office/drawing/2014/main" id="{12873B3A-181F-94F5-4CE6-250EA26C8B37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88" name="Google Shape;2614;p40">
                <a:extLst>
                  <a:ext uri="{FF2B5EF4-FFF2-40B4-BE49-F238E27FC236}">
                    <a16:creationId xmlns:a16="http://schemas.microsoft.com/office/drawing/2014/main" id="{4DE6E098-D5EF-B8DB-25F2-41D656BF6B60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615;p40">
                <a:extLst>
                  <a:ext uri="{FF2B5EF4-FFF2-40B4-BE49-F238E27FC236}">
                    <a16:creationId xmlns:a16="http://schemas.microsoft.com/office/drawing/2014/main" id="{A8034907-AB35-D9C9-77B2-C8D49F906799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616;p40">
                <a:extLst>
                  <a:ext uri="{FF2B5EF4-FFF2-40B4-BE49-F238E27FC236}">
                    <a16:creationId xmlns:a16="http://schemas.microsoft.com/office/drawing/2014/main" id="{76E28518-7106-C02A-B3FB-9BB825C8B796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17;p40">
                <a:extLst>
                  <a:ext uri="{FF2B5EF4-FFF2-40B4-BE49-F238E27FC236}">
                    <a16:creationId xmlns:a16="http://schemas.microsoft.com/office/drawing/2014/main" id="{03AA7441-AAB4-ACC1-613A-F45D1F250D52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2618;p40">
              <a:extLst>
                <a:ext uri="{FF2B5EF4-FFF2-40B4-BE49-F238E27FC236}">
                  <a16:creationId xmlns:a16="http://schemas.microsoft.com/office/drawing/2014/main" id="{06FCD541-79B0-0871-8030-FB57F09CBCC7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19;p40">
              <a:extLst>
                <a:ext uri="{FF2B5EF4-FFF2-40B4-BE49-F238E27FC236}">
                  <a16:creationId xmlns:a16="http://schemas.microsoft.com/office/drawing/2014/main" id="{5F228007-F054-E2D2-24BB-882DC09CD609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20;p40">
              <a:extLst>
                <a:ext uri="{FF2B5EF4-FFF2-40B4-BE49-F238E27FC236}">
                  <a16:creationId xmlns:a16="http://schemas.microsoft.com/office/drawing/2014/main" id="{F4FBCF18-D50E-C84B-234B-DCF50164A156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21;p40">
              <a:extLst>
                <a:ext uri="{FF2B5EF4-FFF2-40B4-BE49-F238E27FC236}">
                  <a16:creationId xmlns:a16="http://schemas.microsoft.com/office/drawing/2014/main" id="{238F8C5A-D459-5C50-E202-F12C8403EB5B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22;p40">
              <a:extLst>
                <a:ext uri="{FF2B5EF4-FFF2-40B4-BE49-F238E27FC236}">
                  <a16:creationId xmlns:a16="http://schemas.microsoft.com/office/drawing/2014/main" id="{EBF13746-838C-C4AE-D26E-3C31B9C11950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23;p40">
              <a:extLst>
                <a:ext uri="{FF2B5EF4-FFF2-40B4-BE49-F238E27FC236}">
                  <a16:creationId xmlns:a16="http://schemas.microsoft.com/office/drawing/2014/main" id="{C6E4626E-FDDC-D701-B7BA-B23A13C34112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2612;p40">
            <a:extLst>
              <a:ext uri="{FF2B5EF4-FFF2-40B4-BE49-F238E27FC236}">
                <a16:creationId xmlns:a16="http://schemas.microsoft.com/office/drawing/2014/main" id="{89D0AAB7-C2FE-EFEB-57D8-A113DEE179F6}"/>
              </a:ext>
            </a:extLst>
          </p:cNvPr>
          <p:cNvGrpSpPr/>
          <p:nvPr/>
        </p:nvGrpSpPr>
        <p:grpSpPr>
          <a:xfrm>
            <a:off x="5725456" y="1568905"/>
            <a:ext cx="1755300" cy="432337"/>
            <a:chOff x="3674125" y="1222125"/>
            <a:chExt cx="1755300" cy="361425"/>
          </a:xfrm>
          <a:solidFill>
            <a:schemeClr val="bg2">
              <a:lumMod val="75000"/>
              <a:lumOff val="25000"/>
            </a:schemeClr>
          </a:solidFill>
        </p:grpSpPr>
        <p:grpSp>
          <p:nvGrpSpPr>
            <p:cNvPr id="93" name="Google Shape;2613;p40">
              <a:extLst>
                <a:ext uri="{FF2B5EF4-FFF2-40B4-BE49-F238E27FC236}">
                  <a16:creationId xmlns:a16="http://schemas.microsoft.com/office/drawing/2014/main" id="{C7B8B8C1-EB68-DF74-0685-1A855F031490}"/>
                </a:ext>
              </a:extLst>
            </p:cNvPr>
            <p:cNvGrpSpPr/>
            <p:nvPr/>
          </p:nvGrpSpPr>
          <p:grpSpPr>
            <a:xfrm>
              <a:off x="3890825" y="1255525"/>
              <a:ext cx="1333825" cy="314375"/>
              <a:chOff x="3890825" y="1255525"/>
              <a:chExt cx="1333825" cy="314375"/>
            </a:xfrm>
            <a:grpFill/>
          </p:grpSpPr>
          <p:sp>
            <p:nvSpPr>
              <p:cNvPr id="100" name="Google Shape;2614;p40">
                <a:extLst>
                  <a:ext uri="{FF2B5EF4-FFF2-40B4-BE49-F238E27FC236}">
                    <a16:creationId xmlns:a16="http://schemas.microsoft.com/office/drawing/2014/main" id="{6EF9A7C3-CDC7-430A-A3ED-22D85B55921E}"/>
                  </a:ext>
                </a:extLst>
              </p:cNvPr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0728" extrusionOk="0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615;p40">
                <a:extLst>
                  <a:ext uri="{FF2B5EF4-FFF2-40B4-BE49-F238E27FC236}">
                    <a16:creationId xmlns:a16="http://schemas.microsoft.com/office/drawing/2014/main" id="{EF56DAE2-2BD6-D373-CC7C-803D0B08F1EE}"/>
                  </a:ext>
                </a:extLst>
              </p:cNvPr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53246" h="1006" extrusionOk="0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616;p40">
                <a:extLst>
                  <a:ext uri="{FF2B5EF4-FFF2-40B4-BE49-F238E27FC236}">
                    <a16:creationId xmlns:a16="http://schemas.microsoft.com/office/drawing/2014/main" id="{C03A11A7-7B88-2B5E-8159-4FBBAA271FCE}"/>
                  </a:ext>
                </a:extLst>
              </p:cNvPr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0999" extrusionOk="0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617;p40">
                <a:extLst>
                  <a:ext uri="{FF2B5EF4-FFF2-40B4-BE49-F238E27FC236}">
                    <a16:creationId xmlns:a16="http://schemas.microsoft.com/office/drawing/2014/main" id="{2953EEBF-E8AB-D611-4BB3-A978DAA6DEEA}"/>
                  </a:ext>
                </a:extLst>
              </p:cNvPr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52770" h="1074" extrusionOk="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2618;p40">
              <a:extLst>
                <a:ext uri="{FF2B5EF4-FFF2-40B4-BE49-F238E27FC236}">
                  <a16:creationId xmlns:a16="http://schemas.microsoft.com/office/drawing/2014/main" id="{A778D8B2-EBCB-B9C1-2D8D-4C955C306485}"/>
                </a:ext>
              </a:extLst>
            </p:cNvPr>
            <p:cNvSpPr/>
            <p:nvPr/>
          </p:nvSpPr>
          <p:spPr>
            <a:xfrm>
              <a:off x="3683075" y="1222125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19;p40">
              <a:extLst>
                <a:ext uri="{FF2B5EF4-FFF2-40B4-BE49-F238E27FC236}">
                  <a16:creationId xmlns:a16="http://schemas.microsoft.com/office/drawing/2014/main" id="{581A9DEA-68B5-4A87-75C0-7300BF8052B2}"/>
                </a:ext>
              </a:extLst>
            </p:cNvPr>
            <p:cNvSpPr/>
            <p:nvPr/>
          </p:nvSpPr>
          <p:spPr>
            <a:xfrm>
              <a:off x="3683075" y="1498100"/>
              <a:ext cx="116550" cy="85450"/>
            </a:xfrm>
            <a:custGeom>
              <a:avLst/>
              <a:gdLst/>
              <a:ahLst/>
              <a:cxnLst/>
              <a:rect l="l" t="t" r="r" b="b"/>
              <a:pathLst>
                <a:path w="4662" h="3418" extrusionOk="0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20;p40">
              <a:extLst>
                <a:ext uri="{FF2B5EF4-FFF2-40B4-BE49-F238E27FC236}">
                  <a16:creationId xmlns:a16="http://schemas.microsoft.com/office/drawing/2014/main" id="{34A66A2A-2BD8-6043-5000-320709C7DCCA}"/>
                </a:ext>
              </a:extLst>
            </p:cNvPr>
            <p:cNvSpPr/>
            <p:nvPr/>
          </p:nvSpPr>
          <p:spPr>
            <a:xfrm>
              <a:off x="3674125" y="1394400"/>
              <a:ext cx="119375" cy="14325"/>
            </a:xfrm>
            <a:custGeom>
              <a:avLst/>
              <a:gdLst/>
              <a:ahLst/>
              <a:cxnLst/>
              <a:rect l="l" t="t" r="r" b="b"/>
              <a:pathLst>
                <a:path w="4775" h="573" extrusionOk="0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21;p40">
              <a:extLst>
                <a:ext uri="{FF2B5EF4-FFF2-40B4-BE49-F238E27FC236}">
                  <a16:creationId xmlns:a16="http://schemas.microsoft.com/office/drawing/2014/main" id="{73FFB058-FE99-6D37-EAF8-C2EB5B482FD4}"/>
                </a:ext>
              </a:extLst>
            </p:cNvPr>
            <p:cNvSpPr/>
            <p:nvPr/>
          </p:nvSpPr>
          <p:spPr>
            <a:xfrm>
              <a:off x="5303625" y="1222125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22;p40">
              <a:extLst>
                <a:ext uri="{FF2B5EF4-FFF2-40B4-BE49-F238E27FC236}">
                  <a16:creationId xmlns:a16="http://schemas.microsoft.com/office/drawing/2014/main" id="{AE6E056B-26BC-8898-FD70-069EFBDCCEB1}"/>
                </a:ext>
              </a:extLst>
            </p:cNvPr>
            <p:cNvSpPr/>
            <p:nvPr/>
          </p:nvSpPr>
          <p:spPr>
            <a:xfrm>
              <a:off x="5303625" y="1498100"/>
              <a:ext cx="116625" cy="85450"/>
            </a:xfrm>
            <a:custGeom>
              <a:avLst/>
              <a:gdLst/>
              <a:ahLst/>
              <a:cxnLst/>
              <a:rect l="l" t="t" r="r" b="b"/>
              <a:pathLst>
                <a:path w="4665" h="3418" extrusionOk="0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23;p40">
              <a:extLst>
                <a:ext uri="{FF2B5EF4-FFF2-40B4-BE49-F238E27FC236}">
                  <a16:creationId xmlns:a16="http://schemas.microsoft.com/office/drawing/2014/main" id="{BD5AF710-07B7-3040-F2E9-C49B5B7FFAD1}"/>
                </a:ext>
              </a:extLst>
            </p:cNvPr>
            <p:cNvSpPr/>
            <p:nvPr/>
          </p:nvSpPr>
          <p:spPr>
            <a:xfrm>
              <a:off x="5309750" y="1394400"/>
              <a:ext cx="119675" cy="14325"/>
            </a:xfrm>
            <a:custGeom>
              <a:avLst/>
              <a:gdLst/>
              <a:ahLst/>
              <a:cxnLst/>
              <a:rect l="l" t="t" r="r" b="b"/>
              <a:pathLst>
                <a:path w="4787" h="573" extrusionOk="0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7E788A9-5AEB-5B76-A1C7-C01EB2FF6B07}"/>
              </a:ext>
            </a:extLst>
          </p:cNvPr>
          <p:cNvSpPr txBox="1"/>
          <p:nvPr/>
        </p:nvSpPr>
        <p:spPr>
          <a:xfrm>
            <a:off x="4318719" y="825936"/>
            <a:ext cx="718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学业</a:t>
            </a:r>
            <a:endParaRPr lang="zh-CN" altLang="en-US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B163C6F-3416-63C5-F52A-FA86FF393BED}"/>
              </a:ext>
            </a:extLst>
          </p:cNvPr>
          <p:cNvSpPr txBox="1"/>
          <p:nvPr/>
        </p:nvSpPr>
        <p:spPr>
          <a:xfrm>
            <a:off x="2148660" y="1680419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竞赛</a:t>
            </a:r>
          </a:p>
        </p:txBody>
      </p:sp>
      <p:grpSp>
        <p:nvGrpSpPr>
          <p:cNvPr id="114" name="Google Shape;2309;p42">
            <a:extLst>
              <a:ext uri="{FF2B5EF4-FFF2-40B4-BE49-F238E27FC236}">
                <a16:creationId xmlns:a16="http://schemas.microsoft.com/office/drawing/2014/main" id="{871C254C-BEDA-36DA-1CC5-7DB68EB77F2C}"/>
              </a:ext>
            </a:extLst>
          </p:cNvPr>
          <p:cNvGrpSpPr/>
          <p:nvPr/>
        </p:nvGrpSpPr>
        <p:grpSpPr>
          <a:xfrm>
            <a:off x="4378654" y="384273"/>
            <a:ext cx="361808" cy="360774"/>
            <a:chOff x="2773799" y="3668840"/>
            <a:chExt cx="361808" cy="360774"/>
          </a:xfrm>
        </p:grpSpPr>
        <p:grpSp>
          <p:nvGrpSpPr>
            <p:cNvPr id="115" name="Google Shape;2310;p42">
              <a:extLst>
                <a:ext uri="{FF2B5EF4-FFF2-40B4-BE49-F238E27FC236}">
                  <a16:creationId xmlns:a16="http://schemas.microsoft.com/office/drawing/2014/main" id="{B6597BD0-8E51-F71E-2026-CFB17C1B500E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17" name="Google Shape;2311;p42">
                <a:extLst>
                  <a:ext uri="{FF2B5EF4-FFF2-40B4-BE49-F238E27FC236}">
                    <a16:creationId xmlns:a16="http://schemas.microsoft.com/office/drawing/2014/main" id="{FF7A34DB-AB8C-BC0B-FB9D-60E2F5A02CFE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8" name="Google Shape;2312;p42">
                <a:extLst>
                  <a:ext uri="{FF2B5EF4-FFF2-40B4-BE49-F238E27FC236}">
                    <a16:creationId xmlns:a16="http://schemas.microsoft.com/office/drawing/2014/main" id="{3CA6A1DF-3FF7-33BB-D7BF-64F773E4A0D1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19" name="Google Shape;2313;p42">
                <a:extLst>
                  <a:ext uri="{FF2B5EF4-FFF2-40B4-BE49-F238E27FC236}">
                    <a16:creationId xmlns:a16="http://schemas.microsoft.com/office/drawing/2014/main" id="{8733EEFF-A2F4-A289-CD66-462D22E6B57C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0" name="Google Shape;2314;p42">
                <a:extLst>
                  <a:ext uri="{FF2B5EF4-FFF2-40B4-BE49-F238E27FC236}">
                    <a16:creationId xmlns:a16="http://schemas.microsoft.com/office/drawing/2014/main" id="{D776BFFB-A954-6B26-CF5C-E98A84ECD0EF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1" name="Google Shape;2315;p42">
                <a:extLst>
                  <a:ext uri="{FF2B5EF4-FFF2-40B4-BE49-F238E27FC236}">
                    <a16:creationId xmlns:a16="http://schemas.microsoft.com/office/drawing/2014/main" id="{961BDAB7-2A97-56BB-A0EF-8E56C141634F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2" name="Google Shape;2316;p42">
                <a:extLst>
                  <a:ext uri="{FF2B5EF4-FFF2-40B4-BE49-F238E27FC236}">
                    <a16:creationId xmlns:a16="http://schemas.microsoft.com/office/drawing/2014/main" id="{C53A0065-A180-052C-96A8-833EA62A47A7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3" name="Google Shape;2317;p42">
                <a:extLst>
                  <a:ext uri="{FF2B5EF4-FFF2-40B4-BE49-F238E27FC236}">
                    <a16:creationId xmlns:a16="http://schemas.microsoft.com/office/drawing/2014/main" id="{58F7DA4C-7FD6-707F-ABBF-709F123E80BD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4" name="Google Shape;2318;p42">
                <a:extLst>
                  <a:ext uri="{FF2B5EF4-FFF2-40B4-BE49-F238E27FC236}">
                    <a16:creationId xmlns:a16="http://schemas.microsoft.com/office/drawing/2014/main" id="{E8855A3F-72F7-D35E-330D-CB2F9FBA9A63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5" name="Google Shape;2319;p42">
                <a:extLst>
                  <a:ext uri="{FF2B5EF4-FFF2-40B4-BE49-F238E27FC236}">
                    <a16:creationId xmlns:a16="http://schemas.microsoft.com/office/drawing/2014/main" id="{4684F37D-A378-F881-B949-15FF6F19283E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6" name="Google Shape;2320;p42">
                <a:extLst>
                  <a:ext uri="{FF2B5EF4-FFF2-40B4-BE49-F238E27FC236}">
                    <a16:creationId xmlns:a16="http://schemas.microsoft.com/office/drawing/2014/main" id="{F095A1FE-7544-045D-C90D-D46C0218BECB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27" name="Google Shape;2321;p42">
                <a:extLst>
                  <a:ext uri="{FF2B5EF4-FFF2-40B4-BE49-F238E27FC236}">
                    <a16:creationId xmlns:a16="http://schemas.microsoft.com/office/drawing/2014/main" id="{E0A20037-A066-12C9-0D28-499BBB59B5C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16" name="Google Shape;2322;p42">
              <a:extLst>
                <a:ext uri="{FF2B5EF4-FFF2-40B4-BE49-F238E27FC236}">
                  <a16:creationId xmlns:a16="http://schemas.microsoft.com/office/drawing/2014/main" id="{47B88B15-EEB8-2DC6-83B0-94995B41AD63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28" name="Google Shape;2309;p42">
            <a:extLst>
              <a:ext uri="{FF2B5EF4-FFF2-40B4-BE49-F238E27FC236}">
                <a16:creationId xmlns:a16="http://schemas.microsoft.com/office/drawing/2014/main" id="{8CDCDDDF-059A-594A-6912-F8A293525CCC}"/>
              </a:ext>
            </a:extLst>
          </p:cNvPr>
          <p:cNvGrpSpPr/>
          <p:nvPr/>
        </p:nvGrpSpPr>
        <p:grpSpPr>
          <a:xfrm>
            <a:off x="2261383" y="1229309"/>
            <a:ext cx="361808" cy="360774"/>
            <a:chOff x="2773799" y="3668840"/>
            <a:chExt cx="361808" cy="360774"/>
          </a:xfrm>
        </p:grpSpPr>
        <p:grpSp>
          <p:nvGrpSpPr>
            <p:cNvPr id="129" name="Google Shape;2310;p42">
              <a:extLst>
                <a:ext uri="{FF2B5EF4-FFF2-40B4-BE49-F238E27FC236}">
                  <a16:creationId xmlns:a16="http://schemas.microsoft.com/office/drawing/2014/main" id="{A94962DF-305D-CD15-9F6F-93A233680225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31" name="Google Shape;2311;p42">
                <a:extLst>
                  <a:ext uri="{FF2B5EF4-FFF2-40B4-BE49-F238E27FC236}">
                    <a16:creationId xmlns:a16="http://schemas.microsoft.com/office/drawing/2014/main" id="{C53EEF22-0D18-A03C-BA3D-53D9FCA1D3B8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2" name="Google Shape;2312;p42">
                <a:extLst>
                  <a:ext uri="{FF2B5EF4-FFF2-40B4-BE49-F238E27FC236}">
                    <a16:creationId xmlns:a16="http://schemas.microsoft.com/office/drawing/2014/main" id="{B47FEFDE-855C-407E-57FE-BAC9E5CAC295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3" name="Google Shape;2313;p42">
                <a:extLst>
                  <a:ext uri="{FF2B5EF4-FFF2-40B4-BE49-F238E27FC236}">
                    <a16:creationId xmlns:a16="http://schemas.microsoft.com/office/drawing/2014/main" id="{3DA76C26-51B6-54E9-402A-FA0FB75D431E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4" name="Google Shape;2314;p42">
                <a:extLst>
                  <a:ext uri="{FF2B5EF4-FFF2-40B4-BE49-F238E27FC236}">
                    <a16:creationId xmlns:a16="http://schemas.microsoft.com/office/drawing/2014/main" id="{3112E4C2-6462-907A-C6FA-62564190F4FE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5" name="Google Shape;2315;p42">
                <a:extLst>
                  <a:ext uri="{FF2B5EF4-FFF2-40B4-BE49-F238E27FC236}">
                    <a16:creationId xmlns:a16="http://schemas.microsoft.com/office/drawing/2014/main" id="{F6871C71-4ECB-D182-E273-CECF7761CB36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6" name="Google Shape;2316;p42">
                <a:extLst>
                  <a:ext uri="{FF2B5EF4-FFF2-40B4-BE49-F238E27FC236}">
                    <a16:creationId xmlns:a16="http://schemas.microsoft.com/office/drawing/2014/main" id="{123B0C86-6B96-2BD5-6820-5F90B119E0E4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7" name="Google Shape;2317;p42">
                <a:extLst>
                  <a:ext uri="{FF2B5EF4-FFF2-40B4-BE49-F238E27FC236}">
                    <a16:creationId xmlns:a16="http://schemas.microsoft.com/office/drawing/2014/main" id="{7882C784-8A98-6F02-9793-341A65E3D82D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8" name="Google Shape;2318;p42">
                <a:extLst>
                  <a:ext uri="{FF2B5EF4-FFF2-40B4-BE49-F238E27FC236}">
                    <a16:creationId xmlns:a16="http://schemas.microsoft.com/office/drawing/2014/main" id="{20FA8EB5-EF4A-99C2-807E-D2BF82159171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39" name="Google Shape;2319;p42">
                <a:extLst>
                  <a:ext uri="{FF2B5EF4-FFF2-40B4-BE49-F238E27FC236}">
                    <a16:creationId xmlns:a16="http://schemas.microsoft.com/office/drawing/2014/main" id="{AA5A3849-3D0E-1A37-A9FA-F314AA8EF919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0" name="Google Shape;2320;p42">
                <a:extLst>
                  <a:ext uri="{FF2B5EF4-FFF2-40B4-BE49-F238E27FC236}">
                    <a16:creationId xmlns:a16="http://schemas.microsoft.com/office/drawing/2014/main" id="{316CC1E1-7AEA-FE77-8B5A-E9DCC022CE7B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1" name="Google Shape;2321;p42">
                <a:extLst>
                  <a:ext uri="{FF2B5EF4-FFF2-40B4-BE49-F238E27FC236}">
                    <a16:creationId xmlns:a16="http://schemas.microsoft.com/office/drawing/2014/main" id="{8C26BD3E-666D-C721-FF75-669DBB34673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30" name="Google Shape;2322;p42">
              <a:extLst>
                <a:ext uri="{FF2B5EF4-FFF2-40B4-BE49-F238E27FC236}">
                  <a16:creationId xmlns:a16="http://schemas.microsoft.com/office/drawing/2014/main" id="{3B375B34-F249-F8A0-692C-AC708142EA8A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42" name="Google Shape;2309;p42">
            <a:extLst>
              <a:ext uri="{FF2B5EF4-FFF2-40B4-BE49-F238E27FC236}">
                <a16:creationId xmlns:a16="http://schemas.microsoft.com/office/drawing/2014/main" id="{7EB3D104-ECEE-59C8-8436-0C9DD0FF526E}"/>
              </a:ext>
            </a:extLst>
          </p:cNvPr>
          <p:cNvGrpSpPr/>
          <p:nvPr/>
        </p:nvGrpSpPr>
        <p:grpSpPr>
          <a:xfrm>
            <a:off x="2334142" y="2398082"/>
            <a:ext cx="361808" cy="360774"/>
            <a:chOff x="2773799" y="3668840"/>
            <a:chExt cx="361808" cy="360774"/>
          </a:xfrm>
        </p:grpSpPr>
        <p:grpSp>
          <p:nvGrpSpPr>
            <p:cNvPr id="143" name="Google Shape;2310;p42">
              <a:extLst>
                <a:ext uri="{FF2B5EF4-FFF2-40B4-BE49-F238E27FC236}">
                  <a16:creationId xmlns:a16="http://schemas.microsoft.com/office/drawing/2014/main" id="{7B767ED9-BDEB-5421-E19D-ADE453F76E74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45" name="Google Shape;2311;p42">
                <a:extLst>
                  <a:ext uri="{FF2B5EF4-FFF2-40B4-BE49-F238E27FC236}">
                    <a16:creationId xmlns:a16="http://schemas.microsoft.com/office/drawing/2014/main" id="{A7FC44B4-680E-5A3A-EAA4-E9279D7D11DE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6" name="Google Shape;2312;p42">
                <a:extLst>
                  <a:ext uri="{FF2B5EF4-FFF2-40B4-BE49-F238E27FC236}">
                    <a16:creationId xmlns:a16="http://schemas.microsoft.com/office/drawing/2014/main" id="{4BE5AD81-6F41-6126-0C32-81DBE718F444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7" name="Google Shape;2313;p42">
                <a:extLst>
                  <a:ext uri="{FF2B5EF4-FFF2-40B4-BE49-F238E27FC236}">
                    <a16:creationId xmlns:a16="http://schemas.microsoft.com/office/drawing/2014/main" id="{37E49AC5-D0F7-B5D1-6819-AC6279E6780B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8" name="Google Shape;2314;p42">
                <a:extLst>
                  <a:ext uri="{FF2B5EF4-FFF2-40B4-BE49-F238E27FC236}">
                    <a16:creationId xmlns:a16="http://schemas.microsoft.com/office/drawing/2014/main" id="{EA19DE65-B656-0C00-83F9-FBB5BEE1146E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49" name="Google Shape;2315;p42">
                <a:extLst>
                  <a:ext uri="{FF2B5EF4-FFF2-40B4-BE49-F238E27FC236}">
                    <a16:creationId xmlns:a16="http://schemas.microsoft.com/office/drawing/2014/main" id="{7750BD27-EC16-4523-F19A-F942D8126FE8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0" name="Google Shape;2316;p42">
                <a:extLst>
                  <a:ext uri="{FF2B5EF4-FFF2-40B4-BE49-F238E27FC236}">
                    <a16:creationId xmlns:a16="http://schemas.microsoft.com/office/drawing/2014/main" id="{25CBCEA1-A78A-213F-9161-451EB9A93ABA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1" name="Google Shape;2317;p42">
                <a:extLst>
                  <a:ext uri="{FF2B5EF4-FFF2-40B4-BE49-F238E27FC236}">
                    <a16:creationId xmlns:a16="http://schemas.microsoft.com/office/drawing/2014/main" id="{553B10D5-057E-C07B-5D67-980A5D1C850C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2" name="Google Shape;2318;p42">
                <a:extLst>
                  <a:ext uri="{FF2B5EF4-FFF2-40B4-BE49-F238E27FC236}">
                    <a16:creationId xmlns:a16="http://schemas.microsoft.com/office/drawing/2014/main" id="{3281CCD0-B646-0D9D-FAB8-DCC8EFCAB0F1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3" name="Google Shape;2319;p42">
                <a:extLst>
                  <a:ext uri="{FF2B5EF4-FFF2-40B4-BE49-F238E27FC236}">
                    <a16:creationId xmlns:a16="http://schemas.microsoft.com/office/drawing/2014/main" id="{8030109F-F760-DC39-12FF-244C0A7F9A39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4" name="Google Shape;2320;p42">
                <a:extLst>
                  <a:ext uri="{FF2B5EF4-FFF2-40B4-BE49-F238E27FC236}">
                    <a16:creationId xmlns:a16="http://schemas.microsoft.com/office/drawing/2014/main" id="{75ADB424-52BE-F1D1-5A57-7045E040A1D2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55" name="Google Shape;2321;p42">
                <a:extLst>
                  <a:ext uri="{FF2B5EF4-FFF2-40B4-BE49-F238E27FC236}">
                    <a16:creationId xmlns:a16="http://schemas.microsoft.com/office/drawing/2014/main" id="{A47AFEC1-A16B-A046-3455-1556ACA6C0A8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44" name="Google Shape;2322;p42">
              <a:extLst>
                <a:ext uri="{FF2B5EF4-FFF2-40B4-BE49-F238E27FC236}">
                  <a16:creationId xmlns:a16="http://schemas.microsoft.com/office/drawing/2014/main" id="{892594F0-58AC-926F-1ACA-001AD055D41D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F0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56" name="Google Shape;2309;p42">
            <a:extLst>
              <a:ext uri="{FF2B5EF4-FFF2-40B4-BE49-F238E27FC236}">
                <a16:creationId xmlns:a16="http://schemas.microsoft.com/office/drawing/2014/main" id="{2B985FBC-3921-53BF-C7C7-90F38CE924D7}"/>
              </a:ext>
            </a:extLst>
          </p:cNvPr>
          <p:cNvGrpSpPr/>
          <p:nvPr/>
        </p:nvGrpSpPr>
        <p:grpSpPr>
          <a:xfrm>
            <a:off x="4356481" y="4071383"/>
            <a:ext cx="361808" cy="360774"/>
            <a:chOff x="2773799" y="3668840"/>
            <a:chExt cx="361808" cy="360774"/>
          </a:xfrm>
        </p:grpSpPr>
        <p:grpSp>
          <p:nvGrpSpPr>
            <p:cNvPr id="157" name="Google Shape;2310;p42">
              <a:extLst>
                <a:ext uri="{FF2B5EF4-FFF2-40B4-BE49-F238E27FC236}">
                  <a16:creationId xmlns:a16="http://schemas.microsoft.com/office/drawing/2014/main" id="{17889883-EBF8-37C1-021A-5CC4E4DB957B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59" name="Google Shape;2311;p42">
                <a:extLst>
                  <a:ext uri="{FF2B5EF4-FFF2-40B4-BE49-F238E27FC236}">
                    <a16:creationId xmlns:a16="http://schemas.microsoft.com/office/drawing/2014/main" id="{EAE30664-EAC8-E407-EF5A-C10C2BB8E03D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0" name="Google Shape;2312;p42">
                <a:extLst>
                  <a:ext uri="{FF2B5EF4-FFF2-40B4-BE49-F238E27FC236}">
                    <a16:creationId xmlns:a16="http://schemas.microsoft.com/office/drawing/2014/main" id="{7D5DBAE4-7A98-EF07-A6B5-9D836B221E1C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1" name="Google Shape;2313;p42">
                <a:extLst>
                  <a:ext uri="{FF2B5EF4-FFF2-40B4-BE49-F238E27FC236}">
                    <a16:creationId xmlns:a16="http://schemas.microsoft.com/office/drawing/2014/main" id="{FC64E39C-CC8D-DF07-4ED0-74EDAA2D3F80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2" name="Google Shape;2314;p42">
                <a:extLst>
                  <a:ext uri="{FF2B5EF4-FFF2-40B4-BE49-F238E27FC236}">
                    <a16:creationId xmlns:a16="http://schemas.microsoft.com/office/drawing/2014/main" id="{9450FDA9-8A68-D0EA-567A-CED710A89EF3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3" name="Google Shape;2315;p42">
                <a:extLst>
                  <a:ext uri="{FF2B5EF4-FFF2-40B4-BE49-F238E27FC236}">
                    <a16:creationId xmlns:a16="http://schemas.microsoft.com/office/drawing/2014/main" id="{49F5DBE7-02DD-2856-8852-199CFD082F82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4" name="Google Shape;2316;p42">
                <a:extLst>
                  <a:ext uri="{FF2B5EF4-FFF2-40B4-BE49-F238E27FC236}">
                    <a16:creationId xmlns:a16="http://schemas.microsoft.com/office/drawing/2014/main" id="{31BEA3B9-6A43-3232-4D53-422D4C6C5BED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5" name="Google Shape;2317;p42">
                <a:extLst>
                  <a:ext uri="{FF2B5EF4-FFF2-40B4-BE49-F238E27FC236}">
                    <a16:creationId xmlns:a16="http://schemas.microsoft.com/office/drawing/2014/main" id="{1182C564-30D6-0711-B0F4-22C38EA7D29A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6" name="Google Shape;2318;p42">
                <a:extLst>
                  <a:ext uri="{FF2B5EF4-FFF2-40B4-BE49-F238E27FC236}">
                    <a16:creationId xmlns:a16="http://schemas.microsoft.com/office/drawing/2014/main" id="{736EDB98-91DC-C3E6-0364-3E26A7956670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7" name="Google Shape;2319;p42">
                <a:extLst>
                  <a:ext uri="{FF2B5EF4-FFF2-40B4-BE49-F238E27FC236}">
                    <a16:creationId xmlns:a16="http://schemas.microsoft.com/office/drawing/2014/main" id="{ED3417D5-BCA5-8881-81CA-9CE6481FFC60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8" name="Google Shape;2320;p42">
                <a:extLst>
                  <a:ext uri="{FF2B5EF4-FFF2-40B4-BE49-F238E27FC236}">
                    <a16:creationId xmlns:a16="http://schemas.microsoft.com/office/drawing/2014/main" id="{600C3397-FB91-D7EC-9E2E-D3950722A28A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69" name="Google Shape;2321;p42">
                <a:extLst>
                  <a:ext uri="{FF2B5EF4-FFF2-40B4-BE49-F238E27FC236}">
                    <a16:creationId xmlns:a16="http://schemas.microsoft.com/office/drawing/2014/main" id="{7220BFD4-725F-DD63-9044-ACA1BDA60B11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58" name="Google Shape;2322;p42">
              <a:extLst>
                <a:ext uri="{FF2B5EF4-FFF2-40B4-BE49-F238E27FC236}">
                  <a16:creationId xmlns:a16="http://schemas.microsoft.com/office/drawing/2014/main" id="{5050FFC5-FD57-676A-93C9-4CA49F0BBB38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70" name="Google Shape;2309;p42">
            <a:extLst>
              <a:ext uri="{FF2B5EF4-FFF2-40B4-BE49-F238E27FC236}">
                <a16:creationId xmlns:a16="http://schemas.microsoft.com/office/drawing/2014/main" id="{509B7A0D-76D6-D244-6E97-6D73FEFA4767}"/>
              </a:ext>
            </a:extLst>
          </p:cNvPr>
          <p:cNvGrpSpPr/>
          <p:nvPr/>
        </p:nvGrpSpPr>
        <p:grpSpPr>
          <a:xfrm>
            <a:off x="6377770" y="3212957"/>
            <a:ext cx="361808" cy="360774"/>
            <a:chOff x="2773799" y="3668840"/>
            <a:chExt cx="361808" cy="360774"/>
          </a:xfrm>
        </p:grpSpPr>
        <p:grpSp>
          <p:nvGrpSpPr>
            <p:cNvPr id="171" name="Google Shape;2310;p42">
              <a:extLst>
                <a:ext uri="{FF2B5EF4-FFF2-40B4-BE49-F238E27FC236}">
                  <a16:creationId xmlns:a16="http://schemas.microsoft.com/office/drawing/2014/main" id="{96CA7389-6AF1-37B4-ABA0-87D38640F6A1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73" name="Google Shape;2311;p42">
                <a:extLst>
                  <a:ext uri="{FF2B5EF4-FFF2-40B4-BE49-F238E27FC236}">
                    <a16:creationId xmlns:a16="http://schemas.microsoft.com/office/drawing/2014/main" id="{00E0C655-C426-2457-E136-7D9076FDD25B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4" name="Google Shape;2312;p42">
                <a:extLst>
                  <a:ext uri="{FF2B5EF4-FFF2-40B4-BE49-F238E27FC236}">
                    <a16:creationId xmlns:a16="http://schemas.microsoft.com/office/drawing/2014/main" id="{1E20C62D-AE1D-D265-0424-2408B6D6E48B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5" name="Google Shape;2313;p42">
                <a:extLst>
                  <a:ext uri="{FF2B5EF4-FFF2-40B4-BE49-F238E27FC236}">
                    <a16:creationId xmlns:a16="http://schemas.microsoft.com/office/drawing/2014/main" id="{D3B1FD80-5C38-B710-A28F-E04F844D699B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6" name="Google Shape;2314;p42">
                <a:extLst>
                  <a:ext uri="{FF2B5EF4-FFF2-40B4-BE49-F238E27FC236}">
                    <a16:creationId xmlns:a16="http://schemas.microsoft.com/office/drawing/2014/main" id="{D0BAF648-E9F8-D523-DA5E-7687BCCF1C87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7" name="Google Shape;2315;p42">
                <a:extLst>
                  <a:ext uri="{FF2B5EF4-FFF2-40B4-BE49-F238E27FC236}">
                    <a16:creationId xmlns:a16="http://schemas.microsoft.com/office/drawing/2014/main" id="{B15ECC29-82A4-8A12-6E40-1F633AB9A848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8" name="Google Shape;2316;p42">
                <a:extLst>
                  <a:ext uri="{FF2B5EF4-FFF2-40B4-BE49-F238E27FC236}">
                    <a16:creationId xmlns:a16="http://schemas.microsoft.com/office/drawing/2014/main" id="{01BC69B9-73BB-F184-0CE6-6A41D3143027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79" name="Google Shape;2317;p42">
                <a:extLst>
                  <a:ext uri="{FF2B5EF4-FFF2-40B4-BE49-F238E27FC236}">
                    <a16:creationId xmlns:a16="http://schemas.microsoft.com/office/drawing/2014/main" id="{4FDAD71C-C7A8-3A38-630B-D79ABA8AB1FE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0" name="Google Shape;2318;p42">
                <a:extLst>
                  <a:ext uri="{FF2B5EF4-FFF2-40B4-BE49-F238E27FC236}">
                    <a16:creationId xmlns:a16="http://schemas.microsoft.com/office/drawing/2014/main" id="{56818E6B-0147-206B-DFCD-93AE0C4ECE74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1" name="Google Shape;2319;p42">
                <a:extLst>
                  <a:ext uri="{FF2B5EF4-FFF2-40B4-BE49-F238E27FC236}">
                    <a16:creationId xmlns:a16="http://schemas.microsoft.com/office/drawing/2014/main" id="{CC114F71-B663-0554-856F-FA23D0178560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2" name="Google Shape;2320;p42">
                <a:extLst>
                  <a:ext uri="{FF2B5EF4-FFF2-40B4-BE49-F238E27FC236}">
                    <a16:creationId xmlns:a16="http://schemas.microsoft.com/office/drawing/2014/main" id="{A8E49462-5D7E-54DB-FA01-24A954F06074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3" name="Google Shape;2321;p42">
                <a:extLst>
                  <a:ext uri="{FF2B5EF4-FFF2-40B4-BE49-F238E27FC236}">
                    <a16:creationId xmlns:a16="http://schemas.microsoft.com/office/drawing/2014/main" id="{2B6820EB-BB64-8BBB-374A-68817D798CCB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72" name="Google Shape;2322;p42">
              <a:extLst>
                <a:ext uri="{FF2B5EF4-FFF2-40B4-BE49-F238E27FC236}">
                  <a16:creationId xmlns:a16="http://schemas.microsoft.com/office/drawing/2014/main" id="{B4F2A7C7-4A34-F1BA-B882-62428D7EAC1E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C985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grpSp>
        <p:nvGrpSpPr>
          <p:cNvPr id="184" name="Google Shape;2309;p42">
            <a:extLst>
              <a:ext uri="{FF2B5EF4-FFF2-40B4-BE49-F238E27FC236}">
                <a16:creationId xmlns:a16="http://schemas.microsoft.com/office/drawing/2014/main" id="{8AD0CEEF-F6C7-B374-EFB6-B2CB5045562A}"/>
              </a:ext>
            </a:extLst>
          </p:cNvPr>
          <p:cNvGrpSpPr/>
          <p:nvPr/>
        </p:nvGrpSpPr>
        <p:grpSpPr>
          <a:xfrm>
            <a:off x="6403362" y="2031216"/>
            <a:ext cx="361808" cy="360774"/>
            <a:chOff x="2773799" y="3668840"/>
            <a:chExt cx="361808" cy="360774"/>
          </a:xfrm>
        </p:grpSpPr>
        <p:grpSp>
          <p:nvGrpSpPr>
            <p:cNvPr id="185" name="Google Shape;2310;p42">
              <a:extLst>
                <a:ext uri="{FF2B5EF4-FFF2-40B4-BE49-F238E27FC236}">
                  <a16:creationId xmlns:a16="http://schemas.microsoft.com/office/drawing/2014/main" id="{4899D838-8F69-7B5A-CBB2-F0087BCC6915}"/>
                </a:ext>
              </a:extLst>
            </p:cNvPr>
            <p:cNvGrpSpPr/>
            <p:nvPr/>
          </p:nvGrpSpPr>
          <p:grpSpPr>
            <a:xfrm>
              <a:off x="2773799" y="3668840"/>
              <a:ext cx="361808" cy="360774"/>
              <a:chOff x="2773799" y="3668840"/>
              <a:chExt cx="361808" cy="360774"/>
            </a:xfrm>
          </p:grpSpPr>
          <p:sp>
            <p:nvSpPr>
              <p:cNvPr id="187" name="Google Shape;2311;p42">
                <a:extLst>
                  <a:ext uri="{FF2B5EF4-FFF2-40B4-BE49-F238E27FC236}">
                    <a16:creationId xmlns:a16="http://schemas.microsoft.com/office/drawing/2014/main" id="{AE6663CE-AA4E-7EAA-7309-395080D3FDD2}"/>
                  </a:ext>
                </a:extLst>
              </p:cNvPr>
              <p:cNvSpPr/>
              <p:nvPr/>
            </p:nvSpPr>
            <p:spPr>
              <a:xfrm>
                <a:off x="2840890" y="3679250"/>
                <a:ext cx="67113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516" extrusionOk="0">
                    <a:moveTo>
                      <a:pt x="3155" y="0"/>
                    </a:moveTo>
                    <a:cubicBezTo>
                      <a:pt x="3088" y="0"/>
                      <a:pt x="3020" y="13"/>
                      <a:pt x="2954" y="39"/>
                    </a:cubicBezTo>
                    <a:cubicBezTo>
                      <a:pt x="2013" y="372"/>
                      <a:pt x="1120" y="860"/>
                      <a:pt x="322" y="1456"/>
                    </a:cubicBezTo>
                    <a:cubicBezTo>
                      <a:pt x="60" y="1646"/>
                      <a:pt x="1" y="2027"/>
                      <a:pt x="203" y="2289"/>
                    </a:cubicBezTo>
                    <a:cubicBezTo>
                      <a:pt x="322" y="2444"/>
                      <a:pt x="501" y="2515"/>
                      <a:pt x="680" y="2515"/>
                    </a:cubicBezTo>
                    <a:cubicBezTo>
                      <a:pt x="799" y="2515"/>
                      <a:pt x="918" y="2480"/>
                      <a:pt x="1025" y="2408"/>
                    </a:cubicBezTo>
                    <a:cubicBezTo>
                      <a:pt x="1739" y="1872"/>
                      <a:pt x="2525" y="1444"/>
                      <a:pt x="3358" y="1146"/>
                    </a:cubicBezTo>
                    <a:cubicBezTo>
                      <a:pt x="3656" y="1027"/>
                      <a:pt x="3823" y="694"/>
                      <a:pt x="3704" y="384"/>
                    </a:cubicBezTo>
                    <a:cubicBezTo>
                      <a:pt x="3620" y="153"/>
                      <a:pt x="3393" y="0"/>
                      <a:pt x="3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8" name="Google Shape;2312;p42">
                <a:extLst>
                  <a:ext uri="{FF2B5EF4-FFF2-40B4-BE49-F238E27FC236}">
                    <a16:creationId xmlns:a16="http://schemas.microsoft.com/office/drawing/2014/main" id="{84624005-6F68-D7D6-DA51-874BCFE0F0DA}"/>
                  </a:ext>
                </a:extLst>
              </p:cNvPr>
              <p:cNvSpPr/>
              <p:nvPr/>
            </p:nvSpPr>
            <p:spPr>
              <a:xfrm>
                <a:off x="2773799" y="3829759"/>
                <a:ext cx="26368" cy="69851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979" extrusionOk="0">
                    <a:moveTo>
                      <a:pt x="590" y="0"/>
                    </a:moveTo>
                    <a:cubicBezTo>
                      <a:pt x="287" y="0"/>
                      <a:pt x="36" y="242"/>
                      <a:pt x="13" y="549"/>
                    </a:cubicBezTo>
                    <a:cubicBezTo>
                      <a:pt x="1" y="752"/>
                      <a:pt x="1" y="954"/>
                      <a:pt x="1" y="1145"/>
                    </a:cubicBezTo>
                    <a:cubicBezTo>
                      <a:pt x="1" y="1954"/>
                      <a:pt x="96" y="2752"/>
                      <a:pt x="275" y="3526"/>
                    </a:cubicBezTo>
                    <a:cubicBezTo>
                      <a:pt x="334" y="3800"/>
                      <a:pt x="584" y="3978"/>
                      <a:pt x="846" y="3978"/>
                    </a:cubicBezTo>
                    <a:cubicBezTo>
                      <a:pt x="894" y="3978"/>
                      <a:pt x="942" y="3978"/>
                      <a:pt x="989" y="3966"/>
                    </a:cubicBezTo>
                    <a:cubicBezTo>
                      <a:pt x="1299" y="3895"/>
                      <a:pt x="1501" y="3574"/>
                      <a:pt x="1430" y="3252"/>
                    </a:cubicBezTo>
                    <a:cubicBezTo>
                      <a:pt x="1263" y="2573"/>
                      <a:pt x="1180" y="1859"/>
                      <a:pt x="1180" y="1145"/>
                    </a:cubicBezTo>
                    <a:cubicBezTo>
                      <a:pt x="1180" y="966"/>
                      <a:pt x="1180" y="799"/>
                      <a:pt x="1192" y="621"/>
                    </a:cubicBezTo>
                    <a:cubicBezTo>
                      <a:pt x="1215" y="299"/>
                      <a:pt x="965" y="14"/>
                      <a:pt x="632" y="2"/>
                    </a:cubicBezTo>
                    <a:cubicBezTo>
                      <a:pt x="618" y="1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89" name="Google Shape;2313;p42">
                <a:extLst>
                  <a:ext uri="{FF2B5EF4-FFF2-40B4-BE49-F238E27FC236}">
                    <a16:creationId xmlns:a16="http://schemas.microsoft.com/office/drawing/2014/main" id="{F4374954-CC5B-B0F7-6B9A-CD7F4E920A60}"/>
                  </a:ext>
                </a:extLst>
              </p:cNvPr>
              <p:cNvSpPr/>
              <p:nvPr/>
            </p:nvSpPr>
            <p:spPr>
              <a:xfrm>
                <a:off x="2795127" y="3924902"/>
                <a:ext cx="54157" cy="5956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93" extrusionOk="0">
                    <a:moveTo>
                      <a:pt x="681" y="0"/>
                    </a:moveTo>
                    <a:cubicBezTo>
                      <a:pt x="580" y="0"/>
                      <a:pt x="477" y="27"/>
                      <a:pt x="381" y="82"/>
                    </a:cubicBezTo>
                    <a:cubicBezTo>
                      <a:pt x="96" y="237"/>
                      <a:pt x="0" y="606"/>
                      <a:pt x="167" y="880"/>
                    </a:cubicBezTo>
                    <a:cubicBezTo>
                      <a:pt x="667" y="1749"/>
                      <a:pt x="1286" y="2535"/>
                      <a:pt x="2024" y="3226"/>
                    </a:cubicBezTo>
                    <a:cubicBezTo>
                      <a:pt x="2132" y="3333"/>
                      <a:pt x="2275" y="3392"/>
                      <a:pt x="2429" y="3392"/>
                    </a:cubicBezTo>
                    <a:cubicBezTo>
                      <a:pt x="2584" y="3392"/>
                      <a:pt x="2739" y="3321"/>
                      <a:pt x="2858" y="3202"/>
                    </a:cubicBezTo>
                    <a:cubicBezTo>
                      <a:pt x="3084" y="2964"/>
                      <a:pt x="3072" y="2595"/>
                      <a:pt x="2834" y="2368"/>
                    </a:cubicBezTo>
                    <a:cubicBezTo>
                      <a:pt x="2179" y="1761"/>
                      <a:pt x="1632" y="1059"/>
                      <a:pt x="1191" y="297"/>
                    </a:cubicBezTo>
                    <a:cubicBezTo>
                      <a:pt x="1080" y="106"/>
                      <a:pt x="884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0" name="Google Shape;2314;p42">
                <a:extLst>
                  <a:ext uri="{FF2B5EF4-FFF2-40B4-BE49-F238E27FC236}">
                    <a16:creationId xmlns:a16="http://schemas.microsoft.com/office/drawing/2014/main" id="{2680A3AC-8385-9902-AAA4-E6EB43A21F84}"/>
                  </a:ext>
                </a:extLst>
              </p:cNvPr>
              <p:cNvSpPr/>
              <p:nvPr/>
            </p:nvSpPr>
            <p:spPr>
              <a:xfrm>
                <a:off x="3095248" y="3762755"/>
                <a:ext cx="38691" cy="6767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855" extrusionOk="0">
                    <a:moveTo>
                      <a:pt x="678" y="0"/>
                    </a:moveTo>
                    <a:cubicBezTo>
                      <a:pt x="587" y="0"/>
                      <a:pt x="494" y="22"/>
                      <a:pt x="406" y="68"/>
                    </a:cubicBezTo>
                    <a:cubicBezTo>
                      <a:pt x="120" y="211"/>
                      <a:pt x="1" y="568"/>
                      <a:pt x="144" y="854"/>
                    </a:cubicBezTo>
                    <a:cubicBezTo>
                      <a:pt x="548" y="1652"/>
                      <a:pt x="822" y="2497"/>
                      <a:pt x="977" y="3366"/>
                    </a:cubicBezTo>
                    <a:cubicBezTo>
                      <a:pt x="1025" y="3652"/>
                      <a:pt x="1275" y="3854"/>
                      <a:pt x="1561" y="3854"/>
                    </a:cubicBezTo>
                    <a:cubicBezTo>
                      <a:pt x="1596" y="3854"/>
                      <a:pt x="1632" y="3854"/>
                      <a:pt x="1668" y="3842"/>
                    </a:cubicBezTo>
                    <a:cubicBezTo>
                      <a:pt x="1989" y="3795"/>
                      <a:pt x="2203" y="3485"/>
                      <a:pt x="2144" y="3164"/>
                    </a:cubicBezTo>
                    <a:cubicBezTo>
                      <a:pt x="1965" y="2176"/>
                      <a:pt x="1656" y="1223"/>
                      <a:pt x="1203" y="330"/>
                    </a:cubicBezTo>
                    <a:cubicBezTo>
                      <a:pt x="1095" y="121"/>
                      <a:pt x="892" y="0"/>
                      <a:pt x="6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1" name="Google Shape;2315;p42">
                <a:extLst>
                  <a:ext uri="{FF2B5EF4-FFF2-40B4-BE49-F238E27FC236}">
                    <a16:creationId xmlns:a16="http://schemas.microsoft.com/office/drawing/2014/main" id="{91518829-7F2A-2F64-1766-04994610F3D0}"/>
                  </a:ext>
                </a:extLst>
              </p:cNvPr>
              <p:cNvSpPr/>
              <p:nvPr/>
            </p:nvSpPr>
            <p:spPr>
              <a:xfrm>
                <a:off x="2782593" y="3737740"/>
                <a:ext cx="47030" cy="64269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61" extrusionOk="0">
                    <a:moveTo>
                      <a:pt x="2014" y="0"/>
                    </a:moveTo>
                    <a:cubicBezTo>
                      <a:pt x="1831" y="0"/>
                      <a:pt x="1651" y="85"/>
                      <a:pt x="1536" y="243"/>
                    </a:cubicBezTo>
                    <a:cubicBezTo>
                      <a:pt x="929" y="1041"/>
                      <a:pt x="452" y="1934"/>
                      <a:pt x="119" y="2862"/>
                    </a:cubicBezTo>
                    <a:cubicBezTo>
                      <a:pt x="0" y="3172"/>
                      <a:pt x="155" y="3517"/>
                      <a:pt x="464" y="3624"/>
                    </a:cubicBezTo>
                    <a:cubicBezTo>
                      <a:pt x="536" y="3648"/>
                      <a:pt x="607" y="3660"/>
                      <a:pt x="667" y="3660"/>
                    </a:cubicBezTo>
                    <a:cubicBezTo>
                      <a:pt x="905" y="3660"/>
                      <a:pt x="1131" y="3517"/>
                      <a:pt x="1226" y="3267"/>
                    </a:cubicBezTo>
                    <a:cubicBezTo>
                      <a:pt x="1524" y="2446"/>
                      <a:pt x="1953" y="1660"/>
                      <a:pt x="2477" y="946"/>
                    </a:cubicBezTo>
                    <a:cubicBezTo>
                      <a:pt x="2679" y="684"/>
                      <a:pt x="2619" y="315"/>
                      <a:pt x="2357" y="112"/>
                    </a:cubicBezTo>
                    <a:cubicBezTo>
                      <a:pt x="2254" y="37"/>
                      <a:pt x="2133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2" name="Google Shape;2316;p42">
                <a:extLst>
                  <a:ext uri="{FF2B5EF4-FFF2-40B4-BE49-F238E27FC236}">
                    <a16:creationId xmlns:a16="http://schemas.microsoft.com/office/drawing/2014/main" id="{25D1665F-973A-1CDF-D933-FB7DFD062A7A}"/>
                  </a:ext>
                </a:extLst>
              </p:cNvPr>
              <p:cNvSpPr/>
              <p:nvPr/>
            </p:nvSpPr>
            <p:spPr>
              <a:xfrm>
                <a:off x="3106535" y="3839396"/>
                <a:ext cx="29071" cy="6983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978" extrusionOk="0">
                    <a:moveTo>
                      <a:pt x="1060" y="0"/>
                    </a:moveTo>
                    <a:cubicBezTo>
                      <a:pt x="739" y="0"/>
                      <a:pt x="477" y="274"/>
                      <a:pt x="477" y="596"/>
                    </a:cubicBezTo>
                    <a:cubicBezTo>
                      <a:pt x="477" y="1489"/>
                      <a:pt x="346" y="2370"/>
                      <a:pt x="96" y="3215"/>
                    </a:cubicBezTo>
                    <a:cubicBezTo>
                      <a:pt x="1" y="3525"/>
                      <a:pt x="179" y="3858"/>
                      <a:pt x="489" y="3953"/>
                    </a:cubicBezTo>
                    <a:cubicBezTo>
                      <a:pt x="548" y="3965"/>
                      <a:pt x="608" y="3977"/>
                      <a:pt x="656" y="3977"/>
                    </a:cubicBezTo>
                    <a:cubicBezTo>
                      <a:pt x="918" y="3977"/>
                      <a:pt x="1144" y="3810"/>
                      <a:pt x="1227" y="3548"/>
                    </a:cubicBezTo>
                    <a:cubicBezTo>
                      <a:pt x="1513" y="2596"/>
                      <a:pt x="1656" y="1608"/>
                      <a:pt x="1656" y="596"/>
                    </a:cubicBezTo>
                    <a:cubicBezTo>
                      <a:pt x="1656" y="274"/>
                      <a:pt x="1394" y="0"/>
                      <a:pt x="1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3" name="Google Shape;2317;p42">
                <a:extLst>
                  <a:ext uri="{FF2B5EF4-FFF2-40B4-BE49-F238E27FC236}">
                    <a16:creationId xmlns:a16="http://schemas.microsoft.com/office/drawing/2014/main" id="{1A10446D-18AC-D130-C276-AD60339A576E}"/>
                  </a:ext>
                </a:extLst>
              </p:cNvPr>
              <p:cNvSpPr/>
              <p:nvPr/>
            </p:nvSpPr>
            <p:spPr>
              <a:xfrm>
                <a:off x="3027946" y="3691643"/>
                <a:ext cx="62110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929" extrusionOk="0">
                    <a:moveTo>
                      <a:pt x="677" y="1"/>
                    </a:moveTo>
                    <a:cubicBezTo>
                      <a:pt x="475" y="1"/>
                      <a:pt x="279" y="107"/>
                      <a:pt x="168" y="297"/>
                    </a:cubicBezTo>
                    <a:cubicBezTo>
                      <a:pt x="1" y="583"/>
                      <a:pt x="96" y="940"/>
                      <a:pt x="382" y="1107"/>
                    </a:cubicBezTo>
                    <a:cubicBezTo>
                      <a:pt x="1144" y="1547"/>
                      <a:pt x="1846" y="2095"/>
                      <a:pt x="2454" y="2750"/>
                    </a:cubicBezTo>
                    <a:cubicBezTo>
                      <a:pt x="2573" y="2869"/>
                      <a:pt x="2728" y="2929"/>
                      <a:pt x="2882" y="2929"/>
                    </a:cubicBezTo>
                    <a:cubicBezTo>
                      <a:pt x="3037" y="2929"/>
                      <a:pt x="3180" y="2881"/>
                      <a:pt x="3299" y="2774"/>
                    </a:cubicBezTo>
                    <a:cubicBezTo>
                      <a:pt x="3525" y="2548"/>
                      <a:pt x="3537" y="2167"/>
                      <a:pt x="3311" y="1928"/>
                    </a:cubicBezTo>
                    <a:cubicBezTo>
                      <a:pt x="2632" y="1202"/>
                      <a:pt x="1835" y="583"/>
                      <a:pt x="977" y="83"/>
                    </a:cubicBezTo>
                    <a:cubicBezTo>
                      <a:pt x="882" y="27"/>
                      <a:pt x="779" y="1"/>
                      <a:pt x="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4" name="Google Shape;2318;p42">
                <a:extLst>
                  <a:ext uri="{FF2B5EF4-FFF2-40B4-BE49-F238E27FC236}">
                    <a16:creationId xmlns:a16="http://schemas.microsoft.com/office/drawing/2014/main" id="{9A951950-269B-293F-7AA0-D58066F97B6C}"/>
                  </a:ext>
                </a:extLst>
              </p:cNvPr>
              <p:cNvSpPr/>
              <p:nvPr/>
            </p:nvSpPr>
            <p:spPr>
              <a:xfrm>
                <a:off x="2866396" y="3991941"/>
                <a:ext cx="70044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074" extrusionOk="0">
                    <a:moveTo>
                      <a:pt x="676" y="1"/>
                    </a:moveTo>
                    <a:cubicBezTo>
                      <a:pt x="456" y="1"/>
                      <a:pt x="245" y="120"/>
                      <a:pt x="143" y="323"/>
                    </a:cubicBezTo>
                    <a:cubicBezTo>
                      <a:pt x="0" y="621"/>
                      <a:pt x="120" y="978"/>
                      <a:pt x="405" y="1121"/>
                    </a:cubicBezTo>
                    <a:cubicBezTo>
                      <a:pt x="1298" y="1574"/>
                      <a:pt x="2251" y="1883"/>
                      <a:pt x="3239" y="2062"/>
                    </a:cubicBezTo>
                    <a:cubicBezTo>
                      <a:pt x="3275" y="2062"/>
                      <a:pt x="3310" y="2074"/>
                      <a:pt x="3346" y="2074"/>
                    </a:cubicBezTo>
                    <a:cubicBezTo>
                      <a:pt x="3632" y="2074"/>
                      <a:pt x="3882" y="1871"/>
                      <a:pt x="3930" y="1574"/>
                    </a:cubicBezTo>
                    <a:cubicBezTo>
                      <a:pt x="3989" y="1252"/>
                      <a:pt x="3763" y="954"/>
                      <a:pt x="3441" y="895"/>
                    </a:cubicBezTo>
                    <a:cubicBezTo>
                      <a:pt x="2572" y="740"/>
                      <a:pt x="1727" y="466"/>
                      <a:pt x="941" y="61"/>
                    </a:cubicBezTo>
                    <a:cubicBezTo>
                      <a:pt x="855" y="20"/>
                      <a:pt x="765" y="1"/>
                      <a:pt x="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5" name="Google Shape;2319;p42">
                <a:extLst>
                  <a:ext uri="{FF2B5EF4-FFF2-40B4-BE49-F238E27FC236}">
                    <a16:creationId xmlns:a16="http://schemas.microsoft.com/office/drawing/2014/main" id="{78F2FFE3-DCD5-DC3F-6ECF-5A2EA1851D02}"/>
                  </a:ext>
                </a:extLst>
              </p:cNvPr>
              <p:cNvSpPr/>
              <p:nvPr/>
            </p:nvSpPr>
            <p:spPr>
              <a:xfrm>
                <a:off x="3052609" y="3933188"/>
                <a:ext cx="56457" cy="57756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90" extrusionOk="0">
                    <a:moveTo>
                      <a:pt x="2542" y="1"/>
                    </a:moveTo>
                    <a:cubicBezTo>
                      <a:pt x="2349" y="1"/>
                      <a:pt x="2161" y="93"/>
                      <a:pt x="2049" y="265"/>
                    </a:cubicBezTo>
                    <a:cubicBezTo>
                      <a:pt x="1561" y="1003"/>
                      <a:pt x="965" y="1670"/>
                      <a:pt x="287" y="2242"/>
                    </a:cubicBezTo>
                    <a:cubicBezTo>
                      <a:pt x="37" y="2456"/>
                      <a:pt x="1" y="2825"/>
                      <a:pt x="215" y="3075"/>
                    </a:cubicBezTo>
                    <a:cubicBezTo>
                      <a:pt x="334" y="3218"/>
                      <a:pt x="501" y="3289"/>
                      <a:pt x="668" y="3289"/>
                    </a:cubicBezTo>
                    <a:cubicBezTo>
                      <a:pt x="799" y="3289"/>
                      <a:pt x="942" y="3242"/>
                      <a:pt x="1049" y="3147"/>
                    </a:cubicBezTo>
                    <a:cubicBezTo>
                      <a:pt x="1811" y="2504"/>
                      <a:pt x="2477" y="1753"/>
                      <a:pt x="3037" y="920"/>
                    </a:cubicBezTo>
                    <a:cubicBezTo>
                      <a:pt x="3216" y="646"/>
                      <a:pt x="3144" y="277"/>
                      <a:pt x="2870" y="99"/>
                    </a:cubicBezTo>
                    <a:cubicBezTo>
                      <a:pt x="2769" y="32"/>
                      <a:pt x="2655" y="1"/>
                      <a:pt x="25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6" name="Google Shape;2320;p42">
                <a:extLst>
                  <a:ext uri="{FF2B5EF4-FFF2-40B4-BE49-F238E27FC236}">
                    <a16:creationId xmlns:a16="http://schemas.microsoft.com/office/drawing/2014/main" id="{671E4370-9B9F-9342-88A2-99C8A500E457}"/>
                  </a:ext>
                </a:extLst>
              </p:cNvPr>
              <p:cNvSpPr/>
              <p:nvPr/>
            </p:nvSpPr>
            <p:spPr>
              <a:xfrm>
                <a:off x="2963575" y="3996119"/>
                <a:ext cx="70466" cy="3349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08" extrusionOk="0">
                    <a:moveTo>
                      <a:pt x="3339" y="1"/>
                    </a:moveTo>
                    <a:cubicBezTo>
                      <a:pt x="3262" y="1"/>
                      <a:pt x="3184" y="17"/>
                      <a:pt x="3108" y="50"/>
                    </a:cubicBezTo>
                    <a:cubicBezTo>
                      <a:pt x="2299" y="395"/>
                      <a:pt x="1442" y="633"/>
                      <a:pt x="560" y="728"/>
                    </a:cubicBezTo>
                    <a:cubicBezTo>
                      <a:pt x="227" y="776"/>
                      <a:pt x="1" y="1062"/>
                      <a:pt x="37" y="1383"/>
                    </a:cubicBezTo>
                    <a:cubicBezTo>
                      <a:pt x="72" y="1693"/>
                      <a:pt x="322" y="1907"/>
                      <a:pt x="620" y="1907"/>
                    </a:cubicBezTo>
                    <a:lnTo>
                      <a:pt x="691" y="1907"/>
                    </a:lnTo>
                    <a:cubicBezTo>
                      <a:pt x="1692" y="1788"/>
                      <a:pt x="2656" y="1526"/>
                      <a:pt x="3573" y="1133"/>
                    </a:cubicBezTo>
                    <a:cubicBezTo>
                      <a:pt x="3882" y="1002"/>
                      <a:pt x="4013" y="657"/>
                      <a:pt x="3882" y="359"/>
                    </a:cubicBezTo>
                    <a:cubicBezTo>
                      <a:pt x="3784" y="137"/>
                      <a:pt x="3567" y="1"/>
                      <a:pt x="33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  <p:sp>
            <p:nvSpPr>
              <p:cNvPr id="197" name="Google Shape;2321;p42">
                <a:extLst>
                  <a:ext uri="{FF2B5EF4-FFF2-40B4-BE49-F238E27FC236}">
                    <a16:creationId xmlns:a16="http://schemas.microsoft.com/office/drawing/2014/main" id="{C108174E-4097-FDAF-9614-2C525210658E}"/>
                  </a:ext>
                </a:extLst>
              </p:cNvPr>
              <p:cNvSpPr/>
              <p:nvPr/>
            </p:nvSpPr>
            <p:spPr>
              <a:xfrm>
                <a:off x="2933909" y="3668840"/>
                <a:ext cx="71291" cy="25314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1442" extrusionOk="0">
                    <a:moveTo>
                      <a:pt x="1179" y="1"/>
                    </a:moveTo>
                    <a:cubicBezTo>
                      <a:pt x="976" y="1"/>
                      <a:pt x="774" y="13"/>
                      <a:pt x="572" y="25"/>
                    </a:cubicBezTo>
                    <a:cubicBezTo>
                      <a:pt x="250" y="49"/>
                      <a:pt x="0" y="322"/>
                      <a:pt x="24" y="644"/>
                    </a:cubicBezTo>
                    <a:cubicBezTo>
                      <a:pt x="36" y="969"/>
                      <a:pt x="308" y="1204"/>
                      <a:pt x="620" y="1204"/>
                    </a:cubicBezTo>
                    <a:cubicBezTo>
                      <a:pt x="628" y="1204"/>
                      <a:pt x="635" y="1204"/>
                      <a:pt x="643" y="1203"/>
                    </a:cubicBezTo>
                    <a:cubicBezTo>
                      <a:pt x="822" y="1192"/>
                      <a:pt x="1000" y="1192"/>
                      <a:pt x="1179" y="1192"/>
                    </a:cubicBezTo>
                    <a:cubicBezTo>
                      <a:pt x="1893" y="1192"/>
                      <a:pt x="2596" y="1275"/>
                      <a:pt x="3286" y="1430"/>
                    </a:cubicBezTo>
                    <a:cubicBezTo>
                      <a:pt x="3322" y="1442"/>
                      <a:pt x="3370" y="1442"/>
                      <a:pt x="3417" y="1442"/>
                    </a:cubicBezTo>
                    <a:cubicBezTo>
                      <a:pt x="3679" y="1442"/>
                      <a:pt x="3929" y="1263"/>
                      <a:pt x="3989" y="989"/>
                    </a:cubicBezTo>
                    <a:cubicBezTo>
                      <a:pt x="4060" y="668"/>
                      <a:pt x="3870" y="358"/>
                      <a:pt x="3548" y="275"/>
                    </a:cubicBezTo>
                    <a:cubicBezTo>
                      <a:pt x="2774" y="96"/>
                      <a:pt x="1989" y="1"/>
                      <a:pt x="1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 Light" panose="020B0403050000020004" pitchFamily="34" charset="0"/>
                </a:endParaRPr>
              </a:p>
            </p:txBody>
          </p:sp>
        </p:grpSp>
        <p:sp>
          <p:nvSpPr>
            <p:cNvPr id="186" name="Google Shape;2322;p42">
              <a:extLst>
                <a:ext uri="{FF2B5EF4-FFF2-40B4-BE49-F238E27FC236}">
                  <a16:creationId xmlns:a16="http://schemas.microsoft.com/office/drawing/2014/main" id="{6668EB6A-2D9F-0930-3733-B105DCDF555D}"/>
                </a:ext>
              </a:extLst>
            </p:cNvPr>
            <p:cNvSpPr/>
            <p:nvPr/>
          </p:nvSpPr>
          <p:spPr>
            <a:xfrm>
              <a:off x="2843822" y="3739074"/>
              <a:ext cx="221790" cy="221562"/>
            </a:xfrm>
            <a:custGeom>
              <a:avLst/>
              <a:gdLst/>
              <a:ahLst/>
              <a:cxnLst/>
              <a:rect l="l" t="t" r="r" b="b"/>
              <a:pathLst>
                <a:path w="12634" h="12621" extrusionOk="0">
                  <a:moveTo>
                    <a:pt x="6311" y="0"/>
                  </a:moveTo>
                  <a:cubicBezTo>
                    <a:pt x="2822" y="0"/>
                    <a:pt x="1" y="2822"/>
                    <a:pt x="1" y="6311"/>
                  </a:cubicBezTo>
                  <a:cubicBezTo>
                    <a:pt x="1" y="9799"/>
                    <a:pt x="2822" y="12621"/>
                    <a:pt x="6311" y="12621"/>
                  </a:cubicBezTo>
                  <a:cubicBezTo>
                    <a:pt x="9799" y="12621"/>
                    <a:pt x="12633" y="9799"/>
                    <a:pt x="12633" y="6311"/>
                  </a:cubicBezTo>
                  <a:cubicBezTo>
                    <a:pt x="12633" y="2822"/>
                    <a:pt x="9799" y="0"/>
                    <a:pt x="6311" y="0"/>
                  </a:cubicBezTo>
                  <a:close/>
                </a:path>
              </a:pathLst>
            </a:custGeom>
            <a:solidFill>
              <a:srgbClr val="37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 Light" panose="020B0403050000020004" pitchFamily="34" charset="0"/>
              </a:endParaRPr>
            </a:p>
          </p:txBody>
        </p: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F0111BF-451E-FF0A-47C6-2D5278D57082}"/>
              </a:ext>
            </a:extLst>
          </p:cNvPr>
          <p:cNvSpPr txBox="1"/>
          <p:nvPr/>
        </p:nvSpPr>
        <p:spPr>
          <a:xfrm>
            <a:off x="4434478" y="404329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1</a:t>
            </a:r>
            <a:endParaRPr lang="zh-CN" altLang="en-US" dirty="0"/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4CA60EB9-2EAB-A31D-50CC-013B4F56D954}"/>
              </a:ext>
            </a:extLst>
          </p:cNvPr>
          <p:cNvSpPr txBox="1"/>
          <p:nvPr/>
        </p:nvSpPr>
        <p:spPr>
          <a:xfrm>
            <a:off x="2317207" y="1249365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2</a:t>
            </a:r>
            <a:endParaRPr lang="zh-CN" altLang="en-US" dirty="0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F7EB15CF-1EB6-547B-F3C0-07901AE8E692}"/>
              </a:ext>
            </a:extLst>
          </p:cNvPr>
          <p:cNvSpPr txBox="1"/>
          <p:nvPr/>
        </p:nvSpPr>
        <p:spPr>
          <a:xfrm>
            <a:off x="2389966" y="2418138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3</a:t>
            </a:r>
            <a:endParaRPr lang="zh-CN" altLang="en-US" dirty="0"/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AD4C5F1B-B84C-BD18-CA6D-AFF460D9205F}"/>
              </a:ext>
            </a:extLst>
          </p:cNvPr>
          <p:cNvSpPr txBox="1"/>
          <p:nvPr/>
        </p:nvSpPr>
        <p:spPr>
          <a:xfrm>
            <a:off x="4412305" y="4091439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4</a:t>
            </a:r>
            <a:endParaRPr lang="zh-CN" altLang="en-US" dirty="0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1A1CBF43-A71A-7691-090D-36D970EDF8DE}"/>
              </a:ext>
            </a:extLst>
          </p:cNvPr>
          <p:cNvSpPr txBox="1"/>
          <p:nvPr/>
        </p:nvSpPr>
        <p:spPr>
          <a:xfrm>
            <a:off x="6433594" y="3233013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5</a:t>
            </a:r>
            <a:endParaRPr lang="zh-CN" altLang="en-US" dirty="0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3F7DA73-9701-3AD6-D2A2-F42B500EA952}"/>
              </a:ext>
            </a:extLst>
          </p:cNvPr>
          <p:cNvSpPr txBox="1"/>
          <p:nvPr/>
        </p:nvSpPr>
        <p:spPr>
          <a:xfrm>
            <a:off x="6459186" y="2051272"/>
            <a:ext cx="282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34343"/>
                </a:solidFill>
                <a:latin typeface="Fira Sans Extra Condensed Light" panose="020B0403050000020004" pitchFamily="34" charset="0"/>
                <a:sym typeface="Fira Sans Extra Condensed Medium"/>
              </a:rPr>
              <a:t>6</a:t>
            </a:r>
            <a:endParaRPr lang="zh-CN" altLang="en-US" dirty="0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AEE8FDC-746D-A904-E50B-A266853C15CA}"/>
              </a:ext>
            </a:extLst>
          </p:cNvPr>
          <p:cNvSpPr txBox="1"/>
          <p:nvPr/>
        </p:nvSpPr>
        <p:spPr>
          <a:xfrm>
            <a:off x="2246799" y="2871977"/>
            <a:ext cx="1299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科研</a:t>
            </a:r>
            <a:endParaRPr lang="zh-CN" altLang="en-US" b="1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37E413F9-4B46-2686-1534-9B2904A280FC}"/>
              </a:ext>
            </a:extLst>
          </p:cNvPr>
          <p:cNvSpPr txBox="1"/>
          <p:nvPr/>
        </p:nvSpPr>
        <p:spPr>
          <a:xfrm>
            <a:off x="4286662" y="3627239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实习</a:t>
            </a:r>
            <a:endParaRPr lang="zh-CN" altLang="en-US" b="1" dirty="0"/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45C2652A-C2C5-4E17-ECFE-3E891CB514A8}"/>
              </a:ext>
            </a:extLst>
          </p:cNvPr>
          <p:cNvSpPr txBox="1"/>
          <p:nvPr/>
        </p:nvSpPr>
        <p:spPr>
          <a:xfrm>
            <a:off x="6149256" y="2782287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报告讲座</a:t>
            </a:r>
            <a:endParaRPr lang="zh-CN" altLang="en-US" b="1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97F29B7-1A0C-8061-C809-EB4791808D46}"/>
              </a:ext>
            </a:extLst>
          </p:cNvPr>
          <p:cNvSpPr txBox="1"/>
          <p:nvPr/>
        </p:nvSpPr>
        <p:spPr>
          <a:xfrm>
            <a:off x="6352462" y="1649128"/>
            <a:ext cx="982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Fira Sans"/>
                <a:sym typeface="Fira Sans"/>
              </a:rPr>
              <a:t>运动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3D90C6-39AE-6033-CB62-3338D19C20B4}"/>
              </a:ext>
            </a:extLst>
          </p:cNvPr>
          <p:cNvSpPr txBox="1"/>
          <p:nvPr/>
        </p:nvSpPr>
        <p:spPr>
          <a:xfrm>
            <a:off x="5384268" y="4363179"/>
            <a:ext cx="3628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夯实基础，多去尝试，寻找热爱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grpSp>
        <p:nvGrpSpPr>
          <p:cNvPr id="4" name="Google Shape;2713;p40">
            <a:extLst>
              <a:ext uri="{FF2B5EF4-FFF2-40B4-BE49-F238E27FC236}">
                <a16:creationId xmlns:a16="http://schemas.microsoft.com/office/drawing/2014/main" id="{79044F6D-0B95-4A69-6DEE-223CFFDD31C0}"/>
              </a:ext>
            </a:extLst>
          </p:cNvPr>
          <p:cNvGrpSpPr/>
          <p:nvPr/>
        </p:nvGrpSpPr>
        <p:grpSpPr>
          <a:xfrm>
            <a:off x="4428480" y="2069656"/>
            <a:ext cx="275057" cy="339271"/>
            <a:chOff x="3330525" y="4399275"/>
            <a:chExt cx="390650" cy="481850"/>
          </a:xfrm>
        </p:grpSpPr>
        <p:sp>
          <p:nvSpPr>
            <p:cNvPr id="30" name="Google Shape;2714;p40">
              <a:extLst>
                <a:ext uri="{FF2B5EF4-FFF2-40B4-BE49-F238E27FC236}">
                  <a16:creationId xmlns:a16="http://schemas.microsoft.com/office/drawing/2014/main" id="{EACE3ACD-5D34-F322-B1F8-870CD649800B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2715;p40">
              <a:extLst>
                <a:ext uri="{FF2B5EF4-FFF2-40B4-BE49-F238E27FC236}">
                  <a16:creationId xmlns:a16="http://schemas.microsoft.com/office/drawing/2014/main" id="{A9ADE232-1284-6C5E-C496-1C3F013CE3EF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2716;p40">
              <a:extLst>
                <a:ext uri="{FF2B5EF4-FFF2-40B4-BE49-F238E27FC236}">
                  <a16:creationId xmlns:a16="http://schemas.microsoft.com/office/drawing/2014/main" id="{0763FC7C-6A3E-DCBC-9121-8F14DB577334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2717;p40">
              <a:extLst>
                <a:ext uri="{FF2B5EF4-FFF2-40B4-BE49-F238E27FC236}">
                  <a16:creationId xmlns:a16="http://schemas.microsoft.com/office/drawing/2014/main" id="{90421A76-6600-70F3-D329-077CDB3FD7FF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2718;p40">
              <a:extLst>
                <a:ext uri="{FF2B5EF4-FFF2-40B4-BE49-F238E27FC236}">
                  <a16:creationId xmlns:a16="http://schemas.microsoft.com/office/drawing/2014/main" id="{F3318FC9-C0CB-C78F-8A7F-23EDA90806C3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2719;p40">
              <a:extLst>
                <a:ext uri="{FF2B5EF4-FFF2-40B4-BE49-F238E27FC236}">
                  <a16:creationId xmlns:a16="http://schemas.microsoft.com/office/drawing/2014/main" id="{D882CF34-4474-398D-4316-CEE5802EDD91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2720;p40">
              <a:extLst>
                <a:ext uri="{FF2B5EF4-FFF2-40B4-BE49-F238E27FC236}">
                  <a16:creationId xmlns:a16="http://schemas.microsoft.com/office/drawing/2014/main" id="{EB7A0757-C483-B337-A7E8-B342AEFB69B2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1560;p33">
            <a:extLst>
              <a:ext uri="{FF2B5EF4-FFF2-40B4-BE49-F238E27FC236}">
                <a16:creationId xmlns:a16="http://schemas.microsoft.com/office/drawing/2014/main" id="{36CB47B6-BDF3-1D0A-D75C-216DB9F8F96F}"/>
              </a:ext>
            </a:extLst>
          </p:cNvPr>
          <p:cNvGrpSpPr/>
          <p:nvPr/>
        </p:nvGrpSpPr>
        <p:grpSpPr>
          <a:xfrm>
            <a:off x="4586203" y="2462380"/>
            <a:ext cx="331346" cy="277751"/>
            <a:chOff x="4453692" y="1167900"/>
            <a:chExt cx="533625" cy="548420"/>
          </a:xfrm>
        </p:grpSpPr>
        <p:sp>
          <p:nvSpPr>
            <p:cNvPr id="105" name="Google Shape;1561;p33">
              <a:extLst>
                <a:ext uri="{FF2B5EF4-FFF2-40B4-BE49-F238E27FC236}">
                  <a16:creationId xmlns:a16="http://schemas.microsoft.com/office/drawing/2014/main" id="{8DDE8B5F-5467-9D81-63D9-9B05AD0D3D94}"/>
                </a:ext>
              </a:extLst>
            </p:cNvPr>
            <p:cNvSpPr/>
            <p:nvPr/>
          </p:nvSpPr>
          <p:spPr>
            <a:xfrm>
              <a:off x="4489064" y="1213847"/>
              <a:ext cx="477988" cy="490201"/>
            </a:xfrm>
            <a:custGeom>
              <a:avLst/>
              <a:gdLst/>
              <a:ahLst/>
              <a:cxnLst/>
              <a:rect l="l" t="t" r="r" b="b"/>
              <a:pathLst>
                <a:path w="23325" h="23921" extrusionOk="0">
                  <a:moveTo>
                    <a:pt x="18527" y="1"/>
                  </a:moveTo>
                  <a:cubicBezTo>
                    <a:pt x="17098" y="2287"/>
                    <a:pt x="15872" y="4692"/>
                    <a:pt x="14407" y="6966"/>
                  </a:cubicBezTo>
                  <a:cubicBezTo>
                    <a:pt x="12728" y="9502"/>
                    <a:pt x="11383" y="12252"/>
                    <a:pt x="9680" y="14777"/>
                  </a:cubicBezTo>
                  <a:cubicBezTo>
                    <a:pt x="9216" y="15431"/>
                    <a:pt x="8859" y="16181"/>
                    <a:pt x="8240" y="16717"/>
                  </a:cubicBezTo>
                  <a:cubicBezTo>
                    <a:pt x="8136" y="16810"/>
                    <a:pt x="8000" y="16855"/>
                    <a:pt x="7863" y="16855"/>
                  </a:cubicBezTo>
                  <a:cubicBezTo>
                    <a:pt x="7702" y="16855"/>
                    <a:pt x="7540" y="16792"/>
                    <a:pt x="7430" y="16670"/>
                  </a:cubicBezTo>
                  <a:cubicBezTo>
                    <a:pt x="7109" y="16336"/>
                    <a:pt x="6870" y="15931"/>
                    <a:pt x="6620" y="15527"/>
                  </a:cubicBezTo>
                  <a:cubicBezTo>
                    <a:pt x="5727" y="14015"/>
                    <a:pt x="4763" y="12538"/>
                    <a:pt x="3834" y="11038"/>
                  </a:cubicBezTo>
                  <a:cubicBezTo>
                    <a:pt x="3644" y="10752"/>
                    <a:pt x="3489" y="10431"/>
                    <a:pt x="3227" y="10205"/>
                  </a:cubicBezTo>
                  <a:cubicBezTo>
                    <a:pt x="2822" y="10252"/>
                    <a:pt x="2477" y="10502"/>
                    <a:pt x="2132" y="10681"/>
                  </a:cubicBezTo>
                  <a:cubicBezTo>
                    <a:pt x="1489" y="11074"/>
                    <a:pt x="834" y="11443"/>
                    <a:pt x="286" y="11955"/>
                  </a:cubicBezTo>
                  <a:cubicBezTo>
                    <a:pt x="60" y="12133"/>
                    <a:pt x="1" y="12431"/>
                    <a:pt x="120" y="12693"/>
                  </a:cubicBezTo>
                  <a:cubicBezTo>
                    <a:pt x="655" y="13919"/>
                    <a:pt x="1560" y="14931"/>
                    <a:pt x="2263" y="16062"/>
                  </a:cubicBezTo>
                  <a:cubicBezTo>
                    <a:pt x="2679" y="16741"/>
                    <a:pt x="3120" y="17396"/>
                    <a:pt x="3596" y="18015"/>
                  </a:cubicBezTo>
                  <a:cubicBezTo>
                    <a:pt x="4227" y="18825"/>
                    <a:pt x="4727" y="19718"/>
                    <a:pt x="5346" y="20539"/>
                  </a:cubicBezTo>
                  <a:cubicBezTo>
                    <a:pt x="5811" y="21146"/>
                    <a:pt x="6192" y="21813"/>
                    <a:pt x="6692" y="22397"/>
                  </a:cubicBezTo>
                  <a:cubicBezTo>
                    <a:pt x="7109" y="22897"/>
                    <a:pt x="7454" y="23456"/>
                    <a:pt x="7930" y="23921"/>
                  </a:cubicBezTo>
                  <a:cubicBezTo>
                    <a:pt x="8204" y="23504"/>
                    <a:pt x="8478" y="23087"/>
                    <a:pt x="8787" y="22694"/>
                  </a:cubicBezTo>
                  <a:cubicBezTo>
                    <a:pt x="9907" y="21206"/>
                    <a:pt x="11085" y="19765"/>
                    <a:pt x="12204" y="18289"/>
                  </a:cubicBezTo>
                  <a:cubicBezTo>
                    <a:pt x="14038" y="15872"/>
                    <a:pt x="15943" y="13526"/>
                    <a:pt x="17729" y="11086"/>
                  </a:cubicBezTo>
                  <a:cubicBezTo>
                    <a:pt x="18860" y="9538"/>
                    <a:pt x="19920" y="7930"/>
                    <a:pt x="20956" y="6323"/>
                  </a:cubicBezTo>
                  <a:cubicBezTo>
                    <a:pt x="21729" y="5109"/>
                    <a:pt x="22491" y="3894"/>
                    <a:pt x="23134" y="2620"/>
                  </a:cubicBezTo>
                  <a:cubicBezTo>
                    <a:pt x="23170" y="2489"/>
                    <a:pt x="23325" y="2299"/>
                    <a:pt x="23158" y="2204"/>
                  </a:cubicBezTo>
                  <a:cubicBezTo>
                    <a:pt x="21741" y="1203"/>
                    <a:pt x="19967" y="942"/>
                    <a:pt x="1852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2;p33">
              <a:extLst>
                <a:ext uri="{FF2B5EF4-FFF2-40B4-BE49-F238E27FC236}">
                  <a16:creationId xmlns:a16="http://schemas.microsoft.com/office/drawing/2014/main" id="{1D757591-03B4-8282-BA44-EB43D0EF1A58}"/>
                </a:ext>
              </a:extLst>
            </p:cNvPr>
            <p:cNvSpPr/>
            <p:nvPr/>
          </p:nvSpPr>
          <p:spPr>
            <a:xfrm>
              <a:off x="4453692" y="1167900"/>
              <a:ext cx="533625" cy="548420"/>
            </a:xfrm>
            <a:custGeom>
              <a:avLst/>
              <a:gdLst/>
              <a:ahLst/>
              <a:cxnLst/>
              <a:rect l="l" t="t" r="r" b="b"/>
              <a:pathLst>
                <a:path w="26040" h="26762" extrusionOk="0">
                  <a:moveTo>
                    <a:pt x="19896" y="1433"/>
                  </a:moveTo>
                  <a:cubicBezTo>
                    <a:pt x="20717" y="1981"/>
                    <a:pt x="21658" y="2302"/>
                    <a:pt x="22574" y="2660"/>
                  </a:cubicBezTo>
                  <a:cubicBezTo>
                    <a:pt x="23277" y="2886"/>
                    <a:pt x="23896" y="3267"/>
                    <a:pt x="24527" y="3636"/>
                  </a:cubicBezTo>
                  <a:cubicBezTo>
                    <a:pt x="24694" y="3731"/>
                    <a:pt x="24551" y="3934"/>
                    <a:pt x="24503" y="4065"/>
                  </a:cubicBezTo>
                  <a:cubicBezTo>
                    <a:pt x="23682" y="5684"/>
                    <a:pt x="22693" y="7196"/>
                    <a:pt x="21705" y="8720"/>
                  </a:cubicBezTo>
                  <a:cubicBezTo>
                    <a:pt x="20658" y="10327"/>
                    <a:pt x="19574" y="11923"/>
                    <a:pt x="18419" y="13459"/>
                  </a:cubicBezTo>
                  <a:cubicBezTo>
                    <a:pt x="16633" y="15816"/>
                    <a:pt x="14788" y="18126"/>
                    <a:pt x="13002" y="20483"/>
                  </a:cubicBezTo>
                  <a:cubicBezTo>
                    <a:pt x="11954" y="21841"/>
                    <a:pt x="10882" y="23162"/>
                    <a:pt x="9859" y="24531"/>
                  </a:cubicBezTo>
                  <a:cubicBezTo>
                    <a:pt x="9668" y="24781"/>
                    <a:pt x="9513" y="25043"/>
                    <a:pt x="9335" y="25305"/>
                  </a:cubicBezTo>
                  <a:cubicBezTo>
                    <a:pt x="9311" y="25305"/>
                    <a:pt x="9263" y="25317"/>
                    <a:pt x="9239" y="25317"/>
                  </a:cubicBezTo>
                  <a:cubicBezTo>
                    <a:pt x="8763" y="24805"/>
                    <a:pt x="8394" y="24222"/>
                    <a:pt x="7942" y="23686"/>
                  </a:cubicBezTo>
                  <a:cubicBezTo>
                    <a:pt x="7430" y="23043"/>
                    <a:pt x="7001" y="22329"/>
                    <a:pt x="6501" y="21674"/>
                  </a:cubicBezTo>
                  <a:cubicBezTo>
                    <a:pt x="5965" y="20924"/>
                    <a:pt x="5501" y="20126"/>
                    <a:pt x="4929" y="19400"/>
                  </a:cubicBezTo>
                  <a:cubicBezTo>
                    <a:pt x="4405" y="18733"/>
                    <a:pt x="3953" y="18019"/>
                    <a:pt x="3501" y="17292"/>
                  </a:cubicBezTo>
                  <a:cubicBezTo>
                    <a:pt x="2929" y="16388"/>
                    <a:pt x="2227" y="15566"/>
                    <a:pt x="1727" y="14625"/>
                  </a:cubicBezTo>
                  <a:cubicBezTo>
                    <a:pt x="1572" y="14328"/>
                    <a:pt x="1357" y="14006"/>
                    <a:pt x="1453" y="13661"/>
                  </a:cubicBezTo>
                  <a:cubicBezTo>
                    <a:pt x="1655" y="13316"/>
                    <a:pt x="2012" y="13090"/>
                    <a:pt x="2334" y="12851"/>
                  </a:cubicBezTo>
                  <a:cubicBezTo>
                    <a:pt x="3001" y="12423"/>
                    <a:pt x="3679" y="11970"/>
                    <a:pt x="4417" y="11673"/>
                  </a:cubicBezTo>
                  <a:cubicBezTo>
                    <a:pt x="4459" y="11652"/>
                    <a:pt x="4497" y="11643"/>
                    <a:pt x="4531" y="11643"/>
                  </a:cubicBezTo>
                  <a:cubicBezTo>
                    <a:pt x="4717" y="11643"/>
                    <a:pt x="4817" y="11901"/>
                    <a:pt x="4917" y="12042"/>
                  </a:cubicBezTo>
                  <a:cubicBezTo>
                    <a:pt x="5953" y="13697"/>
                    <a:pt x="7025" y="15328"/>
                    <a:pt x="8013" y="17019"/>
                  </a:cubicBezTo>
                  <a:cubicBezTo>
                    <a:pt x="8251" y="17400"/>
                    <a:pt x="8489" y="17792"/>
                    <a:pt x="8811" y="18126"/>
                  </a:cubicBezTo>
                  <a:cubicBezTo>
                    <a:pt x="8919" y="18241"/>
                    <a:pt x="9079" y="18301"/>
                    <a:pt x="9237" y="18301"/>
                  </a:cubicBezTo>
                  <a:cubicBezTo>
                    <a:pt x="9374" y="18301"/>
                    <a:pt x="9509" y="18256"/>
                    <a:pt x="9609" y="18162"/>
                  </a:cubicBezTo>
                  <a:cubicBezTo>
                    <a:pt x="10240" y="17614"/>
                    <a:pt x="10609" y="16840"/>
                    <a:pt x="11085" y="16161"/>
                  </a:cubicBezTo>
                  <a:cubicBezTo>
                    <a:pt x="12204" y="14494"/>
                    <a:pt x="13168" y="12744"/>
                    <a:pt x="14181" y="11006"/>
                  </a:cubicBezTo>
                  <a:cubicBezTo>
                    <a:pt x="14907" y="9708"/>
                    <a:pt x="15752" y="8482"/>
                    <a:pt x="16526" y="7196"/>
                  </a:cubicBezTo>
                  <a:cubicBezTo>
                    <a:pt x="17693" y="5303"/>
                    <a:pt x="18729" y="3326"/>
                    <a:pt x="19896" y="1433"/>
                  </a:cubicBezTo>
                  <a:close/>
                  <a:moveTo>
                    <a:pt x="19915" y="1"/>
                  </a:moveTo>
                  <a:cubicBezTo>
                    <a:pt x="19881" y="1"/>
                    <a:pt x="19847" y="2"/>
                    <a:pt x="19812" y="5"/>
                  </a:cubicBezTo>
                  <a:cubicBezTo>
                    <a:pt x="19479" y="16"/>
                    <a:pt x="19169" y="231"/>
                    <a:pt x="18991" y="517"/>
                  </a:cubicBezTo>
                  <a:cubicBezTo>
                    <a:pt x="17479" y="2838"/>
                    <a:pt x="16133" y="5267"/>
                    <a:pt x="14585" y="7565"/>
                  </a:cubicBezTo>
                  <a:cubicBezTo>
                    <a:pt x="13621" y="8970"/>
                    <a:pt x="12704" y="10399"/>
                    <a:pt x="11847" y="11875"/>
                  </a:cubicBezTo>
                  <a:cubicBezTo>
                    <a:pt x="11013" y="13328"/>
                    <a:pt x="10132" y="14780"/>
                    <a:pt x="9382" y="16292"/>
                  </a:cubicBezTo>
                  <a:cubicBezTo>
                    <a:pt x="8823" y="15066"/>
                    <a:pt x="8096" y="13935"/>
                    <a:pt x="7334" y="12828"/>
                  </a:cubicBezTo>
                  <a:cubicBezTo>
                    <a:pt x="6811" y="12066"/>
                    <a:pt x="6310" y="11256"/>
                    <a:pt x="5632" y="10613"/>
                  </a:cubicBezTo>
                  <a:cubicBezTo>
                    <a:pt x="5382" y="10363"/>
                    <a:pt x="5048" y="10172"/>
                    <a:pt x="4691" y="10161"/>
                  </a:cubicBezTo>
                  <a:cubicBezTo>
                    <a:pt x="4651" y="10158"/>
                    <a:pt x="4612" y="10156"/>
                    <a:pt x="4572" y="10156"/>
                  </a:cubicBezTo>
                  <a:cubicBezTo>
                    <a:pt x="4105" y="10156"/>
                    <a:pt x="3668" y="10344"/>
                    <a:pt x="3251" y="10542"/>
                  </a:cubicBezTo>
                  <a:cubicBezTo>
                    <a:pt x="2274" y="11030"/>
                    <a:pt x="1322" y="11613"/>
                    <a:pt x="595" y="12435"/>
                  </a:cubicBezTo>
                  <a:cubicBezTo>
                    <a:pt x="262" y="12828"/>
                    <a:pt x="0" y="13328"/>
                    <a:pt x="12" y="13863"/>
                  </a:cubicBezTo>
                  <a:cubicBezTo>
                    <a:pt x="24" y="14471"/>
                    <a:pt x="322" y="15018"/>
                    <a:pt x="595" y="15554"/>
                  </a:cubicBezTo>
                  <a:cubicBezTo>
                    <a:pt x="1608" y="17352"/>
                    <a:pt x="2762" y="19066"/>
                    <a:pt x="3953" y="20745"/>
                  </a:cubicBezTo>
                  <a:cubicBezTo>
                    <a:pt x="5048" y="22233"/>
                    <a:pt x="6084" y="23757"/>
                    <a:pt x="7215" y="25222"/>
                  </a:cubicBezTo>
                  <a:cubicBezTo>
                    <a:pt x="7489" y="25567"/>
                    <a:pt x="7763" y="25913"/>
                    <a:pt x="8061" y="26234"/>
                  </a:cubicBezTo>
                  <a:cubicBezTo>
                    <a:pt x="8365" y="26554"/>
                    <a:pt x="8815" y="26761"/>
                    <a:pt x="9257" y="26761"/>
                  </a:cubicBezTo>
                  <a:cubicBezTo>
                    <a:pt x="9473" y="26761"/>
                    <a:pt x="9687" y="26712"/>
                    <a:pt x="9882" y="26603"/>
                  </a:cubicBezTo>
                  <a:cubicBezTo>
                    <a:pt x="10275" y="26294"/>
                    <a:pt x="10561" y="25865"/>
                    <a:pt x="10882" y="25484"/>
                  </a:cubicBezTo>
                  <a:cubicBezTo>
                    <a:pt x="12168" y="23722"/>
                    <a:pt x="13621" y="22103"/>
                    <a:pt x="14943" y="20376"/>
                  </a:cubicBezTo>
                  <a:cubicBezTo>
                    <a:pt x="16145" y="18852"/>
                    <a:pt x="17383" y="17352"/>
                    <a:pt x="18574" y="15828"/>
                  </a:cubicBezTo>
                  <a:cubicBezTo>
                    <a:pt x="20574" y="13328"/>
                    <a:pt x="22396" y="10684"/>
                    <a:pt x="24051" y="7946"/>
                  </a:cubicBezTo>
                  <a:cubicBezTo>
                    <a:pt x="24658" y="6886"/>
                    <a:pt x="25325" y="5851"/>
                    <a:pt x="25777" y="4708"/>
                  </a:cubicBezTo>
                  <a:cubicBezTo>
                    <a:pt x="25908" y="4362"/>
                    <a:pt x="26039" y="4005"/>
                    <a:pt x="26003" y="3636"/>
                  </a:cubicBezTo>
                  <a:cubicBezTo>
                    <a:pt x="25992" y="3160"/>
                    <a:pt x="25682" y="2755"/>
                    <a:pt x="25301" y="2505"/>
                  </a:cubicBezTo>
                  <a:cubicBezTo>
                    <a:pt x="24646" y="2088"/>
                    <a:pt x="23979" y="1671"/>
                    <a:pt x="23277" y="1338"/>
                  </a:cubicBezTo>
                  <a:cubicBezTo>
                    <a:pt x="22598" y="993"/>
                    <a:pt x="21860" y="755"/>
                    <a:pt x="21181" y="409"/>
                  </a:cubicBezTo>
                  <a:cubicBezTo>
                    <a:pt x="20783" y="210"/>
                    <a:pt x="20364" y="1"/>
                    <a:pt x="1991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950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AC7D6B-03B7-8F89-A0A6-9FB1A67D19C3}"/>
              </a:ext>
            </a:extLst>
          </p:cNvPr>
          <p:cNvSpPr txBox="1"/>
          <p:nvPr/>
        </p:nvSpPr>
        <p:spPr>
          <a:xfrm>
            <a:off x="253093" y="24616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⛓️ 打破刻板印象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400F01-E3B9-FA84-A084-284DB1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7" y="1815767"/>
            <a:ext cx="1239845" cy="1091064"/>
          </a:xfrm>
          <a:prstGeom prst="rect">
            <a:avLst/>
          </a:prstGeom>
        </p:spPr>
      </p:pic>
      <p:sp>
        <p:nvSpPr>
          <p:cNvPr id="5" name="Google Shape;2748;p41">
            <a:extLst>
              <a:ext uri="{FF2B5EF4-FFF2-40B4-BE49-F238E27FC236}">
                <a16:creationId xmlns:a16="http://schemas.microsoft.com/office/drawing/2014/main" id="{A9B0F2F9-11AF-FA67-4E24-0C181B557EB0}"/>
              </a:ext>
            </a:extLst>
          </p:cNvPr>
          <p:cNvSpPr/>
          <p:nvPr/>
        </p:nvSpPr>
        <p:spPr>
          <a:xfrm>
            <a:off x="5781131" y="1079231"/>
            <a:ext cx="1457067" cy="736536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Fira Sans" panose="020B0503050000020004" pitchFamily="34" charset="0"/>
                <a:sym typeface="Roboto"/>
              </a:rPr>
              <a:t>没有天赋？</a:t>
            </a:r>
            <a:endParaRPr b="1" dirty="0">
              <a:solidFill>
                <a:srgbClr val="434343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Google Shape;2748;p41">
            <a:extLst>
              <a:ext uri="{FF2B5EF4-FFF2-40B4-BE49-F238E27FC236}">
                <a16:creationId xmlns:a16="http://schemas.microsoft.com/office/drawing/2014/main" id="{9BE593D8-34D3-2A0A-E074-9B2BBE6CE096}"/>
              </a:ext>
            </a:extLst>
          </p:cNvPr>
          <p:cNvSpPr/>
          <p:nvPr/>
        </p:nvSpPr>
        <p:spPr>
          <a:xfrm>
            <a:off x="5587827" y="2480710"/>
            <a:ext cx="1843673" cy="847024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Fira Sans" panose="020B0503050000020004" pitchFamily="34" charset="0"/>
                <a:sym typeface="Roboto"/>
              </a:rPr>
              <a:t>空间想象能力差？</a:t>
            </a:r>
            <a:endParaRPr b="1" dirty="0">
              <a:solidFill>
                <a:srgbClr val="434343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Google Shape;2748;p41">
            <a:extLst>
              <a:ext uri="{FF2B5EF4-FFF2-40B4-BE49-F238E27FC236}">
                <a16:creationId xmlns:a16="http://schemas.microsoft.com/office/drawing/2014/main" id="{03F8F01A-C219-94F6-BFB6-378F7E92D947}"/>
              </a:ext>
            </a:extLst>
          </p:cNvPr>
          <p:cNvSpPr/>
          <p:nvPr/>
        </p:nvSpPr>
        <p:spPr>
          <a:xfrm>
            <a:off x="3526417" y="3334752"/>
            <a:ext cx="1843673" cy="847024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Fira Sans" panose="020B0503050000020004" pitchFamily="34" charset="0"/>
                <a:sym typeface="Roboto"/>
              </a:rPr>
              <a:t>接受不了计算机？</a:t>
            </a:r>
            <a:endParaRPr b="1" dirty="0">
              <a:solidFill>
                <a:srgbClr val="434343"/>
              </a:solidFill>
              <a:latin typeface="Fira Sans" panose="020B0503050000020004" pitchFamily="34" charset="0"/>
            </a:endParaRPr>
          </a:p>
        </p:txBody>
      </p:sp>
      <p:sp>
        <p:nvSpPr>
          <p:cNvPr id="10" name="Google Shape;2748;p41">
            <a:extLst>
              <a:ext uri="{FF2B5EF4-FFF2-40B4-BE49-F238E27FC236}">
                <a16:creationId xmlns:a16="http://schemas.microsoft.com/office/drawing/2014/main" id="{A8B41A2C-447B-38FE-0AA2-0D59F01418E6}"/>
              </a:ext>
            </a:extLst>
          </p:cNvPr>
          <p:cNvSpPr/>
          <p:nvPr/>
        </p:nvSpPr>
        <p:spPr>
          <a:xfrm>
            <a:off x="1395663" y="2148238"/>
            <a:ext cx="1672187" cy="758593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Fira Sans" panose="020B0503050000020004" pitchFamily="34" charset="0"/>
                <a:sym typeface="Roboto"/>
              </a:rPr>
              <a:t>数学英语不好？</a:t>
            </a:r>
            <a:endParaRPr b="1" dirty="0">
              <a:solidFill>
                <a:srgbClr val="434343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Google Shape;2748;p41">
            <a:extLst>
              <a:ext uri="{FF2B5EF4-FFF2-40B4-BE49-F238E27FC236}">
                <a16:creationId xmlns:a16="http://schemas.microsoft.com/office/drawing/2014/main" id="{FDA5DA2C-2A1E-4D46-7897-7AAB75A57378}"/>
              </a:ext>
            </a:extLst>
          </p:cNvPr>
          <p:cNvSpPr/>
          <p:nvPr/>
        </p:nvSpPr>
        <p:spPr>
          <a:xfrm>
            <a:off x="2939835" y="786864"/>
            <a:ext cx="1404172" cy="758593"/>
          </a:xfrm>
          <a:custGeom>
            <a:avLst/>
            <a:gdLst/>
            <a:ahLst/>
            <a:cxnLst/>
            <a:rect l="l" t="t" r="r" b="b"/>
            <a:pathLst>
              <a:path w="41708" h="16687" extrusionOk="0">
                <a:moveTo>
                  <a:pt x="15990" y="1918"/>
                </a:moveTo>
                <a:cubicBezTo>
                  <a:pt x="15990" y="1941"/>
                  <a:pt x="15990" y="1965"/>
                  <a:pt x="15990" y="1989"/>
                </a:cubicBezTo>
                <a:cubicBezTo>
                  <a:pt x="15990" y="2275"/>
                  <a:pt x="16217" y="2501"/>
                  <a:pt x="16502" y="2501"/>
                </a:cubicBezTo>
                <a:cubicBezTo>
                  <a:pt x="18646" y="2513"/>
                  <a:pt x="20789" y="2537"/>
                  <a:pt x="22944" y="2572"/>
                </a:cubicBezTo>
                <a:cubicBezTo>
                  <a:pt x="23325" y="2584"/>
                  <a:pt x="23718" y="2584"/>
                  <a:pt x="24099" y="2596"/>
                </a:cubicBezTo>
                <a:cubicBezTo>
                  <a:pt x="24730" y="2620"/>
                  <a:pt x="25349" y="2656"/>
                  <a:pt x="25968" y="2680"/>
                </a:cubicBezTo>
                <a:cubicBezTo>
                  <a:pt x="26373" y="2691"/>
                  <a:pt x="26778" y="2739"/>
                  <a:pt x="27170" y="2763"/>
                </a:cubicBezTo>
                <a:cubicBezTo>
                  <a:pt x="27682" y="2811"/>
                  <a:pt x="28182" y="2846"/>
                  <a:pt x="28694" y="2894"/>
                </a:cubicBezTo>
                <a:cubicBezTo>
                  <a:pt x="29373" y="2989"/>
                  <a:pt x="30052" y="3084"/>
                  <a:pt x="30742" y="3180"/>
                </a:cubicBezTo>
                <a:cubicBezTo>
                  <a:pt x="31266" y="3263"/>
                  <a:pt x="31802" y="3370"/>
                  <a:pt x="32326" y="3477"/>
                </a:cubicBezTo>
                <a:cubicBezTo>
                  <a:pt x="33219" y="3680"/>
                  <a:pt x="34088" y="3942"/>
                  <a:pt x="34945" y="4299"/>
                </a:cubicBezTo>
                <a:cubicBezTo>
                  <a:pt x="35719" y="4632"/>
                  <a:pt x="36481" y="5037"/>
                  <a:pt x="37160" y="5549"/>
                </a:cubicBezTo>
                <a:cubicBezTo>
                  <a:pt x="37446" y="5763"/>
                  <a:pt x="37719" y="6001"/>
                  <a:pt x="37946" y="6287"/>
                </a:cubicBezTo>
                <a:cubicBezTo>
                  <a:pt x="38077" y="6466"/>
                  <a:pt x="38196" y="6656"/>
                  <a:pt x="38291" y="6859"/>
                </a:cubicBezTo>
                <a:cubicBezTo>
                  <a:pt x="38374" y="7085"/>
                  <a:pt x="38434" y="7323"/>
                  <a:pt x="38481" y="7561"/>
                </a:cubicBezTo>
                <a:cubicBezTo>
                  <a:pt x="38493" y="7764"/>
                  <a:pt x="38505" y="7954"/>
                  <a:pt x="38481" y="8145"/>
                </a:cubicBezTo>
                <a:cubicBezTo>
                  <a:pt x="38446" y="8335"/>
                  <a:pt x="38410" y="8502"/>
                  <a:pt x="38338" y="8668"/>
                </a:cubicBezTo>
                <a:cubicBezTo>
                  <a:pt x="38255" y="8859"/>
                  <a:pt x="38148" y="9026"/>
                  <a:pt x="38029" y="9192"/>
                </a:cubicBezTo>
                <a:cubicBezTo>
                  <a:pt x="37791" y="9478"/>
                  <a:pt x="37529" y="9752"/>
                  <a:pt x="37243" y="10002"/>
                </a:cubicBezTo>
                <a:cubicBezTo>
                  <a:pt x="37136" y="10097"/>
                  <a:pt x="37029" y="10181"/>
                  <a:pt x="36910" y="10276"/>
                </a:cubicBezTo>
                <a:cubicBezTo>
                  <a:pt x="36862" y="10323"/>
                  <a:pt x="36803" y="10383"/>
                  <a:pt x="36743" y="10419"/>
                </a:cubicBezTo>
                <a:lnTo>
                  <a:pt x="36755" y="10419"/>
                </a:lnTo>
                <a:lnTo>
                  <a:pt x="36219" y="10835"/>
                </a:lnTo>
                <a:cubicBezTo>
                  <a:pt x="36076" y="10943"/>
                  <a:pt x="35922" y="11038"/>
                  <a:pt x="35767" y="11145"/>
                </a:cubicBezTo>
                <a:cubicBezTo>
                  <a:pt x="35624" y="11240"/>
                  <a:pt x="35469" y="11359"/>
                  <a:pt x="35302" y="11454"/>
                </a:cubicBezTo>
                <a:cubicBezTo>
                  <a:pt x="35088" y="11585"/>
                  <a:pt x="34862" y="11716"/>
                  <a:pt x="34636" y="11847"/>
                </a:cubicBezTo>
                <a:cubicBezTo>
                  <a:pt x="34493" y="11919"/>
                  <a:pt x="34350" y="11990"/>
                  <a:pt x="34207" y="12062"/>
                </a:cubicBezTo>
                <a:cubicBezTo>
                  <a:pt x="34005" y="12157"/>
                  <a:pt x="33802" y="12264"/>
                  <a:pt x="33600" y="12359"/>
                </a:cubicBezTo>
                <a:cubicBezTo>
                  <a:pt x="33421" y="12455"/>
                  <a:pt x="33231" y="12526"/>
                  <a:pt x="33040" y="12609"/>
                </a:cubicBezTo>
                <a:cubicBezTo>
                  <a:pt x="32862" y="12681"/>
                  <a:pt x="32683" y="12764"/>
                  <a:pt x="32504" y="12848"/>
                </a:cubicBezTo>
                <a:cubicBezTo>
                  <a:pt x="31838" y="13109"/>
                  <a:pt x="31171" y="13348"/>
                  <a:pt x="30480" y="13538"/>
                </a:cubicBezTo>
                <a:cubicBezTo>
                  <a:pt x="30135" y="13645"/>
                  <a:pt x="29778" y="13729"/>
                  <a:pt x="29421" y="13800"/>
                </a:cubicBezTo>
                <a:cubicBezTo>
                  <a:pt x="29111" y="13871"/>
                  <a:pt x="28790" y="13943"/>
                  <a:pt x="28468" y="14014"/>
                </a:cubicBezTo>
                <a:cubicBezTo>
                  <a:pt x="28290" y="14050"/>
                  <a:pt x="28099" y="14074"/>
                  <a:pt x="27921" y="14110"/>
                </a:cubicBezTo>
                <a:cubicBezTo>
                  <a:pt x="27444" y="14193"/>
                  <a:pt x="26968" y="14276"/>
                  <a:pt x="26492" y="14348"/>
                </a:cubicBezTo>
                <a:cubicBezTo>
                  <a:pt x="25920" y="14419"/>
                  <a:pt x="25349" y="14502"/>
                  <a:pt x="24777" y="14586"/>
                </a:cubicBezTo>
                <a:cubicBezTo>
                  <a:pt x="24218" y="14657"/>
                  <a:pt x="23658" y="14717"/>
                  <a:pt x="23098" y="14788"/>
                </a:cubicBezTo>
                <a:cubicBezTo>
                  <a:pt x="22908" y="14812"/>
                  <a:pt x="22717" y="14836"/>
                  <a:pt x="22527" y="14848"/>
                </a:cubicBezTo>
                <a:cubicBezTo>
                  <a:pt x="22289" y="14872"/>
                  <a:pt x="22051" y="14883"/>
                  <a:pt x="21813" y="14907"/>
                </a:cubicBezTo>
                <a:cubicBezTo>
                  <a:pt x="21455" y="14931"/>
                  <a:pt x="21098" y="14955"/>
                  <a:pt x="20729" y="14979"/>
                </a:cubicBezTo>
                <a:cubicBezTo>
                  <a:pt x="20598" y="14991"/>
                  <a:pt x="20467" y="15003"/>
                  <a:pt x="20336" y="15003"/>
                </a:cubicBezTo>
                <a:lnTo>
                  <a:pt x="18431" y="15003"/>
                </a:lnTo>
                <a:cubicBezTo>
                  <a:pt x="18393" y="15006"/>
                  <a:pt x="18355" y="15007"/>
                  <a:pt x="18316" y="15007"/>
                </a:cubicBezTo>
                <a:cubicBezTo>
                  <a:pt x="18224" y="15007"/>
                  <a:pt x="18131" y="14999"/>
                  <a:pt x="18038" y="14991"/>
                </a:cubicBezTo>
                <a:cubicBezTo>
                  <a:pt x="17669" y="14979"/>
                  <a:pt x="17312" y="14967"/>
                  <a:pt x="16955" y="14955"/>
                </a:cubicBezTo>
                <a:cubicBezTo>
                  <a:pt x="16514" y="14931"/>
                  <a:pt x="16086" y="14919"/>
                  <a:pt x="15657" y="14883"/>
                </a:cubicBezTo>
                <a:cubicBezTo>
                  <a:pt x="15097" y="14848"/>
                  <a:pt x="14550" y="14824"/>
                  <a:pt x="13990" y="14776"/>
                </a:cubicBezTo>
                <a:cubicBezTo>
                  <a:pt x="13383" y="14717"/>
                  <a:pt x="12776" y="14669"/>
                  <a:pt x="12169" y="14622"/>
                </a:cubicBezTo>
                <a:cubicBezTo>
                  <a:pt x="11895" y="14598"/>
                  <a:pt x="11609" y="14562"/>
                  <a:pt x="11335" y="14526"/>
                </a:cubicBezTo>
                <a:cubicBezTo>
                  <a:pt x="10942" y="14479"/>
                  <a:pt x="10549" y="14431"/>
                  <a:pt x="10168" y="14383"/>
                </a:cubicBezTo>
                <a:cubicBezTo>
                  <a:pt x="9621" y="14276"/>
                  <a:pt x="9073" y="14169"/>
                  <a:pt x="8537" y="14074"/>
                </a:cubicBezTo>
                <a:cubicBezTo>
                  <a:pt x="8097" y="13991"/>
                  <a:pt x="7668" y="13871"/>
                  <a:pt x="7239" y="13764"/>
                </a:cubicBezTo>
                <a:cubicBezTo>
                  <a:pt x="6549" y="13574"/>
                  <a:pt x="5858" y="13348"/>
                  <a:pt x="5191" y="13074"/>
                </a:cubicBezTo>
                <a:cubicBezTo>
                  <a:pt x="4560" y="12800"/>
                  <a:pt x="3965" y="12490"/>
                  <a:pt x="3429" y="12074"/>
                </a:cubicBezTo>
                <a:cubicBezTo>
                  <a:pt x="3191" y="11883"/>
                  <a:pt x="2965" y="11681"/>
                  <a:pt x="2763" y="11443"/>
                </a:cubicBezTo>
                <a:cubicBezTo>
                  <a:pt x="2703" y="11347"/>
                  <a:pt x="2644" y="11240"/>
                  <a:pt x="2584" y="11133"/>
                </a:cubicBezTo>
                <a:cubicBezTo>
                  <a:pt x="2536" y="10978"/>
                  <a:pt x="2489" y="10835"/>
                  <a:pt x="2465" y="10669"/>
                </a:cubicBezTo>
                <a:cubicBezTo>
                  <a:pt x="2441" y="10478"/>
                  <a:pt x="2441" y="10288"/>
                  <a:pt x="2465" y="10097"/>
                </a:cubicBezTo>
                <a:cubicBezTo>
                  <a:pt x="2524" y="9752"/>
                  <a:pt x="2644" y="9407"/>
                  <a:pt x="2775" y="9073"/>
                </a:cubicBezTo>
                <a:cubicBezTo>
                  <a:pt x="2953" y="8668"/>
                  <a:pt x="3179" y="8287"/>
                  <a:pt x="3441" y="7930"/>
                </a:cubicBezTo>
                <a:cubicBezTo>
                  <a:pt x="3644" y="7692"/>
                  <a:pt x="3858" y="7454"/>
                  <a:pt x="4072" y="7228"/>
                </a:cubicBezTo>
                <a:cubicBezTo>
                  <a:pt x="4322" y="6966"/>
                  <a:pt x="4608" y="6728"/>
                  <a:pt x="4882" y="6513"/>
                </a:cubicBezTo>
                <a:cubicBezTo>
                  <a:pt x="5322" y="6180"/>
                  <a:pt x="5787" y="5882"/>
                  <a:pt x="6239" y="5597"/>
                </a:cubicBezTo>
                <a:cubicBezTo>
                  <a:pt x="6382" y="5501"/>
                  <a:pt x="6537" y="5406"/>
                  <a:pt x="6680" y="5311"/>
                </a:cubicBezTo>
                <a:cubicBezTo>
                  <a:pt x="6799" y="5239"/>
                  <a:pt x="6918" y="5168"/>
                  <a:pt x="7037" y="5108"/>
                </a:cubicBezTo>
                <a:cubicBezTo>
                  <a:pt x="7239" y="4977"/>
                  <a:pt x="7454" y="4858"/>
                  <a:pt x="7668" y="4727"/>
                </a:cubicBezTo>
                <a:cubicBezTo>
                  <a:pt x="7751" y="4680"/>
                  <a:pt x="7835" y="4632"/>
                  <a:pt x="7918" y="4596"/>
                </a:cubicBezTo>
                <a:cubicBezTo>
                  <a:pt x="8263" y="4418"/>
                  <a:pt x="8609" y="4251"/>
                  <a:pt x="8954" y="4073"/>
                </a:cubicBezTo>
                <a:cubicBezTo>
                  <a:pt x="9168" y="3977"/>
                  <a:pt x="9382" y="3894"/>
                  <a:pt x="9597" y="3799"/>
                </a:cubicBezTo>
                <a:cubicBezTo>
                  <a:pt x="9775" y="3727"/>
                  <a:pt x="9954" y="3644"/>
                  <a:pt x="10144" y="3584"/>
                </a:cubicBezTo>
                <a:cubicBezTo>
                  <a:pt x="10680" y="3382"/>
                  <a:pt x="11216" y="3192"/>
                  <a:pt x="11752" y="3001"/>
                </a:cubicBezTo>
                <a:cubicBezTo>
                  <a:pt x="11811" y="2989"/>
                  <a:pt x="11859" y="2977"/>
                  <a:pt x="11907" y="2953"/>
                </a:cubicBezTo>
                <a:cubicBezTo>
                  <a:pt x="12061" y="2918"/>
                  <a:pt x="12216" y="2870"/>
                  <a:pt x="12359" y="2822"/>
                </a:cubicBezTo>
                <a:cubicBezTo>
                  <a:pt x="12704" y="2727"/>
                  <a:pt x="13050" y="2620"/>
                  <a:pt x="13407" y="2525"/>
                </a:cubicBezTo>
                <a:cubicBezTo>
                  <a:pt x="13871" y="2382"/>
                  <a:pt x="14359" y="2287"/>
                  <a:pt x="14836" y="2168"/>
                </a:cubicBezTo>
                <a:cubicBezTo>
                  <a:pt x="15217" y="2084"/>
                  <a:pt x="15609" y="2001"/>
                  <a:pt x="15990" y="1918"/>
                </a:cubicBezTo>
                <a:close/>
                <a:moveTo>
                  <a:pt x="15443" y="1013"/>
                </a:moveTo>
                <a:lnTo>
                  <a:pt x="15443" y="1013"/>
                </a:lnTo>
                <a:cubicBezTo>
                  <a:pt x="15312" y="1037"/>
                  <a:pt x="15181" y="1060"/>
                  <a:pt x="15050" y="1096"/>
                </a:cubicBezTo>
                <a:cubicBezTo>
                  <a:pt x="14847" y="1132"/>
                  <a:pt x="14645" y="1191"/>
                  <a:pt x="14443" y="1239"/>
                </a:cubicBezTo>
                <a:cubicBezTo>
                  <a:pt x="14121" y="1310"/>
                  <a:pt x="13800" y="1382"/>
                  <a:pt x="13478" y="1453"/>
                </a:cubicBezTo>
                <a:cubicBezTo>
                  <a:pt x="13323" y="1489"/>
                  <a:pt x="13181" y="1537"/>
                  <a:pt x="13038" y="1584"/>
                </a:cubicBezTo>
                <a:cubicBezTo>
                  <a:pt x="12681" y="1691"/>
                  <a:pt x="12323" y="1787"/>
                  <a:pt x="11978" y="1894"/>
                </a:cubicBezTo>
                <a:cubicBezTo>
                  <a:pt x="11811" y="1941"/>
                  <a:pt x="11633" y="1989"/>
                  <a:pt x="11466" y="2049"/>
                </a:cubicBezTo>
                <a:cubicBezTo>
                  <a:pt x="11192" y="2144"/>
                  <a:pt x="10918" y="2239"/>
                  <a:pt x="10645" y="2334"/>
                </a:cubicBezTo>
                <a:cubicBezTo>
                  <a:pt x="10371" y="2430"/>
                  <a:pt x="10097" y="2537"/>
                  <a:pt x="9823" y="2632"/>
                </a:cubicBezTo>
                <a:cubicBezTo>
                  <a:pt x="9621" y="2703"/>
                  <a:pt x="9418" y="2799"/>
                  <a:pt x="9204" y="2894"/>
                </a:cubicBezTo>
                <a:cubicBezTo>
                  <a:pt x="9049" y="2953"/>
                  <a:pt x="8894" y="3025"/>
                  <a:pt x="8740" y="3084"/>
                </a:cubicBezTo>
                <a:cubicBezTo>
                  <a:pt x="8644" y="3132"/>
                  <a:pt x="8537" y="3168"/>
                  <a:pt x="8442" y="3215"/>
                </a:cubicBezTo>
                <a:cubicBezTo>
                  <a:pt x="8168" y="3346"/>
                  <a:pt x="7894" y="3489"/>
                  <a:pt x="7620" y="3620"/>
                </a:cubicBezTo>
                <a:cubicBezTo>
                  <a:pt x="7454" y="3704"/>
                  <a:pt x="7299" y="3787"/>
                  <a:pt x="7132" y="3882"/>
                </a:cubicBezTo>
                <a:cubicBezTo>
                  <a:pt x="6846" y="4061"/>
                  <a:pt x="6549" y="4227"/>
                  <a:pt x="6251" y="4406"/>
                </a:cubicBezTo>
                <a:cubicBezTo>
                  <a:pt x="6084" y="4501"/>
                  <a:pt x="5906" y="4620"/>
                  <a:pt x="5739" y="4727"/>
                </a:cubicBezTo>
                <a:cubicBezTo>
                  <a:pt x="5465" y="4906"/>
                  <a:pt x="5191" y="5085"/>
                  <a:pt x="4918" y="5263"/>
                </a:cubicBezTo>
                <a:cubicBezTo>
                  <a:pt x="4299" y="5692"/>
                  <a:pt x="3715" y="6156"/>
                  <a:pt x="3203" y="6704"/>
                </a:cubicBezTo>
                <a:cubicBezTo>
                  <a:pt x="2703" y="7240"/>
                  <a:pt x="2274" y="7823"/>
                  <a:pt x="1965" y="8478"/>
                </a:cubicBezTo>
                <a:cubicBezTo>
                  <a:pt x="1822" y="8799"/>
                  <a:pt x="1703" y="9121"/>
                  <a:pt x="1608" y="9454"/>
                </a:cubicBezTo>
                <a:cubicBezTo>
                  <a:pt x="1501" y="9823"/>
                  <a:pt x="1453" y="10216"/>
                  <a:pt x="1477" y="10597"/>
                </a:cubicBezTo>
                <a:cubicBezTo>
                  <a:pt x="1489" y="10776"/>
                  <a:pt x="1512" y="10954"/>
                  <a:pt x="1560" y="11133"/>
                </a:cubicBezTo>
                <a:cubicBezTo>
                  <a:pt x="1608" y="11312"/>
                  <a:pt x="1679" y="11478"/>
                  <a:pt x="1751" y="11645"/>
                </a:cubicBezTo>
                <a:cubicBezTo>
                  <a:pt x="1822" y="11800"/>
                  <a:pt x="1917" y="11943"/>
                  <a:pt x="2024" y="12074"/>
                </a:cubicBezTo>
                <a:cubicBezTo>
                  <a:pt x="2143" y="12216"/>
                  <a:pt x="2263" y="12347"/>
                  <a:pt x="2394" y="12478"/>
                </a:cubicBezTo>
                <a:cubicBezTo>
                  <a:pt x="2917" y="12978"/>
                  <a:pt x="3548" y="13371"/>
                  <a:pt x="4203" y="13693"/>
                </a:cubicBezTo>
                <a:cubicBezTo>
                  <a:pt x="4870" y="14026"/>
                  <a:pt x="5584" y="14288"/>
                  <a:pt x="6299" y="14514"/>
                </a:cubicBezTo>
                <a:cubicBezTo>
                  <a:pt x="6632" y="14622"/>
                  <a:pt x="6977" y="14717"/>
                  <a:pt x="7323" y="14800"/>
                </a:cubicBezTo>
                <a:cubicBezTo>
                  <a:pt x="7597" y="14872"/>
                  <a:pt x="7858" y="14943"/>
                  <a:pt x="8132" y="14991"/>
                </a:cubicBezTo>
                <a:cubicBezTo>
                  <a:pt x="8418" y="15050"/>
                  <a:pt x="8692" y="15098"/>
                  <a:pt x="8978" y="15157"/>
                </a:cubicBezTo>
                <a:cubicBezTo>
                  <a:pt x="9275" y="15205"/>
                  <a:pt x="9573" y="15264"/>
                  <a:pt x="9883" y="15324"/>
                </a:cubicBezTo>
                <a:cubicBezTo>
                  <a:pt x="10073" y="15360"/>
                  <a:pt x="10264" y="15372"/>
                  <a:pt x="10454" y="15395"/>
                </a:cubicBezTo>
                <a:cubicBezTo>
                  <a:pt x="10668" y="15431"/>
                  <a:pt x="10895" y="15455"/>
                  <a:pt x="11121" y="15479"/>
                </a:cubicBezTo>
                <a:cubicBezTo>
                  <a:pt x="10633" y="15443"/>
                  <a:pt x="10144" y="15395"/>
                  <a:pt x="9644" y="15348"/>
                </a:cubicBezTo>
                <a:cubicBezTo>
                  <a:pt x="9299" y="15288"/>
                  <a:pt x="8942" y="15241"/>
                  <a:pt x="8597" y="15181"/>
                </a:cubicBezTo>
                <a:cubicBezTo>
                  <a:pt x="8311" y="15133"/>
                  <a:pt x="8013" y="15098"/>
                  <a:pt x="7728" y="15038"/>
                </a:cubicBezTo>
                <a:cubicBezTo>
                  <a:pt x="7275" y="14931"/>
                  <a:pt x="6823" y="14824"/>
                  <a:pt x="6370" y="14705"/>
                </a:cubicBezTo>
                <a:cubicBezTo>
                  <a:pt x="6084" y="14645"/>
                  <a:pt x="5799" y="14562"/>
                  <a:pt x="5525" y="14479"/>
                </a:cubicBezTo>
                <a:cubicBezTo>
                  <a:pt x="5025" y="14336"/>
                  <a:pt x="4537" y="14157"/>
                  <a:pt x="4060" y="13967"/>
                </a:cubicBezTo>
                <a:cubicBezTo>
                  <a:pt x="3572" y="13752"/>
                  <a:pt x="3108" y="13502"/>
                  <a:pt x="2679" y="13181"/>
                </a:cubicBezTo>
                <a:cubicBezTo>
                  <a:pt x="2370" y="12931"/>
                  <a:pt x="2084" y="12657"/>
                  <a:pt x="1846" y="12359"/>
                </a:cubicBezTo>
                <a:cubicBezTo>
                  <a:pt x="1608" y="12026"/>
                  <a:pt x="1405" y="11681"/>
                  <a:pt x="1239" y="11312"/>
                </a:cubicBezTo>
                <a:cubicBezTo>
                  <a:pt x="1096" y="10943"/>
                  <a:pt x="989" y="10573"/>
                  <a:pt x="929" y="10181"/>
                </a:cubicBezTo>
                <a:cubicBezTo>
                  <a:pt x="881" y="9764"/>
                  <a:pt x="881" y="9335"/>
                  <a:pt x="929" y="8907"/>
                </a:cubicBezTo>
                <a:cubicBezTo>
                  <a:pt x="1012" y="8347"/>
                  <a:pt x="1143" y="7799"/>
                  <a:pt x="1358" y="7263"/>
                </a:cubicBezTo>
                <a:cubicBezTo>
                  <a:pt x="1524" y="6906"/>
                  <a:pt x="1727" y="6561"/>
                  <a:pt x="1965" y="6251"/>
                </a:cubicBezTo>
                <a:cubicBezTo>
                  <a:pt x="2358" y="5751"/>
                  <a:pt x="2834" y="5335"/>
                  <a:pt x="3334" y="4942"/>
                </a:cubicBezTo>
                <a:cubicBezTo>
                  <a:pt x="4227" y="4263"/>
                  <a:pt x="5203" y="3668"/>
                  <a:pt x="6239" y="3227"/>
                </a:cubicBezTo>
                <a:cubicBezTo>
                  <a:pt x="6954" y="2930"/>
                  <a:pt x="7680" y="2680"/>
                  <a:pt x="8406" y="2418"/>
                </a:cubicBezTo>
                <a:cubicBezTo>
                  <a:pt x="8894" y="2239"/>
                  <a:pt x="9371" y="2084"/>
                  <a:pt x="9871" y="1929"/>
                </a:cubicBezTo>
                <a:cubicBezTo>
                  <a:pt x="10275" y="1810"/>
                  <a:pt x="10680" y="1703"/>
                  <a:pt x="11085" y="1608"/>
                </a:cubicBezTo>
                <a:cubicBezTo>
                  <a:pt x="11490" y="1513"/>
                  <a:pt x="11895" y="1453"/>
                  <a:pt x="12300" y="1382"/>
                </a:cubicBezTo>
                <a:cubicBezTo>
                  <a:pt x="13050" y="1287"/>
                  <a:pt x="13788" y="1191"/>
                  <a:pt x="14538" y="1096"/>
                </a:cubicBezTo>
                <a:cubicBezTo>
                  <a:pt x="14752" y="1072"/>
                  <a:pt x="14967" y="1048"/>
                  <a:pt x="15181" y="1037"/>
                </a:cubicBezTo>
                <a:cubicBezTo>
                  <a:pt x="15264" y="1025"/>
                  <a:pt x="15359" y="1025"/>
                  <a:pt x="15443" y="1013"/>
                </a:cubicBezTo>
                <a:close/>
                <a:moveTo>
                  <a:pt x="23126" y="1007"/>
                </a:moveTo>
                <a:cubicBezTo>
                  <a:pt x="23218" y="1007"/>
                  <a:pt x="23313" y="1013"/>
                  <a:pt x="23408" y="1013"/>
                </a:cubicBezTo>
                <a:lnTo>
                  <a:pt x="24515" y="1013"/>
                </a:lnTo>
                <a:cubicBezTo>
                  <a:pt x="24563" y="1025"/>
                  <a:pt x="24611" y="1025"/>
                  <a:pt x="24658" y="1025"/>
                </a:cubicBezTo>
                <a:lnTo>
                  <a:pt x="25003" y="1025"/>
                </a:lnTo>
                <a:cubicBezTo>
                  <a:pt x="25408" y="1048"/>
                  <a:pt x="25825" y="1072"/>
                  <a:pt x="26230" y="1096"/>
                </a:cubicBezTo>
                <a:cubicBezTo>
                  <a:pt x="26492" y="1108"/>
                  <a:pt x="26754" y="1108"/>
                  <a:pt x="27016" y="1144"/>
                </a:cubicBezTo>
                <a:cubicBezTo>
                  <a:pt x="27694" y="1215"/>
                  <a:pt x="28361" y="1287"/>
                  <a:pt x="29028" y="1358"/>
                </a:cubicBezTo>
                <a:cubicBezTo>
                  <a:pt x="29433" y="1429"/>
                  <a:pt x="29837" y="1501"/>
                  <a:pt x="30242" y="1572"/>
                </a:cubicBezTo>
                <a:cubicBezTo>
                  <a:pt x="30385" y="1596"/>
                  <a:pt x="30528" y="1620"/>
                  <a:pt x="30671" y="1644"/>
                </a:cubicBezTo>
                <a:cubicBezTo>
                  <a:pt x="30838" y="1679"/>
                  <a:pt x="30992" y="1715"/>
                  <a:pt x="31159" y="1763"/>
                </a:cubicBezTo>
                <a:cubicBezTo>
                  <a:pt x="31576" y="1858"/>
                  <a:pt x="31992" y="1941"/>
                  <a:pt x="32409" y="2037"/>
                </a:cubicBezTo>
                <a:cubicBezTo>
                  <a:pt x="32981" y="2168"/>
                  <a:pt x="33540" y="2322"/>
                  <a:pt x="34100" y="2501"/>
                </a:cubicBezTo>
                <a:cubicBezTo>
                  <a:pt x="34624" y="2656"/>
                  <a:pt x="35136" y="2846"/>
                  <a:pt x="35636" y="3061"/>
                </a:cubicBezTo>
                <a:cubicBezTo>
                  <a:pt x="36731" y="3537"/>
                  <a:pt x="37791" y="4108"/>
                  <a:pt x="38755" y="4835"/>
                </a:cubicBezTo>
                <a:cubicBezTo>
                  <a:pt x="39243" y="5228"/>
                  <a:pt x="39720" y="5656"/>
                  <a:pt x="40113" y="6144"/>
                </a:cubicBezTo>
                <a:cubicBezTo>
                  <a:pt x="40291" y="6371"/>
                  <a:pt x="40446" y="6621"/>
                  <a:pt x="40565" y="6882"/>
                </a:cubicBezTo>
                <a:cubicBezTo>
                  <a:pt x="40660" y="7133"/>
                  <a:pt x="40708" y="7394"/>
                  <a:pt x="40755" y="7656"/>
                </a:cubicBezTo>
                <a:cubicBezTo>
                  <a:pt x="40767" y="7847"/>
                  <a:pt x="40779" y="8037"/>
                  <a:pt x="40767" y="8216"/>
                </a:cubicBezTo>
                <a:cubicBezTo>
                  <a:pt x="40720" y="8430"/>
                  <a:pt x="40660" y="8633"/>
                  <a:pt x="40589" y="8835"/>
                </a:cubicBezTo>
                <a:cubicBezTo>
                  <a:pt x="40410" y="9228"/>
                  <a:pt x="40184" y="9597"/>
                  <a:pt x="39922" y="9942"/>
                </a:cubicBezTo>
                <a:cubicBezTo>
                  <a:pt x="39291" y="10740"/>
                  <a:pt x="38553" y="11466"/>
                  <a:pt x="37755" y="12097"/>
                </a:cubicBezTo>
                <a:cubicBezTo>
                  <a:pt x="37410" y="12359"/>
                  <a:pt x="37053" y="12586"/>
                  <a:pt x="36672" y="12800"/>
                </a:cubicBezTo>
                <a:cubicBezTo>
                  <a:pt x="36291" y="13026"/>
                  <a:pt x="35898" y="13205"/>
                  <a:pt x="35505" y="13383"/>
                </a:cubicBezTo>
                <a:cubicBezTo>
                  <a:pt x="35183" y="13514"/>
                  <a:pt x="34862" y="13633"/>
                  <a:pt x="34540" y="13752"/>
                </a:cubicBezTo>
                <a:cubicBezTo>
                  <a:pt x="34255" y="13848"/>
                  <a:pt x="33957" y="13955"/>
                  <a:pt x="33671" y="14038"/>
                </a:cubicBezTo>
                <a:cubicBezTo>
                  <a:pt x="33409" y="14121"/>
                  <a:pt x="33147" y="14193"/>
                  <a:pt x="32885" y="14276"/>
                </a:cubicBezTo>
                <a:cubicBezTo>
                  <a:pt x="32576" y="14360"/>
                  <a:pt x="32266" y="14455"/>
                  <a:pt x="31969" y="14538"/>
                </a:cubicBezTo>
                <a:cubicBezTo>
                  <a:pt x="31814" y="14586"/>
                  <a:pt x="31671" y="14622"/>
                  <a:pt x="31516" y="14657"/>
                </a:cubicBezTo>
                <a:cubicBezTo>
                  <a:pt x="31159" y="14741"/>
                  <a:pt x="30802" y="14824"/>
                  <a:pt x="30445" y="14907"/>
                </a:cubicBezTo>
                <a:cubicBezTo>
                  <a:pt x="30278" y="14943"/>
                  <a:pt x="30123" y="14991"/>
                  <a:pt x="29956" y="15014"/>
                </a:cubicBezTo>
                <a:cubicBezTo>
                  <a:pt x="29421" y="15110"/>
                  <a:pt x="28885" y="15193"/>
                  <a:pt x="28349" y="15288"/>
                </a:cubicBezTo>
                <a:cubicBezTo>
                  <a:pt x="27790" y="15348"/>
                  <a:pt x="27242" y="15407"/>
                  <a:pt x="26682" y="15467"/>
                </a:cubicBezTo>
                <a:cubicBezTo>
                  <a:pt x="26218" y="15526"/>
                  <a:pt x="25742" y="15550"/>
                  <a:pt x="25277" y="15574"/>
                </a:cubicBezTo>
                <a:cubicBezTo>
                  <a:pt x="24908" y="15610"/>
                  <a:pt x="24539" y="15634"/>
                  <a:pt x="24170" y="15657"/>
                </a:cubicBezTo>
                <a:lnTo>
                  <a:pt x="24753" y="15586"/>
                </a:lnTo>
                <a:cubicBezTo>
                  <a:pt x="25289" y="15526"/>
                  <a:pt x="25825" y="15431"/>
                  <a:pt x="26361" y="15360"/>
                </a:cubicBezTo>
                <a:cubicBezTo>
                  <a:pt x="26587" y="15324"/>
                  <a:pt x="26813" y="15300"/>
                  <a:pt x="27039" y="15264"/>
                </a:cubicBezTo>
                <a:cubicBezTo>
                  <a:pt x="27278" y="15229"/>
                  <a:pt x="27504" y="15181"/>
                  <a:pt x="27730" y="15145"/>
                </a:cubicBezTo>
                <a:cubicBezTo>
                  <a:pt x="28040" y="15098"/>
                  <a:pt x="28349" y="15038"/>
                  <a:pt x="28647" y="14991"/>
                </a:cubicBezTo>
                <a:cubicBezTo>
                  <a:pt x="28849" y="14955"/>
                  <a:pt x="29040" y="14907"/>
                  <a:pt x="29242" y="14860"/>
                </a:cubicBezTo>
                <a:cubicBezTo>
                  <a:pt x="29540" y="14800"/>
                  <a:pt x="29837" y="14729"/>
                  <a:pt x="30135" y="14669"/>
                </a:cubicBezTo>
                <a:cubicBezTo>
                  <a:pt x="30397" y="14610"/>
                  <a:pt x="30659" y="14526"/>
                  <a:pt x="30921" y="14455"/>
                </a:cubicBezTo>
                <a:cubicBezTo>
                  <a:pt x="31290" y="14348"/>
                  <a:pt x="31647" y="14229"/>
                  <a:pt x="32004" y="14098"/>
                </a:cubicBezTo>
                <a:cubicBezTo>
                  <a:pt x="32719" y="13836"/>
                  <a:pt x="33409" y="13526"/>
                  <a:pt x="34100" y="13217"/>
                </a:cubicBezTo>
                <a:cubicBezTo>
                  <a:pt x="34171" y="13193"/>
                  <a:pt x="34231" y="13145"/>
                  <a:pt x="34302" y="13109"/>
                </a:cubicBezTo>
                <a:cubicBezTo>
                  <a:pt x="34481" y="13026"/>
                  <a:pt x="34648" y="12943"/>
                  <a:pt x="34826" y="12859"/>
                </a:cubicBezTo>
                <a:cubicBezTo>
                  <a:pt x="35029" y="12752"/>
                  <a:pt x="35219" y="12645"/>
                  <a:pt x="35410" y="12526"/>
                </a:cubicBezTo>
                <a:cubicBezTo>
                  <a:pt x="35612" y="12407"/>
                  <a:pt x="35814" y="12300"/>
                  <a:pt x="36005" y="12169"/>
                </a:cubicBezTo>
                <a:cubicBezTo>
                  <a:pt x="36255" y="12002"/>
                  <a:pt x="36517" y="11835"/>
                  <a:pt x="36755" y="11657"/>
                </a:cubicBezTo>
                <a:cubicBezTo>
                  <a:pt x="36969" y="11490"/>
                  <a:pt x="37184" y="11324"/>
                  <a:pt x="37386" y="11157"/>
                </a:cubicBezTo>
                <a:lnTo>
                  <a:pt x="37386" y="11157"/>
                </a:lnTo>
                <a:cubicBezTo>
                  <a:pt x="37374" y="11169"/>
                  <a:pt x="37350" y="11193"/>
                  <a:pt x="37338" y="11204"/>
                </a:cubicBezTo>
                <a:cubicBezTo>
                  <a:pt x="37565" y="11026"/>
                  <a:pt x="37779" y="10823"/>
                  <a:pt x="38005" y="10633"/>
                </a:cubicBezTo>
                <a:cubicBezTo>
                  <a:pt x="38184" y="10478"/>
                  <a:pt x="38350" y="10311"/>
                  <a:pt x="38505" y="10145"/>
                </a:cubicBezTo>
                <a:cubicBezTo>
                  <a:pt x="38743" y="9871"/>
                  <a:pt x="38970" y="9585"/>
                  <a:pt x="39148" y="9264"/>
                </a:cubicBezTo>
                <a:cubicBezTo>
                  <a:pt x="39327" y="8942"/>
                  <a:pt x="39422" y="8585"/>
                  <a:pt x="39470" y="8228"/>
                </a:cubicBezTo>
                <a:cubicBezTo>
                  <a:pt x="39517" y="7847"/>
                  <a:pt x="39481" y="7478"/>
                  <a:pt x="39410" y="7097"/>
                </a:cubicBezTo>
                <a:cubicBezTo>
                  <a:pt x="39267" y="6382"/>
                  <a:pt x="38874" y="5751"/>
                  <a:pt x="38374" y="5251"/>
                </a:cubicBezTo>
                <a:cubicBezTo>
                  <a:pt x="38124" y="5001"/>
                  <a:pt x="37850" y="4787"/>
                  <a:pt x="37576" y="4585"/>
                </a:cubicBezTo>
                <a:cubicBezTo>
                  <a:pt x="37267" y="4358"/>
                  <a:pt x="36945" y="4168"/>
                  <a:pt x="36612" y="3977"/>
                </a:cubicBezTo>
                <a:cubicBezTo>
                  <a:pt x="35957" y="3596"/>
                  <a:pt x="35267" y="3299"/>
                  <a:pt x="34552" y="3037"/>
                </a:cubicBezTo>
                <a:cubicBezTo>
                  <a:pt x="33862" y="2787"/>
                  <a:pt x="33147" y="2596"/>
                  <a:pt x="32421" y="2441"/>
                </a:cubicBezTo>
                <a:cubicBezTo>
                  <a:pt x="31992" y="2346"/>
                  <a:pt x="31564" y="2251"/>
                  <a:pt x="31123" y="2191"/>
                </a:cubicBezTo>
                <a:cubicBezTo>
                  <a:pt x="30457" y="2096"/>
                  <a:pt x="29790" y="2001"/>
                  <a:pt x="29123" y="1894"/>
                </a:cubicBezTo>
                <a:cubicBezTo>
                  <a:pt x="28968" y="1870"/>
                  <a:pt x="28813" y="1846"/>
                  <a:pt x="28647" y="1834"/>
                </a:cubicBezTo>
                <a:cubicBezTo>
                  <a:pt x="28373" y="1810"/>
                  <a:pt x="28099" y="1787"/>
                  <a:pt x="27813" y="1775"/>
                </a:cubicBezTo>
                <a:cubicBezTo>
                  <a:pt x="27242" y="1727"/>
                  <a:pt x="26670" y="1679"/>
                  <a:pt x="26087" y="1632"/>
                </a:cubicBezTo>
                <a:cubicBezTo>
                  <a:pt x="25896" y="1620"/>
                  <a:pt x="25706" y="1620"/>
                  <a:pt x="25515" y="1608"/>
                </a:cubicBezTo>
                <a:cubicBezTo>
                  <a:pt x="25146" y="1596"/>
                  <a:pt x="24765" y="1572"/>
                  <a:pt x="24396" y="1560"/>
                </a:cubicBezTo>
                <a:cubicBezTo>
                  <a:pt x="23980" y="1548"/>
                  <a:pt x="23575" y="1537"/>
                  <a:pt x="23158" y="1525"/>
                </a:cubicBezTo>
                <a:cubicBezTo>
                  <a:pt x="22622" y="1525"/>
                  <a:pt x="22075" y="1513"/>
                  <a:pt x="21539" y="1501"/>
                </a:cubicBezTo>
                <a:cubicBezTo>
                  <a:pt x="20467" y="1501"/>
                  <a:pt x="19408" y="1489"/>
                  <a:pt x="18348" y="1489"/>
                </a:cubicBezTo>
                <a:lnTo>
                  <a:pt x="19027" y="1370"/>
                </a:lnTo>
                <a:cubicBezTo>
                  <a:pt x="19574" y="1310"/>
                  <a:pt x="20122" y="1239"/>
                  <a:pt x="20670" y="1179"/>
                </a:cubicBezTo>
                <a:cubicBezTo>
                  <a:pt x="21122" y="1120"/>
                  <a:pt x="21586" y="1108"/>
                  <a:pt x="22039" y="1072"/>
                </a:cubicBezTo>
                <a:cubicBezTo>
                  <a:pt x="22360" y="1048"/>
                  <a:pt x="22670" y="1037"/>
                  <a:pt x="22991" y="1013"/>
                </a:cubicBezTo>
                <a:cubicBezTo>
                  <a:pt x="23035" y="1009"/>
                  <a:pt x="23080" y="1007"/>
                  <a:pt x="23126" y="1007"/>
                </a:cubicBezTo>
                <a:close/>
                <a:moveTo>
                  <a:pt x="23051" y="1"/>
                </a:moveTo>
                <a:cubicBezTo>
                  <a:pt x="22420" y="48"/>
                  <a:pt x="21789" y="84"/>
                  <a:pt x="21170" y="132"/>
                </a:cubicBezTo>
                <a:cubicBezTo>
                  <a:pt x="21015" y="144"/>
                  <a:pt x="20872" y="155"/>
                  <a:pt x="20729" y="167"/>
                </a:cubicBezTo>
                <a:cubicBezTo>
                  <a:pt x="20527" y="155"/>
                  <a:pt x="20324" y="132"/>
                  <a:pt x="20122" y="132"/>
                </a:cubicBezTo>
                <a:cubicBezTo>
                  <a:pt x="19729" y="108"/>
                  <a:pt x="19336" y="84"/>
                  <a:pt x="18931" y="72"/>
                </a:cubicBezTo>
                <a:cubicBezTo>
                  <a:pt x="18661" y="64"/>
                  <a:pt x="18391" y="60"/>
                  <a:pt x="18121" y="60"/>
                </a:cubicBezTo>
                <a:cubicBezTo>
                  <a:pt x="17629" y="60"/>
                  <a:pt x="17137" y="73"/>
                  <a:pt x="16645" y="96"/>
                </a:cubicBezTo>
                <a:cubicBezTo>
                  <a:pt x="16276" y="108"/>
                  <a:pt x="15919" y="144"/>
                  <a:pt x="15550" y="167"/>
                </a:cubicBezTo>
                <a:cubicBezTo>
                  <a:pt x="15217" y="191"/>
                  <a:pt x="14871" y="215"/>
                  <a:pt x="14538" y="263"/>
                </a:cubicBezTo>
                <a:cubicBezTo>
                  <a:pt x="14312" y="286"/>
                  <a:pt x="14085" y="310"/>
                  <a:pt x="13859" y="346"/>
                </a:cubicBezTo>
                <a:cubicBezTo>
                  <a:pt x="13490" y="394"/>
                  <a:pt x="13121" y="441"/>
                  <a:pt x="12752" y="489"/>
                </a:cubicBezTo>
                <a:cubicBezTo>
                  <a:pt x="12526" y="513"/>
                  <a:pt x="12311" y="536"/>
                  <a:pt x="12085" y="572"/>
                </a:cubicBezTo>
                <a:cubicBezTo>
                  <a:pt x="11347" y="691"/>
                  <a:pt x="10621" y="834"/>
                  <a:pt x="9906" y="1037"/>
                </a:cubicBezTo>
                <a:cubicBezTo>
                  <a:pt x="9382" y="1191"/>
                  <a:pt x="8847" y="1358"/>
                  <a:pt x="8335" y="1548"/>
                </a:cubicBezTo>
                <a:cubicBezTo>
                  <a:pt x="7763" y="1751"/>
                  <a:pt x="7192" y="1953"/>
                  <a:pt x="6620" y="2168"/>
                </a:cubicBezTo>
                <a:cubicBezTo>
                  <a:pt x="6394" y="2239"/>
                  <a:pt x="6168" y="2334"/>
                  <a:pt x="5942" y="2430"/>
                </a:cubicBezTo>
                <a:cubicBezTo>
                  <a:pt x="5584" y="2584"/>
                  <a:pt x="5227" y="2751"/>
                  <a:pt x="4882" y="2930"/>
                </a:cubicBezTo>
                <a:cubicBezTo>
                  <a:pt x="4215" y="3275"/>
                  <a:pt x="3584" y="3680"/>
                  <a:pt x="2977" y="4132"/>
                </a:cubicBezTo>
                <a:cubicBezTo>
                  <a:pt x="2394" y="4561"/>
                  <a:pt x="1834" y="5037"/>
                  <a:pt x="1370" y="5597"/>
                </a:cubicBezTo>
                <a:cubicBezTo>
                  <a:pt x="1155" y="5859"/>
                  <a:pt x="965" y="6132"/>
                  <a:pt x="798" y="6418"/>
                </a:cubicBezTo>
                <a:cubicBezTo>
                  <a:pt x="608" y="6752"/>
                  <a:pt x="465" y="7121"/>
                  <a:pt x="346" y="7478"/>
                </a:cubicBezTo>
                <a:cubicBezTo>
                  <a:pt x="238" y="7811"/>
                  <a:pt x="167" y="8145"/>
                  <a:pt x="108" y="8478"/>
                </a:cubicBezTo>
                <a:cubicBezTo>
                  <a:pt x="36" y="8883"/>
                  <a:pt x="0" y="9288"/>
                  <a:pt x="0" y="9692"/>
                </a:cubicBezTo>
                <a:cubicBezTo>
                  <a:pt x="0" y="10061"/>
                  <a:pt x="48" y="10431"/>
                  <a:pt x="131" y="10788"/>
                </a:cubicBezTo>
                <a:cubicBezTo>
                  <a:pt x="215" y="11157"/>
                  <a:pt x="346" y="11502"/>
                  <a:pt x="500" y="11847"/>
                </a:cubicBezTo>
                <a:cubicBezTo>
                  <a:pt x="774" y="12490"/>
                  <a:pt x="1215" y="13074"/>
                  <a:pt x="1727" y="13550"/>
                </a:cubicBezTo>
                <a:cubicBezTo>
                  <a:pt x="2263" y="14062"/>
                  <a:pt x="2894" y="14431"/>
                  <a:pt x="3560" y="14729"/>
                </a:cubicBezTo>
                <a:cubicBezTo>
                  <a:pt x="4251" y="15038"/>
                  <a:pt x="4977" y="15276"/>
                  <a:pt x="5715" y="15479"/>
                </a:cubicBezTo>
                <a:cubicBezTo>
                  <a:pt x="6001" y="15562"/>
                  <a:pt x="6287" y="15634"/>
                  <a:pt x="6573" y="15705"/>
                </a:cubicBezTo>
                <a:cubicBezTo>
                  <a:pt x="6894" y="15776"/>
                  <a:pt x="7216" y="15848"/>
                  <a:pt x="7525" y="15931"/>
                </a:cubicBezTo>
                <a:cubicBezTo>
                  <a:pt x="7692" y="15967"/>
                  <a:pt x="7847" y="15979"/>
                  <a:pt x="8013" y="16003"/>
                </a:cubicBezTo>
                <a:cubicBezTo>
                  <a:pt x="8370" y="16062"/>
                  <a:pt x="8728" y="16122"/>
                  <a:pt x="9097" y="16181"/>
                </a:cubicBezTo>
                <a:cubicBezTo>
                  <a:pt x="9275" y="16217"/>
                  <a:pt x="9466" y="16253"/>
                  <a:pt x="9644" y="16265"/>
                </a:cubicBezTo>
                <a:cubicBezTo>
                  <a:pt x="10275" y="16324"/>
                  <a:pt x="10895" y="16384"/>
                  <a:pt x="11526" y="16443"/>
                </a:cubicBezTo>
                <a:cubicBezTo>
                  <a:pt x="12002" y="16479"/>
                  <a:pt x="12478" y="16491"/>
                  <a:pt x="12966" y="16515"/>
                </a:cubicBezTo>
                <a:cubicBezTo>
                  <a:pt x="13407" y="16538"/>
                  <a:pt x="13847" y="16562"/>
                  <a:pt x="14288" y="16574"/>
                </a:cubicBezTo>
                <a:cubicBezTo>
                  <a:pt x="14812" y="16598"/>
                  <a:pt x="15348" y="16610"/>
                  <a:pt x="15883" y="16622"/>
                </a:cubicBezTo>
                <a:cubicBezTo>
                  <a:pt x="16514" y="16646"/>
                  <a:pt x="17133" y="16657"/>
                  <a:pt x="17764" y="16669"/>
                </a:cubicBezTo>
                <a:cubicBezTo>
                  <a:pt x="18229" y="16681"/>
                  <a:pt x="18693" y="16681"/>
                  <a:pt x="19146" y="16681"/>
                </a:cubicBezTo>
                <a:cubicBezTo>
                  <a:pt x="19439" y="16681"/>
                  <a:pt x="19733" y="16687"/>
                  <a:pt x="20027" y="16687"/>
                </a:cubicBezTo>
                <a:cubicBezTo>
                  <a:pt x="20174" y="16687"/>
                  <a:pt x="20320" y="16685"/>
                  <a:pt x="20467" y="16681"/>
                </a:cubicBezTo>
                <a:cubicBezTo>
                  <a:pt x="21063" y="16669"/>
                  <a:pt x="21670" y="16669"/>
                  <a:pt x="22265" y="16657"/>
                </a:cubicBezTo>
                <a:cubicBezTo>
                  <a:pt x="22467" y="16657"/>
                  <a:pt x="22658" y="16646"/>
                  <a:pt x="22848" y="16634"/>
                </a:cubicBezTo>
                <a:cubicBezTo>
                  <a:pt x="23218" y="16622"/>
                  <a:pt x="23587" y="16610"/>
                  <a:pt x="23956" y="16586"/>
                </a:cubicBezTo>
                <a:cubicBezTo>
                  <a:pt x="24396" y="16574"/>
                  <a:pt x="24837" y="16538"/>
                  <a:pt x="25277" y="16503"/>
                </a:cubicBezTo>
                <a:cubicBezTo>
                  <a:pt x="25742" y="16467"/>
                  <a:pt x="26218" y="16443"/>
                  <a:pt x="26682" y="16396"/>
                </a:cubicBezTo>
                <a:cubicBezTo>
                  <a:pt x="27266" y="16336"/>
                  <a:pt x="27837" y="16265"/>
                  <a:pt x="28421" y="16205"/>
                </a:cubicBezTo>
                <a:cubicBezTo>
                  <a:pt x="28694" y="16169"/>
                  <a:pt x="28956" y="16122"/>
                  <a:pt x="29230" y="16074"/>
                </a:cubicBezTo>
                <a:cubicBezTo>
                  <a:pt x="29552" y="16026"/>
                  <a:pt x="29861" y="15967"/>
                  <a:pt x="30183" y="15919"/>
                </a:cubicBezTo>
                <a:cubicBezTo>
                  <a:pt x="30337" y="15895"/>
                  <a:pt x="30492" y="15848"/>
                  <a:pt x="30659" y="15812"/>
                </a:cubicBezTo>
                <a:cubicBezTo>
                  <a:pt x="31016" y="15729"/>
                  <a:pt x="31373" y="15634"/>
                  <a:pt x="31731" y="15550"/>
                </a:cubicBezTo>
                <a:cubicBezTo>
                  <a:pt x="31885" y="15514"/>
                  <a:pt x="32040" y="15491"/>
                  <a:pt x="32195" y="15443"/>
                </a:cubicBezTo>
                <a:cubicBezTo>
                  <a:pt x="32493" y="15360"/>
                  <a:pt x="32790" y="15264"/>
                  <a:pt x="33076" y="15181"/>
                </a:cubicBezTo>
                <a:cubicBezTo>
                  <a:pt x="33350" y="15098"/>
                  <a:pt x="33636" y="15014"/>
                  <a:pt x="33909" y="14931"/>
                </a:cubicBezTo>
                <a:cubicBezTo>
                  <a:pt x="34147" y="14872"/>
                  <a:pt x="34374" y="14776"/>
                  <a:pt x="34612" y="14705"/>
                </a:cubicBezTo>
                <a:cubicBezTo>
                  <a:pt x="34981" y="14574"/>
                  <a:pt x="35350" y="14431"/>
                  <a:pt x="35707" y="14288"/>
                </a:cubicBezTo>
                <a:cubicBezTo>
                  <a:pt x="36374" y="14002"/>
                  <a:pt x="37029" y="13693"/>
                  <a:pt x="37648" y="13288"/>
                </a:cubicBezTo>
                <a:cubicBezTo>
                  <a:pt x="37946" y="13098"/>
                  <a:pt x="38243" y="12871"/>
                  <a:pt x="38517" y="12645"/>
                </a:cubicBezTo>
                <a:cubicBezTo>
                  <a:pt x="38827" y="12407"/>
                  <a:pt x="39112" y="12157"/>
                  <a:pt x="39386" y="11883"/>
                </a:cubicBezTo>
                <a:cubicBezTo>
                  <a:pt x="39910" y="11383"/>
                  <a:pt x="40410" y="10835"/>
                  <a:pt x="40839" y="10228"/>
                </a:cubicBezTo>
                <a:cubicBezTo>
                  <a:pt x="41029" y="9966"/>
                  <a:pt x="41196" y="9680"/>
                  <a:pt x="41339" y="9383"/>
                </a:cubicBezTo>
                <a:cubicBezTo>
                  <a:pt x="41506" y="9049"/>
                  <a:pt x="41625" y="8704"/>
                  <a:pt x="41672" y="8335"/>
                </a:cubicBezTo>
                <a:cubicBezTo>
                  <a:pt x="41696" y="8156"/>
                  <a:pt x="41708" y="7966"/>
                  <a:pt x="41696" y="7775"/>
                </a:cubicBezTo>
                <a:cubicBezTo>
                  <a:pt x="41684" y="7597"/>
                  <a:pt x="41648" y="7406"/>
                  <a:pt x="41613" y="7216"/>
                </a:cubicBezTo>
                <a:cubicBezTo>
                  <a:pt x="41589" y="7049"/>
                  <a:pt x="41553" y="6882"/>
                  <a:pt x="41494" y="6716"/>
                </a:cubicBezTo>
                <a:cubicBezTo>
                  <a:pt x="41434" y="6525"/>
                  <a:pt x="41339" y="6335"/>
                  <a:pt x="41244" y="6156"/>
                </a:cubicBezTo>
                <a:cubicBezTo>
                  <a:pt x="41089" y="5859"/>
                  <a:pt x="40875" y="5573"/>
                  <a:pt x="40648" y="5311"/>
                </a:cubicBezTo>
                <a:cubicBezTo>
                  <a:pt x="40410" y="5025"/>
                  <a:pt x="40136" y="4763"/>
                  <a:pt x="39851" y="4513"/>
                </a:cubicBezTo>
                <a:cubicBezTo>
                  <a:pt x="39291" y="4013"/>
                  <a:pt x="38660" y="3573"/>
                  <a:pt x="38017" y="3180"/>
                </a:cubicBezTo>
                <a:cubicBezTo>
                  <a:pt x="37374" y="2799"/>
                  <a:pt x="36695" y="2465"/>
                  <a:pt x="36005" y="2168"/>
                </a:cubicBezTo>
                <a:cubicBezTo>
                  <a:pt x="35302" y="1858"/>
                  <a:pt x="34576" y="1608"/>
                  <a:pt x="33838" y="1394"/>
                </a:cubicBezTo>
                <a:cubicBezTo>
                  <a:pt x="33385" y="1263"/>
                  <a:pt x="32933" y="1144"/>
                  <a:pt x="32469" y="1037"/>
                </a:cubicBezTo>
                <a:cubicBezTo>
                  <a:pt x="32123" y="965"/>
                  <a:pt x="31778" y="882"/>
                  <a:pt x="31421" y="798"/>
                </a:cubicBezTo>
                <a:cubicBezTo>
                  <a:pt x="31254" y="763"/>
                  <a:pt x="31076" y="715"/>
                  <a:pt x="30897" y="679"/>
                </a:cubicBezTo>
                <a:cubicBezTo>
                  <a:pt x="30349" y="584"/>
                  <a:pt x="29790" y="477"/>
                  <a:pt x="29242" y="382"/>
                </a:cubicBezTo>
                <a:cubicBezTo>
                  <a:pt x="29159" y="358"/>
                  <a:pt x="29064" y="358"/>
                  <a:pt x="28968" y="346"/>
                </a:cubicBezTo>
                <a:cubicBezTo>
                  <a:pt x="28813" y="334"/>
                  <a:pt x="28671" y="310"/>
                  <a:pt x="28516" y="298"/>
                </a:cubicBezTo>
                <a:cubicBezTo>
                  <a:pt x="28159" y="263"/>
                  <a:pt x="27790" y="215"/>
                  <a:pt x="27420" y="179"/>
                </a:cubicBezTo>
                <a:cubicBezTo>
                  <a:pt x="27266" y="167"/>
                  <a:pt x="27111" y="144"/>
                  <a:pt x="26956" y="132"/>
                </a:cubicBezTo>
                <a:cubicBezTo>
                  <a:pt x="26670" y="120"/>
                  <a:pt x="26373" y="96"/>
                  <a:pt x="26087" y="84"/>
                </a:cubicBezTo>
                <a:cubicBezTo>
                  <a:pt x="25611" y="60"/>
                  <a:pt x="25146" y="24"/>
                  <a:pt x="24670" y="13"/>
                </a:cubicBezTo>
                <a:lnTo>
                  <a:pt x="23575" y="13"/>
                </a:lnTo>
                <a:cubicBezTo>
                  <a:pt x="23456" y="13"/>
                  <a:pt x="23337" y="1"/>
                  <a:pt x="23218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Fira Sans" panose="020B0503050000020004" pitchFamily="34" charset="0"/>
                <a:sym typeface="Roboto"/>
              </a:rPr>
              <a:t>…..</a:t>
            </a:r>
            <a:endParaRPr b="1" dirty="0">
              <a:solidFill>
                <a:srgbClr val="434343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课程学习经验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" name="Google Shape;184;p30">
            <a:extLst>
              <a:ext uri="{FF2B5EF4-FFF2-40B4-BE49-F238E27FC236}">
                <a16:creationId xmlns:a16="http://schemas.microsoft.com/office/drawing/2014/main" id="{1E8CE20A-3024-36C5-00B5-7D3079C85981}"/>
              </a:ext>
            </a:extLst>
          </p:cNvPr>
          <p:cNvSpPr txBox="1">
            <a:spLocks/>
          </p:cNvSpPr>
          <p:nvPr/>
        </p:nvSpPr>
        <p:spPr>
          <a:xfrm>
            <a:off x="4147201" y="2449453"/>
            <a:ext cx="2620991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None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indent="0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👉 课程总体特点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🚀 学习方法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028945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1119</Words>
  <Application>Microsoft Office PowerPoint</Application>
  <PresentationFormat>全屏显示(16:9)</PresentationFormat>
  <Paragraphs>289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Fira Sans</vt:lpstr>
      <vt:lpstr>Eras Medium ITC</vt:lpstr>
      <vt:lpstr>Roboto</vt:lpstr>
      <vt:lpstr>Edwardian Script ITC</vt:lpstr>
      <vt:lpstr>Fira Sans Extra Condensed Light</vt:lpstr>
      <vt:lpstr>Verdana</vt:lpstr>
      <vt:lpstr>Fira Sans Medium</vt:lpstr>
      <vt:lpstr>Wingdings</vt:lpstr>
      <vt:lpstr>Encode Sans Semi Condensed</vt:lpstr>
      <vt:lpstr>Fira Sans Extra Condensed Medium</vt:lpstr>
      <vt:lpstr>微软雅黑</vt:lpstr>
      <vt:lpstr>Modern Annual Report by Slidesgo</vt:lpstr>
      <vt:lpstr>学习经验分享交流会</vt:lpstr>
      <vt:lpstr>Table of contents</vt:lpstr>
      <vt:lpstr>学业规划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课程学习经验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课程学习资源</vt:lpstr>
      <vt:lpstr>PowerPoint 演示文稿</vt:lpstr>
      <vt:lpstr>PowerPoint 演示文稿</vt:lpstr>
      <vt:lpstr>PowerPoint 演示文稿</vt:lpstr>
      <vt:lpstr>总结</vt:lpstr>
      <vt:lpstr>Q&amp;A</vt:lpstr>
      <vt:lpstr>PowerPoint 演示文稿</vt:lpstr>
      <vt:lpstr>PowerPoint 演示文稿</vt:lpstr>
      <vt:lpstr>PowerPoint 演示文稿</vt:lpstr>
      <vt:lpstr>Inspiration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学年设计汇报</dc:title>
  <dc:creator>Xinyue Li</dc:creator>
  <cp:lastModifiedBy>lee Hellen</cp:lastModifiedBy>
  <cp:revision>163</cp:revision>
  <dcterms:modified xsi:type="dcterms:W3CDTF">2022-11-15T05:49:47Z</dcterms:modified>
</cp:coreProperties>
</file>